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6" r:id="rId3"/>
    <p:sldId id="292" r:id="rId4"/>
    <p:sldId id="8674" r:id="rId5"/>
    <p:sldId id="8681" r:id="rId6"/>
    <p:sldId id="8697" r:id="rId7"/>
    <p:sldId id="8748" r:id="rId9"/>
    <p:sldId id="8749" r:id="rId10"/>
    <p:sldId id="8750" r:id="rId11"/>
    <p:sldId id="8751" r:id="rId12"/>
    <p:sldId id="8927" r:id="rId13"/>
    <p:sldId id="8698" r:id="rId14"/>
    <p:sldId id="8756" r:id="rId15"/>
    <p:sldId id="8752" r:id="rId16"/>
    <p:sldId id="8928" r:id="rId17"/>
    <p:sldId id="3546" r:id="rId18"/>
    <p:sldId id="8929" r:id="rId19"/>
    <p:sldId id="8758" r:id="rId20"/>
    <p:sldId id="8759" r:id="rId21"/>
    <p:sldId id="8706" r:id="rId22"/>
    <p:sldId id="8760" r:id="rId23"/>
    <p:sldId id="8930" r:id="rId24"/>
    <p:sldId id="8761" r:id="rId25"/>
    <p:sldId id="9001" r:id="rId26"/>
    <p:sldId id="8762" r:id="rId27"/>
    <p:sldId id="8763" r:id="rId28"/>
    <p:sldId id="8504" r:id="rId29"/>
    <p:sldId id="8764" r:id="rId30"/>
    <p:sldId id="8765" r:id="rId31"/>
    <p:sldId id="8931" r:id="rId32"/>
    <p:sldId id="8932" r:id="rId33"/>
    <p:sldId id="8766" r:id="rId34"/>
    <p:sldId id="8933" r:id="rId35"/>
    <p:sldId id="8934" r:id="rId36"/>
    <p:sldId id="8817" r:id="rId37"/>
    <p:sldId id="8816" r:id="rId38"/>
    <p:sldId id="8818" r:id="rId39"/>
    <p:sldId id="8814" r:id="rId40"/>
    <p:sldId id="8937" r:id="rId41"/>
    <p:sldId id="8938" r:id="rId42"/>
    <p:sldId id="8819" r:id="rId43"/>
    <p:sldId id="8820" r:id="rId44"/>
    <p:sldId id="9096" r:id="rId45"/>
    <p:sldId id="8821" r:id="rId46"/>
    <p:sldId id="8822" r:id="rId47"/>
    <p:sldId id="8823" r:id="rId48"/>
    <p:sldId id="8824" r:id="rId49"/>
    <p:sldId id="8700" r:id="rId50"/>
    <p:sldId id="8701" r:id="rId51"/>
    <p:sldId id="8939" r:id="rId52"/>
    <p:sldId id="8940" r:id="rId53"/>
    <p:sldId id="8941" r:id="rId54"/>
    <p:sldId id="8942" r:id="rId55"/>
    <p:sldId id="8943" r:id="rId56"/>
    <p:sldId id="8944" r:id="rId57"/>
    <p:sldId id="8945" r:id="rId58"/>
    <p:sldId id="8946" r:id="rId59"/>
    <p:sldId id="8947" r:id="rId60"/>
    <p:sldId id="8948" r:id="rId61"/>
    <p:sldId id="8949" r:id="rId62"/>
    <p:sldId id="8950" r:id="rId63"/>
    <p:sldId id="8951" r:id="rId64"/>
    <p:sldId id="8863" r:id="rId65"/>
    <p:sldId id="8864" r:id="rId66"/>
    <p:sldId id="8865" r:id="rId67"/>
    <p:sldId id="8952" r:id="rId68"/>
    <p:sldId id="8953" r:id="rId69"/>
    <p:sldId id="8954" r:id="rId70"/>
    <p:sldId id="8832" r:id="rId71"/>
    <p:sldId id="8955" r:id="rId72"/>
    <p:sldId id="8709" r:id="rId73"/>
    <p:sldId id="8834" r:id="rId74"/>
    <p:sldId id="8956" r:id="rId75"/>
    <p:sldId id="8957" r:id="rId76"/>
    <p:sldId id="8835" r:id="rId77"/>
    <p:sldId id="8958" r:id="rId78"/>
    <p:sldId id="8959" r:id="rId79"/>
    <p:sldId id="8960" r:id="rId80"/>
    <p:sldId id="8961" r:id="rId81"/>
    <p:sldId id="8962" r:id="rId82"/>
    <p:sldId id="8963" r:id="rId83"/>
    <p:sldId id="8964" r:id="rId84"/>
    <p:sldId id="8965" r:id="rId85"/>
    <p:sldId id="8966" r:id="rId86"/>
    <p:sldId id="8967" r:id="rId87"/>
    <p:sldId id="8968" r:id="rId88"/>
    <p:sldId id="8969" r:id="rId89"/>
    <p:sldId id="8970" r:id="rId90"/>
    <p:sldId id="8971" r:id="rId91"/>
    <p:sldId id="8972" r:id="rId92"/>
    <p:sldId id="8973" r:id="rId93"/>
    <p:sldId id="8974" r:id="rId94"/>
    <p:sldId id="8975" r:id="rId95"/>
    <p:sldId id="8977" r:id="rId96"/>
    <p:sldId id="8976" r:id="rId97"/>
    <p:sldId id="8978" r:id="rId98"/>
    <p:sldId id="8979" r:id="rId99"/>
    <p:sldId id="8980" r:id="rId100"/>
    <p:sldId id="8981" r:id="rId101"/>
    <p:sldId id="8982" r:id="rId102"/>
    <p:sldId id="8983" r:id="rId103"/>
    <p:sldId id="8984" r:id="rId104"/>
    <p:sldId id="8985" r:id="rId105"/>
    <p:sldId id="8986" r:id="rId106"/>
    <p:sldId id="8987" r:id="rId107"/>
    <p:sldId id="8988" r:id="rId108"/>
    <p:sldId id="8989" r:id="rId109"/>
    <p:sldId id="8990" r:id="rId110"/>
    <p:sldId id="8991" r:id="rId111"/>
    <p:sldId id="8992" r:id="rId112"/>
    <p:sldId id="8993" r:id="rId113"/>
    <p:sldId id="8994" r:id="rId114"/>
    <p:sldId id="8995" r:id="rId115"/>
    <p:sldId id="8996" r:id="rId116"/>
    <p:sldId id="8997" r:id="rId117"/>
    <p:sldId id="8998" r:id="rId118"/>
    <p:sldId id="8999" r:id="rId119"/>
    <p:sldId id="9000" r:id="rId120"/>
    <p:sldId id="8678" r:id="rId1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7" userDrawn="1">
          <p15:clr>
            <a:srgbClr val="A4A3A4"/>
          </p15:clr>
        </p15:guide>
        <p15:guide id="2" pos="387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970D4"/>
    <a:srgbClr val="E3E195"/>
    <a:srgbClr val="6FDA18"/>
    <a:srgbClr val="FFFE79"/>
    <a:srgbClr val="FFFFFF"/>
    <a:srgbClr val="595959"/>
    <a:srgbClr val="FD57A9"/>
    <a:srgbClr val="FBD554"/>
    <a:srgbClr val="2D313B"/>
    <a:srgbClr val="2A30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18" autoAdjust="0"/>
    <p:restoredTop sz="94660"/>
  </p:normalViewPr>
  <p:slideViewPr>
    <p:cSldViewPr snapToGrid="0" showGuides="1">
      <p:cViewPr varScale="1">
        <p:scale>
          <a:sx n="106" d="100"/>
          <a:sy n="106" d="100"/>
        </p:scale>
        <p:origin x="84" y="164"/>
      </p:cViewPr>
      <p:guideLst>
        <p:guide orient="horz" pos="2147"/>
        <p:guide pos="3875"/>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notesMaster" Target="notesMasters/notesMaster1.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4" Type="http://schemas.openxmlformats.org/officeDocument/2006/relationships/tableStyles" Target="tableStyles.xml"/><Relationship Id="rId123" Type="http://schemas.openxmlformats.org/officeDocument/2006/relationships/viewProps" Target="viewProps.xml"/><Relationship Id="rId122" Type="http://schemas.openxmlformats.org/officeDocument/2006/relationships/presProps" Target="presProps.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9E29FD-5CB0-43B2-8DE4-7A81EECF5A0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A2CAD8-F91A-409A-B778-AA74111763F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3043BF-D1A4-4C91-8FCE-AE11E63873D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3043BF-D1A4-4C91-8FCE-AE11E63873D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3043BF-D1A4-4C91-8FCE-AE11E63873D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3043BF-D1A4-4C91-8FCE-AE11E63873D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3043BF-D1A4-4C91-8FCE-AE11E63873D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tandard">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Tm="0">
        <p:blinds/>
      </p:transition>
    </mc:Choice>
    <mc:Fallback>
      <p:transition spd="slow" advTm="0">
        <p:blind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垂直排列标题与&#10;文本">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duotone>
              <a:schemeClr val="accent2">
                <a:shade val="45000"/>
                <a:satMod val="135000"/>
              </a:schemeClr>
              <a:prstClr val="white"/>
            </a:duotone>
            <a:extLst>
              <a:ext uri="{28A0092B-C50C-407E-A947-70E740481C1C}">
                <a14:useLocalDpi xmlns:a14="http://schemas.microsoft.com/office/drawing/2010/main" val="0"/>
              </a:ext>
            </a:extLst>
          </a:blip>
          <a:srcRect t="23482" b="38891"/>
          <a:stretch>
            <a:fillRect/>
          </a:stretch>
        </p:blipFill>
        <p:spPr>
          <a:xfrm>
            <a:off x="122378" y="126920"/>
            <a:ext cx="11947244" cy="3371530"/>
          </a:xfrm>
          <a:prstGeom prst="rect">
            <a:avLst/>
          </a:prstGeom>
        </p:spPr>
      </p:pic>
      <p:sp>
        <p:nvSpPr>
          <p:cNvPr id="11" name="矩形 10"/>
          <p:cNvSpPr/>
          <p:nvPr userDrawn="1"/>
        </p:nvSpPr>
        <p:spPr>
          <a:xfrm>
            <a:off x="122374" y="3588152"/>
            <a:ext cx="11947248" cy="3142928"/>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3" name="矩形 22"/>
          <p:cNvSpPr/>
          <p:nvPr userDrawn="1"/>
        </p:nvSpPr>
        <p:spPr>
          <a:xfrm>
            <a:off x="156029" y="188860"/>
            <a:ext cx="11880000" cy="6480000"/>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2_自定义版式">
    <p:spTree>
      <p:nvGrpSpPr>
        <p:cNvPr id="1" name=""/>
        <p:cNvGrpSpPr/>
        <p:nvPr/>
      </p:nvGrpSpPr>
      <p:grpSpPr>
        <a:xfrm>
          <a:off x="0" y="0"/>
          <a:ext cx="0" cy="0"/>
          <a:chOff x="0" y="0"/>
          <a:chExt cx="0" cy="0"/>
        </a:xfrm>
      </p:grpSpPr>
      <p:sp>
        <p:nvSpPr>
          <p:cNvPr id="32" name="矩形 31"/>
          <p:cNvSpPr/>
          <p:nvPr userDrawn="1"/>
        </p:nvSpPr>
        <p:spPr>
          <a:xfrm>
            <a:off x="155394" y="188515"/>
            <a:ext cx="11880000" cy="6480000"/>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斜纹 32"/>
          <p:cNvSpPr/>
          <p:nvPr userDrawn="1"/>
        </p:nvSpPr>
        <p:spPr>
          <a:xfrm>
            <a:off x="0" y="0"/>
            <a:ext cx="2042064" cy="1122744"/>
          </a:xfrm>
          <a:prstGeom prst="diagStrip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斜纹 33"/>
          <p:cNvSpPr/>
          <p:nvPr userDrawn="1"/>
        </p:nvSpPr>
        <p:spPr>
          <a:xfrm flipH="1" flipV="1">
            <a:off x="10116273" y="5735256"/>
            <a:ext cx="2075727" cy="1122744"/>
          </a:xfrm>
          <a:prstGeom prst="diagStrip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1456EF-EDA7-466D-90A9-97D47B7037C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7D73ED-7EBB-4E11-B60B-79773C5177D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174.xml"/><Relationship Id="rId8" Type="http://schemas.openxmlformats.org/officeDocument/2006/relationships/tags" Target="../tags/tag173.xml"/><Relationship Id="rId7" Type="http://schemas.openxmlformats.org/officeDocument/2006/relationships/tags" Target="../tags/tag172.xml"/><Relationship Id="rId63" Type="http://schemas.openxmlformats.org/officeDocument/2006/relationships/slideLayout" Target="../slideLayouts/slideLayout3.xml"/><Relationship Id="rId62" Type="http://schemas.openxmlformats.org/officeDocument/2006/relationships/tags" Target="../tags/tag226.xml"/><Relationship Id="rId61" Type="http://schemas.openxmlformats.org/officeDocument/2006/relationships/tags" Target="../tags/tag225.xml"/><Relationship Id="rId60" Type="http://schemas.openxmlformats.org/officeDocument/2006/relationships/tags" Target="../tags/tag224.xml"/><Relationship Id="rId6" Type="http://schemas.openxmlformats.org/officeDocument/2006/relationships/tags" Target="../tags/tag171.xml"/><Relationship Id="rId59" Type="http://schemas.openxmlformats.org/officeDocument/2006/relationships/tags" Target="../tags/tag223.xml"/><Relationship Id="rId58" Type="http://schemas.openxmlformats.org/officeDocument/2006/relationships/tags" Target="../tags/tag222.xml"/><Relationship Id="rId57" Type="http://schemas.openxmlformats.org/officeDocument/2006/relationships/image" Target="../media/image5.png"/><Relationship Id="rId56" Type="http://schemas.openxmlformats.org/officeDocument/2006/relationships/tags" Target="../tags/tag221.xml"/><Relationship Id="rId55" Type="http://schemas.openxmlformats.org/officeDocument/2006/relationships/tags" Target="../tags/tag220.xml"/><Relationship Id="rId54" Type="http://schemas.openxmlformats.org/officeDocument/2006/relationships/tags" Target="../tags/tag219.xml"/><Relationship Id="rId53" Type="http://schemas.openxmlformats.org/officeDocument/2006/relationships/tags" Target="../tags/tag218.xml"/><Relationship Id="rId52" Type="http://schemas.openxmlformats.org/officeDocument/2006/relationships/tags" Target="../tags/tag217.xml"/><Relationship Id="rId51" Type="http://schemas.openxmlformats.org/officeDocument/2006/relationships/tags" Target="../tags/tag216.xml"/><Relationship Id="rId50" Type="http://schemas.openxmlformats.org/officeDocument/2006/relationships/tags" Target="../tags/tag215.xml"/><Relationship Id="rId5" Type="http://schemas.openxmlformats.org/officeDocument/2006/relationships/tags" Target="../tags/tag170.xml"/><Relationship Id="rId49" Type="http://schemas.openxmlformats.org/officeDocument/2006/relationships/tags" Target="../tags/tag214.xml"/><Relationship Id="rId48" Type="http://schemas.openxmlformats.org/officeDocument/2006/relationships/tags" Target="../tags/tag213.xml"/><Relationship Id="rId47" Type="http://schemas.openxmlformats.org/officeDocument/2006/relationships/tags" Target="../tags/tag212.xml"/><Relationship Id="rId46" Type="http://schemas.openxmlformats.org/officeDocument/2006/relationships/tags" Target="../tags/tag211.xml"/><Relationship Id="rId45" Type="http://schemas.openxmlformats.org/officeDocument/2006/relationships/tags" Target="../tags/tag210.xml"/><Relationship Id="rId44" Type="http://schemas.openxmlformats.org/officeDocument/2006/relationships/tags" Target="../tags/tag209.xml"/><Relationship Id="rId43" Type="http://schemas.openxmlformats.org/officeDocument/2006/relationships/tags" Target="../tags/tag208.xml"/><Relationship Id="rId42" Type="http://schemas.openxmlformats.org/officeDocument/2006/relationships/tags" Target="../tags/tag207.xml"/><Relationship Id="rId41" Type="http://schemas.openxmlformats.org/officeDocument/2006/relationships/tags" Target="../tags/tag206.xml"/><Relationship Id="rId40" Type="http://schemas.openxmlformats.org/officeDocument/2006/relationships/tags" Target="../tags/tag205.xml"/><Relationship Id="rId4" Type="http://schemas.openxmlformats.org/officeDocument/2006/relationships/tags" Target="../tags/tag169.xml"/><Relationship Id="rId39" Type="http://schemas.openxmlformats.org/officeDocument/2006/relationships/tags" Target="../tags/tag204.xml"/><Relationship Id="rId38" Type="http://schemas.openxmlformats.org/officeDocument/2006/relationships/tags" Target="../tags/tag203.xml"/><Relationship Id="rId37" Type="http://schemas.openxmlformats.org/officeDocument/2006/relationships/tags" Target="../tags/tag202.xml"/><Relationship Id="rId36" Type="http://schemas.openxmlformats.org/officeDocument/2006/relationships/tags" Target="../tags/tag201.xml"/><Relationship Id="rId35" Type="http://schemas.openxmlformats.org/officeDocument/2006/relationships/tags" Target="../tags/tag200.xml"/><Relationship Id="rId34" Type="http://schemas.openxmlformats.org/officeDocument/2006/relationships/tags" Target="../tags/tag199.xml"/><Relationship Id="rId33" Type="http://schemas.openxmlformats.org/officeDocument/2006/relationships/tags" Target="../tags/tag198.xml"/><Relationship Id="rId32" Type="http://schemas.openxmlformats.org/officeDocument/2006/relationships/tags" Target="../tags/tag197.xml"/><Relationship Id="rId31" Type="http://schemas.openxmlformats.org/officeDocument/2006/relationships/tags" Target="../tags/tag196.xml"/><Relationship Id="rId30" Type="http://schemas.openxmlformats.org/officeDocument/2006/relationships/tags" Target="../tags/tag195.xml"/><Relationship Id="rId3" Type="http://schemas.openxmlformats.org/officeDocument/2006/relationships/tags" Target="../tags/tag168.xml"/><Relationship Id="rId29" Type="http://schemas.openxmlformats.org/officeDocument/2006/relationships/tags" Target="../tags/tag194.xml"/><Relationship Id="rId28" Type="http://schemas.openxmlformats.org/officeDocument/2006/relationships/tags" Target="../tags/tag193.xml"/><Relationship Id="rId27" Type="http://schemas.openxmlformats.org/officeDocument/2006/relationships/tags" Target="../tags/tag192.xml"/><Relationship Id="rId26" Type="http://schemas.openxmlformats.org/officeDocument/2006/relationships/tags" Target="../tags/tag191.xml"/><Relationship Id="rId25" Type="http://schemas.openxmlformats.org/officeDocument/2006/relationships/tags" Target="../tags/tag190.xml"/><Relationship Id="rId24" Type="http://schemas.openxmlformats.org/officeDocument/2006/relationships/tags" Target="../tags/tag189.xml"/><Relationship Id="rId23" Type="http://schemas.openxmlformats.org/officeDocument/2006/relationships/tags" Target="../tags/tag188.xml"/><Relationship Id="rId22" Type="http://schemas.openxmlformats.org/officeDocument/2006/relationships/tags" Target="../tags/tag187.xml"/><Relationship Id="rId21" Type="http://schemas.openxmlformats.org/officeDocument/2006/relationships/tags" Target="../tags/tag186.xml"/><Relationship Id="rId20" Type="http://schemas.openxmlformats.org/officeDocument/2006/relationships/tags" Target="../tags/tag185.xml"/><Relationship Id="rId2" Type="http://schemas.openxmlformats.org/officeDocument/2006/relationships/tags" Target="../tags/tag167.xml"/><Relationship Id="rId19" Type="http://schemas.openxmlformats.org/officeDocument/2006/relationships/tags" Target="../tags/tag184.xml"/><Relationship Id="rId18" Type="http://schemas.openxmlformats.org/officeDocument/2006/relationships/tags" Target="../tags/tag183.xml"/><Relationship Id="rId17" Type="http://schemas.openxmlformats.org/officeDocument/2006/relationships/tags" Target="../tags/tag182.xml"/><Relationship Id="rId16" Type="http://schemas.openxmlformats.org/officeDocument/2006/relationships/tags" Target="../tags/tag181.xml"/><Relationship Id="rId15" Type="http://schemas.openxmlformats.org/officeDocument/2006/relationships/tags" Target="../tags/tag180.xml"/><Relationship Id="rId14" Type="http://schemas.openxmlformats.org/officeDocument/2006/relationships/tags" Target="../tags/tag179.xml"/><Relationship Id="rId13" Type="http://schemas.openxmlformats.org/officeDocument/2006/relationships/tags" Target="../tags/tag178.xml"/><Relationship Id="rId12" Type="http://schemas.openxmlformats.org/officeDocument/2006/relationships/tags" Target="../tags/tag177.xml"/><Relationship Id="rId11" Type="http://schemas.openxmlformats.org/officeDocument/2006/relationships/tags" Target="../tags/tag176.xml"/><Relationship Id="rId10" Type="http://schemas.openxmlformats.org/officeDocument/2006/relationships/tags" Target="../tags/tag175.xml"/><Relationship Id="rId1" Type="http://schemas.openxmlformats.org/officeDocument/2006/relationships/tags" Target="../tags/tag166.xml"/></Relationships>
</file>

<file path=ppt/slides/_rels/slide100.xml.rels><?xml version="1.0" encoding="UTF-8" standalone="yes"?>
<Relationships xmlns="http://schemas.openxmlformats.org/package/2006/relationships"><Relationship Id="rId9" Type="http://schemas.openxmlformats.org/officeDocument/2006/relationships/tags" Target="../tags/tag1302.xml"/><Relationship Id="rId8" Type="http://schemas.openxmlformats.org/officeDocument/2006/relationships/tags" Target="../tags/tag1301.xml"/><Relationship Id="rId7" Type="http://schemas.openxmlformats.org/officeDocument/2006/relationships/tags" Target="../tags/tag1300.xml"/><Relationship Id="rId6" Type="http://schemas.openxmlformats.org/officeDocument/2006/relationships/tags" Target="../tags/tag1299.xml"/><Relationship Id="rId5" Type="http://schemas.openxmlformats.org/officeDocument/2006/relationships/tags" Target="../tags/tag1298.xml"/><Relationship Id="rId4" Type="http://schemas.openxmlformats.org/officeDocument/2006/relationships/tags" Target="../tags/tag1297.xml"/><Relationship Id="rId3" Type="http://schemas.openxmlformats.org/officeDocument/2006/relationships/tags" Target="../tags/tag1296.xml"/><Relationship Id="rId22" Type="http://schemas.openxmlformats.org/officeDocument/2006/relationships/slideLayout" Target="../slideLayouts/slideLayout8.xml"/><Relationship Id="rId21" Type="http://schemas.openxmlformats.org/officeDocument/2006/relationships/tags" Target="../tags/tag1314.xml"/><Relationship Id="rId20" Type="http://schemas.openxmlformats.org/officeDocument/2006/relationships/tags" Target="../tags/tag1313.xml"/><Relationship Id="rId2" Type="http://schemas.openxmlformats.org/officeDocument/2006/relationships/tags" Target="../tags/tag1295.xml"/><Relationship Id="rId19" Type="http://schemas.openxmlformats.org/officeDocument/2006/relationships/tags" Target="../tags/tag1312.xml"/><Relationship Id="rId18" Type="http://schemas.openxmlformats.org/officeDocument/2006/relationships/tags" Target="../tags/tag1311.xml"/><Relationship Id="rId17" Type="http://schemas.openxmlformats.org/officeDocument/2006/relationships/tags" Target="../tags/tag1310.xml"/><Relationship Id="rId16" Type="http://schemas.openxmlformats.org/officeDocument/2006/relationships/tags" Target="../tags/tag1309.xml"/><Relationship Id="rId15" Type="http://schemas.openxmlformats.org/officeDocument/2006/relationships/tags" Target="../tags/tag1308.xml"/><Relationship Id="rId14" Type="http://schemas.openxmlformats.org/officeDocument/2006/relationships/tags" Target="../tags/tag1307.xml"/><Relationship Id="rId13" Type="http://schemas.openxmlformats.org/officeDocument/2006/relationships/tags" Target="../tags/tag1306.xml"/><Relationship Id="rId12" Type="http://schemas.openxmlformats.org/officeDocument/2006/relationships/tags" Target="../tags/tag1305.xml"/><Relationship Id="rId11" Type="http://schemas.openxmlformats.org/officeDocument/2006/relationships/tags" Target="../tags/tag1304.xml"/><Relationship Id="rId10" Type="http://schemas.openxmlformats.org/officeDocument/2006/relationships/tags" Target="../tags/tag1303.xml"/><Relationship Id="rId1" Type="http://schemas.openxmlformats.org/officeDocument/2006/relationships/tags" Target="../tags/tag1294.xml"/></Relationships>
</file>

<file path=ppt/slides/_rels/slide101.xml.rels><?xml version="1.0" encoding="UTF-8" standalone="yes"?>
<Relationships xmlns="http://schemas.openxmlformats.org/package/2006/relationships"><Relationship Id="rId9" Type="http://schemas.openxmlformats.org/officeDocument/2006/relationships/tags" Target="../tags/tag1323.xml"/><Relationship Id="rId8" Type="http://schemas.openxmlformats.org/officeDocument/2006/relationships/tags" Target="../tags/tag1322.xml"/><Relationship Id="rId7" Type="http://schemas.openxmlformats.org/officeDocument/2006/relationships/tags" Target="../tags/tag1321.xml"/><Relationship Id="rId6" Type="http://schemas.openxmlformats.org/officeDocument/2006/relationships/tags" Target="../tags/tag1320.xml"/><Relationship Id="rId5" Type="http://schemas.openxmlformats.org/officeDocument/2006/relationships/tags" Target="../tags/tag1319.xml"/><Relationship Id="rId4" Type="http://schemas.openxmlformats.org/officeDocument/2006/relationships/tags" Target="../tags/tag1318.xml"/><Relationship Id="rId3" Type="http://schemas.openxmlformats.org/officeDocument/2006/relationships/tags" Target="../tags/tag1317.xml"/><Relationship Id="rId22" Type="http://schemas.openxmlformats.org/officeDocument/2006/relationships/slideLayout" Target="../slideLayouts/slideLayout8.xml"/><Relationship Id="rId21" Type="http://schemas.openxmlformats.org/officeDocument/2006/relationships/tags" Target="../tags/tag1335.xml"/><Relationship Id="rId20" Type="http://schemas.openxmlformats.org/officeDocument/2006/relationships/tags" Target="../tags/tag1334.xml"/><Relationship Id="rId2" Type="http://schemas.openxmlformats.org/officeDocument/2006/relationships/tags" Target="../tags/tag1316.xml"/><Relationship Id="rId19" Type="http://schemas.openxmlformats.org/officeDocument/2006/relationships/tags" Target="../tags/tag1333.xml"/><Relationship Id="rId18" Type="http://schemas.openxmlformats.org/officeDocument/2006/relationships/tags" Target="../tags/tag1332.xml"/><Relationship Id="rId17" Type="http://schemas.openxmlformats.org/officeDocument/2006/relationships/tags" Target="../tags/tag1331.xml"/><Relationship Id="rId16" Type="http://schemas.openxmlformats.org/officeDocument/2006/relationships/tags" Target="../tags/tag1330.xml"/><Relationship Id="rId15" Type="http://schemas.openxmlformats.org/officeDocument/2006/relationships/tags" Target="../tags/tag1329.xml"/><Relationship Id="rId14" Type="http://schemas.openxmlformats.org/officeDocument/2006/relationships/tags" Target="../tags/tag1328.xml"/><Relationship Id="rId13" Type="http://schemas.openxmlformats.org/officeDocument/2006/relationships/tags" Target="../tags/tag1327.xml"/><Relationship Id="rId12" Type="http://schemas.openxmlformats.org/officeDocument/2006/relationships/tags" Target="../tags/tag1326.xml"/><Relationship Id="rId11" Type="http://schemas.openxmlformats.org/officeDocument/2006/relationships/tags" Target="../tags/tag1325.xml"/><Relationship Id="rId10" Type="http://schemas.openxmlformats.org/officeDocument/2006/relationships/tags" Target="../tags/tag1324.xml"/><Relationship Id="rId1" Type="http://schemas.openxmlformats.org/officeDocument/2006/relationships/tags" Target="../tags/tag1315.xml"/></Relationships>
</file>

<file path=ppt/slides/_rels/slide102.xml.rels><?xml version="1.0" encoding="UTF-8" standalone="yes"?>
<Relationships xmlns="http://schemas.openxmlformats.org/package/2006/relationships"><Relationship Id="rId9" Type="http://schemas.openxmlformats.org/officeDocument/2006/relationships/tags" Target="../tags/tag1344.xml"/><Relationship Id="rId8" Type="http://schemas.openxmlformats.org/officeDocument/2006/relationships/tags" Target="../tags/tag1343.xml"/><Relationship Id="rId7" Type="http://schemas.openxmlformats.org/officeDocument/2006/relationships/tags" Target="../tags/tag1342.xml"/><Relationship Id="rId6" Type="http://schemas.openxmlformats.org/officeDocument/2006/relationships/tags" Target="../tags/tag1341.xml"/><Relationship Id="rId5" Type="http://schemas.openxmlformats.org/officeDocument/2006/relationships/tags" Target="../tags/tag1340.xml"/><Relationship Id="rId4" Type="http://schemas.openxmlformats.org/officeDocument/2006/relationships/tags" Target="../tags/tag1339.xml"/><Relationship Id="rId3" Type="http://schemas.openxmlformats.org/officeDocument/2006/relationships/tags" Target="../tags/tag1338.xml"/><Relationship Id="rId22" Type="http://schemas.openxmlformats.org/officeDocument/2006/relationships/slideLayout" Target="../slideLayouts/slideLayout8.xml"/><Relationship Id="rId21" Type="http://schemas.openxmlformats.org/officeDocument/2006/relationships/tags" Target="../tags/tag1356.xml"/><Relationship Id="rId20" Type="http://schemas.openxmlformats.org/officeDocument/2006/relationships/tags" Target="../tags/tag1355.xml"/><Relationship Id="rId2" Type="http://schemas.openxmlformats.org/officeDocument/2006/relationships/tags" Target="../tags/tag1337.xml"/><Relationship Id="rId19" Type="http://schemas.openxmlformats.org/officeDocument/2006/relationships/tags" Target="../tags/tag1354.xml"/><Relationship Id="rId18" Type="http://schemas.openxmlformats.org/officeDocument/2006/relationships/tags" Target="../tags/tag1353.xml"/><Relationship Id="rId17" Type="http://schemas.openxmlformats.org/officeDocument/2006/relationships/tags" Target="../tags/tag1352.xml"/><Relationship Id="rId16" Type="http://schemas.openxmlformats.org/officeDocument/2006/relationships/tags" Target="../tags/tag1351.xml"/><Relationship Id="rId15" Type="http://schemas.openxmlformats.org/officeDocument/2006/relationships/tags" Target="../tags/tag1350.xml"/><Relationship Id="rId14" Type="http://schemas.openxmlformats.org/officeDocument/2006/relationships/tags" Target="../tags/tag1349.xml"/><Relationship Id="rId13" Type="http://schemas.openxmlformats.org/officeDocument/2006/relationships/tags" Target="../tags/tag1348.xml"/><Relationship Id="rId12" Type="http://schemas.openxmlformats.org/officeDocument/2006/relationships/tags" Target="../tags/tag1347.xml"/><Relationship Id="rId11" Type="http://schemas.openxmlformats.org/officeDocument/2006/relationships/tags" Target="../tags/tag1346.xml"/><Relationship Id="rId10" Type="http://schemas.openxmlformats.org/officeDocument/2006/relationships/tags" Target="../tags/tag1345.xml"/><Relationship Id="rId1" Type="http://schemas.openxmlformats.org/officeDocument/2006/relationships/tags" Target="../tags/tag1336.xml"/></Relationships>
</file>

<file path=ppt/slides/_rels/slide103.xml.rels><?xml version="1.0" encoding="UTF-8" standalone="yes"?>
<Relationships xmlns="http://schemas.openxmlformats.org/package/2006/relationships"><Relationship Id="rId9" Type="http://schemas.openxmlformats.org/officeDocument/2006/relationships/tags" Target="../tags/tag1365.xml"/><Relationship Id="rId8" Type="http://schemas.openxmlformats.org/officeDocument/2006/relationships/tags" Target="../tags/tag1364.xml"/><Relationship Id="rId7" Type="http://schemas.openxmlformats.org/officeDocument/2006/relationships/tags" Target="../tags/tag1363.xml"/><Relationship Id="rId6" Type="http://schemas.openxmlformats.org/officeDocument/2006/relationships/tags" Target="../tags/tag1362.xml"/><Relationship Id="rId5" Type="http://schemas.openxmlformats.org/officeDocument/2006/relationships/tags" Target="../tags/tag1361.xml"/><Relationship Id="rId4" Type="http://schemas.openxmlformats.org/officeDocument/2006/relationships/tags" Target="../tags/tag1360.xml"/><Relationship Id="rId3" Type="http://schemas.openxmlformats.org/officeDocument/2006/relationships/tags" Target="../tags/tag1359.xml"/><Relationship Id="rId22" Type="http://schemas.openxmlformats.org/officeDocument/2006/relationships/slideLayout" Target="../slideLayouts/slideLayout8.xml"/><Relationship Id="rId21" Type="http://schemas.openxmlformats.org/officeDocument/2006/relationships/tags" Target="../tags/tag1377.xml"/><Relationship Id="rId20" Type="http://schemas.openxmlformats.org/officeDocument/2006/relationships/tags" Target="../tags/tag1376.xml"/><Relationship Id="rId2" Type="http://schemas.openxmlformats.org/officeDocument/2006/relationships/tags" Target="../tags/tag1358.xml"/><Relationship Id="rId19" Type="http://schemas.openxmlformats.org/officeDocument/2006/relationships/tags" Target="../tags/tag1375.xml"/><Relationship Id="rId18" Type="http://schemas.openxmlformats.org/officeDocument/2006/relationships/tags" Target="../tags/tag1374.xml"/><Relationship Id="rId17" Type="http://schemas.openxmlformats.org/officeDocument/2006/relationships/tags" Target="../tags/tag1373.xml"/><Relationship Id="rId16" Type="http://schemas.openxmlformats.org/officeDocument/2006/relationships/tags" Target="../tags/tag1372.xml"/><Relationship Id="rId15" Type="http://schemas.openxmlformats.org/officeDocument/2006/relationships/tags" Target="../tags/tag1371.xml"/><Relationship Id="rId14" Type="http://schemas.openxmlformats.org/officeDocument/2006/relationships/tags" Target="../tags/tag1370.xml"/><Relationship Id="rId13" Type="http://schemas.openxmlformats.org/officeDocument/2006/relationships/tags" Target="../tags/tag1369.xml"/><Relationship Id="rId12" Type="http://schemas.openxmlformats.org/officeDocument/2006/relationships/tags" Target="../tags/tag1368.xml"/><Relationship Id="rId11" Type="http://schemas.openxmlformats.org/officeDocument/2006/relationships/tags" Target="../tags/tag1367.xml"/><Relationship Id="rId10" Type="http://schemas.openxmlformats.org/officeDocument/2006/relationships/tags" Target="../tags/tag1366.xml"/><Relationship Id="rId1" Type="http://schemas.openxmlformats.org/officeDocument/2006/relationships/tags" Target="../tags/tag1357.xml"/></Relationships>
</file>

<file path=ppt/slides/_rels/slide104.xml.rels><?xml version="1.0" encoding="UTF-8" standalone="yes"?>
<Relationships xmlns="http://schemas.openxmlformats.org/package/2006/relationships"><Relationship Id="rId9" Type="http://schemas.openxmlformats.org/officeDocument/2006/relationships/tags" Target="../tags/tag1386.xml"/><Relationship Id="rId8" Type="http://schemas.openxmlformats.org/officeDocument/2006/relationships/tags" Target="../tags/tag1385.xml"/><Relationship Id="rId7" Type="http://schemas.openxmlformats.org/officeDocument/2006/relationships/tags" Target="../tags/tag1384.xml"/><Relationship Id="rId6" Type="http://schemas.openxmlformats.org/officeDocument/2006/relationships/tags" Target="../tags/tag1383.xml"/><Relationship Id="rId5" Type="http://schemas.openxmlformats.org/officeDocument/2006/relationships/tags" Target="../tags/tag1382.xml"/><Relationship Id="rId4" Type="http://schemas.openxmlformats.org/officeDocument/2006/relationships/tags" Target="../tags/tag1381.xml"/><Relationship Id="rId3" Type="http://schemas.openxmlformats.org/officeDocument/2006/relationships/tags" Target="../tags/tag1380.xml"/><Relationship Id="rId22" Type="http://schemas.openxmlformats.org/officeDocument/2006/relationships/slideLayout" Target="../slideLayouts/slideLayout8.xml"/><Relationship Id="rId21" Type="http://schemas.openxmlformats.org/officeDocument/2006/relationships/tags" Target="../tags/tag1398.xml"/><Relationship Id="rId20" Type="http://schemas.openxmlformats.org/officeDocument/2006/relationships/tags" Target="../tags/tag1397.xml"/><Relationship Id="rId2" Type="http://schemas.openxmlformats.org/officeDocument/2006/relationships/tags" Target="../tags/tag1379.xml"/><Relationship Id="rId19" Type="http://schemas.openxmlformats.org/officeDocument/2006/relationships/tags" Target="../tags/tag1396.xml"/><Relationship Id="rId18" Type="http://schemas.openxmlformats.org/officeDocument/2006/relationships/tags" Target="../tags/tag1395.xml"/><Relationship Id="rId17" Type="http://schemas.openxmlformats.org/officeDocument/2006/relationships/tags" Target="../tags/tag1394.xml"/><Relationship Id="rId16" Type="http://schemas.openxmlformats.org/officeDocument/2006/relationships/tags" Target="../tags/tag1393.xml"/><Relationship Id="rId15" Type="http://schemas.openxmlformats.org/officeDocument/2006/relationships/tags" Target="../tags/tag1392.xml"/><Relationship Id="rId14" Type="http://schemas.openxmlformats.org/officeDocument/2006/relationships/tags" Target="../tags/tag1391.xml"/><Relationship Id="rId13" Type="http://schemas.openxmlformats.org/officeDocument/2006/relationships/tags" Target="../tags/tag1390.xml"/><Relationship Id="rId12" Type="http://schemas.openxmlformats.org/officeDocument/2006/relationships/tags" Target="../tags/tag1389.xml"/><Relationship Id="rId11" Type="http://schemas.openxmlformats.org/officeDocument/2006/relationships/tags" Target="../tags/tag1388.xml"/><Relationship Id="rId10" Type="http://schemas.openxmlformats.org/officeDocument/2006/relationships/tags" Target="../tags/tag1387.xml"/><Relationship Id="rId1" Type="http://schemas.openxmlformats.org/officeDocument/2006/relationships/tags" Target="../tags/tag1378.xml"/></Relationships>
</file>

<file path=ppt/slides/_rels/slide105.xml.rels><?xml version="1.0" encoding="UTF-8" standalone="yes"?>
<Relationships xmlns="http://schemas.openxmlformats.org/package/2006/relationships"><Relationship Id="rId9" Type="http://schemas.openxmlformats.org/officeDocument/2006/relationships/tags" Target="../tags/tag1407.xml"/><Relationship Id="rId8" Type="http://schemas.openxmlformats.org/officeDocument/2006/relationships/tags" Target="../tags/tag1406.xml"/><Relationship Id="rId7" Type="http://schemas.openxmlformats.org/officeDocument/2006/relationships/tags" Target="../tags/tag1405.xml"/><Relationship Id="rId6" Type="http://schemas.openxmlformats.org/officeDocument/2006/relationships/tags" Target="../tags/tag1404.xml"/><Relationship Id="rId5" Type="http://schemas.openxmlformats.org/officeDocument/2006/relationships/tags" Target="../tags/tag1403.xml"/><Relationship Id="rId4" Type="http://schemas.openxmlformats.org/officeDocument/2006/relationships/tags" Target="../tags/tag1402.xml"/><Relationship Id="rId3" Type="http://schemas.openxmlformats.org/officeDocument/2006/relationships/tags" Target="../tags/tag1401.xml"/><Relationship Id="rId22" Type="http://schemas.openxmlformats.org/officeDocument/2006/relationships/slideLayout" Target="../slideLayouts/slideLayout8.xml"/><Relationship Id="rId21" Type="http://schemas.openxmlformats.org/officeDocument/2006/relationships/tags" Target="../tags/tag1419.xml"/><Relationship Id="rId20" Type="http://schemas.openxmlformats.org/officeDocument/2006/relationships/tags" Target="../tags/tag1418.xml"/><Relationship Id="rId2" Type="http://schemas.openxmlformats.org/officeDocument/2006/relationships/tags" Target="../tags/tag1400.xml"/><Relationship Id="rId19" Type="http://schemas.openxmlformats.org/officeDocument/2006/relationships/tags" Target="../tags/tag1417.xml"/><Relationship Id="rId18" Type="http://schemas.openxmlformats.org/officeDocument/2006/relationships/tags" Target="../tags/tag1416.xml"/><Relationship Id="rId17" Type="http://schemas.openxmlformats.org/officeDocument/2006/relationships/tags" Target="../tags/tag1415.xml"/><Relationship Id="rId16" Type="http://schemas.openxmlformats.org/officeDocument/2006/relationships/tags" Target="../tags/tag1414.xml"/><Relationship Id="rId15" Type="http://schemas.openxmlformats.org/officeDocument/2006/relationships/tags" Target="../tags/tag1413.xml"/><Relationship Id="rId14" Type="http://schemas.openxmlformats.org/officeDocument/2006/relationships/tags" Target="../tags/tag1412.xml"/><Relationship Id="rId13" Type="http://schemas.openxmlformats.org/officeDocument/2006/relationships/tags" Target="../tags/tag1411.xml"/><Relationship Id="rId12" Type="http://schemas.openxmlformats.org/officeDocument/2006/relationships/tags" Target="../tags/tag1410.xml"/><Relationship Id="rId11" Type="http://schemas.openxmlformats.org/officeDocument/2006/relationships/tags" Target="../tags/tag1409.xml"/><Relationship Id="rId10" Type="http://schemas.openxmlformats.org/officeDocument/2006/relationships/tags" Target="../tags/tag1408.xml"/><Relationship Id="rId1" Type="http://schemas.openxmlformats.org/officeDocument/2006/relationships/tags" Target="../tags/tag1399.xml"/></Relationships>
</file>

<file path=ppt/slides/_rels/slide106.xml.rels><?xml version="1.0" encoding="UTF-8" standalone="yes"?>
<Relationships xmlns="http://schemas.openxmlformats.org/package/2006/relationships"><Relationship Id="rId9" Type="http://schemas.openxmlformats.org/officeDocument/2006/relationships/tags" Target="../tags/tag1428.xml"/><Relationship Id="rId8" Type="http://schemas.openxmlformats.org/officeDocument/2006/relationships/tags" Target="../tags/tag1427.xml"/><Relationship Id="rId7" Type="http://schemas.openxmlformats.org/officeDocument/2006/relationships/tags" Target="../tags/tag1426.xml"/><Relationship Id="rId6" Type="http://schemas.openxmlformats.org/officeDocument/2006/relationships/tags" Target="../tags/tag1425.xml"/><Relationship Id="rId5" Type="http://schemas.openxmlformats.org/officeDocument/2006/relationships/tags" Target="../tags/tag1424.xml"/><Relationship Id="rId4" Type="http://schemas.openxmlformats.org/officeDocument/2006/relationships/tags" Target="../tags/tag1423.xml"/><Relationship Id="rId3" Type="http://schemas.openxmlformats.org/officeDocument/2006/relationships/tags" Target="../tags/tag1422.xml"/><Relationship Id="rId22" Type="http://schemas.openxmlformats.org/officeDocument/2006/relationships/slideLayout" Target="../slideLayouts/slideLayout8.xml"/><Relationship Id="rId21" Type="http://schemas.openxmlformats.org/officeDocument/2006/relationships/tags" Target="../tags/tag1440.xml"/><Relationship Id="rId20" Type="http://schemas.openxmlformats.org/officeDocument/2006/relationships/tags" Target="../tags/tag1439.xml"/><Relationship Id="rId2" Type="http://schemas.openxmlformats.org/officeDocument/2006/relationships/tags" Target="../tags/tag1421.xml"/><Relationship Id="rId19" Type="http://schemas.openxmlformats.org/officeDocument/2006/relationships/tags" Target="../tags/tag1438.xml"/><Relationship Id="rId18" Type="http://schemas.openxmlformats.org/officeDocument/2006/relationships/tags" Target="../tags/tag1437.xml"/><Relationship Id="rId17" Type="http://schemas.openxmlformats.org/officeDocument/2006/relationships/tags" Target="../tags/tag1436.xml"/><Relationship Id="rId16" Type="http://schemas.openxmlformats.org/officeDocument/2006/relationships/tags" Target="../tags/tag1435.xml"/><Relationship Id="rId15" Type="http://schemas.openxmlformats.org/officeDocument/2006/relationships/tags" Target="../tags/tag1434.xml"/><Relationship Id="rId14" Type="http://schemas.openxmlformats.org/officeDocument/2006/relationships/tags" Target="../tags/tag1433.xml"/><Relationship Id="rId13" Type="http://schemas.openxmlformats.org/officeDocument/2006/relationships/tags" Target="../tags/tag1432.xml"/><Relationship Id="rId12" Type="http://schemas.openxmlformats.org/officeDocument/2006/relationships/tags" Target="../tags/tag1431.xml"/><Relationship Id="rId11" Type="http://schemas.openxmlformats.org/officeDocument/2006/relationships/tags" Target="../tags/tag1430.xml"/><Relationship Id="rId10" Type="http://schemas.openxmlformats.org/officeDocument/2006/relationships/tags" Target="../tags/tag1429.xml"/><Relationship Id="rId1" Type="http://schemas.openxmlformats.org/officeDocument/2006/relationships/tags" Target="../tags/tag1420.xml"/></Relationships>
</file>

<file path=ppt/slides/_rels/slide107.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1445.xml"/><Relationship Id="rId5" Type="http://schemas.openxmlformats.org/officeDocument/2006/relationships/image" Target="../media/image3.jpeg"/><Relationship Id="rId4" Type="http://schemas.openxmlformats.org/officeDocument/2006/relationships/tags" Target="../tags/tag1444.xml"/><Relationship Id="rId3" Type="http://schemas.openxmlformats.org/officeDocument/2006/relationships/tags" Target="../tags/tag1443.xml"/><Relationship Id="rId2" Type="http://schemas.openxmlformats.org/officeDocument/2006/relationships/tags" Target="../tags/tag1442.xml"/><Relationship Id="rId1" Type="http://schemas.openxmlformats.org/officeDocument/2006/relationships/tags" Target="../tags/tag1441.xml"/></Relationships>
</file>

<file path=ppt/slides/_rels/slide108.xml.rels><?xml version="1.0" encoding="UTF-8" standalone="yes"?>
<Relationships xmlns="http://schemas.openxmlformats.org/package/2006/relationships"><Relationship Id="rId9" Type="http://schemas.openxmlformats.org/officeDocument/2006/relationships/tags" Target="../tags/tag1454.xml"/><Relationship Id="rId8" Type="http://schemas.openxmlformats.org/officeDocument/2006/relationships/tags" Target="../tags/tag1453.xml"/><Relationship Id="rId7" Type="http://schemas.openxmlformats.org/officeDocument/2006/relationships/tags" Target="../tags/tag1452.xml"/><Relationship Id="rId6" Type="http://schemas.openxmlformats.org/officeDocument/2006/relationships/tags" Target="../tags/tag1451.xml"/><Relationship Id="rId5" Type="http://schemas.openxmlformats.org/officeDocument/2006/relationships/tags" Target="../tags/tag1450.xml"/><Relationship Id="rId4" Type="http://schemas.openxmlformats.org/officeDocument/2006/relationships/tags" Target="../tags/tag1449.xml"/><Relationship Id="rId3" Type="http://schemas.openxmlformats.org/officeDocument/2006/relationships/tags" Target="../tags/tag1448.xml"/><Relationship Id="rId22" Type="http://schemas.openxmlformats.org/officeDocument/2006/relationships/slideLayout" Target="../slideLayouts/slideLayout8.xml"/><Relationship Id="rId21" Type="http://schemas.openxmlformats.org/officeDocument/2006/relationships/tags" Target="../tags/tag1466.xml"/><Relationship Id="rId20" Type="http://schemas.openxmlformats.org/officeDocument/2006/relationships/tags" Target="../tags/tag1465.xml"/><Relationship Id="rId2" Type="http://schemas.openxmlformats.org/officeDocument/2006/relationships/tags" Target="../tags/tag1447.xml"/><Relationship Id="rId19" Type="http://schemas.openxmlformats.org/officeDocument/2006/relationships/tags" Target="../tags/tag1464.xml"/><Relationship Id="rId18" Type="http://schemas.openxmlformats.org/officeDocument/2006/relationships/tags" Target="../tags/tag1463.xml"/><Relationship Id="rId17" Type="http://schemas.openxmlformats.org/officeDocument/2006/relationships/tags" Target="../tags/tag1462.xml"/><Relationship Id="rId16" Type="http://schemas.openxmlformats.org/officeDocument/2006/relationships/tags" Target="../tags/tag1461.xml"/><Relationship Id="rId15" Type="http://schemas.openxmlformats.org/officeDocument/2006/relationships/tags" Target="../tags/tag1460.xml"/><Relationship Id="rId14" Type="http://schemas.openxmlformats.org/officeDocument/2006/relationships/tags" Target="../tags/tag1459.xml"/><Relationship Id="rId13" Type="http://schemas.openxmlformats.org/officeDocument/2006/relationships/tags" Target="../tags/tag1458.xml"/><Relationship Id="rId12" Type="http://schemas.openxmlformats.org/officeDocument/2006/relationships/tags" Target="../tags/tag1457.xml"/><Relationship Id="rId11" Type="http://schemas.openxmlformats.org/officeDocument/2006/relationships/tags" Target="../tags/tag1456.xml"/><Relationship Id="rId10" Type="http://schemas.openxmlformats.org/officeDocument/2006/relationships/tags" Target="../tags/tag1455.xml"/><Relationship Id="rId1" Type="http://schemas.openxmlformats.org/officeDocument/2006/relationships/tags" Target="../tags/tag1446.xml"/></Relationships>
</file>

<file path=ppt/slides/_rels/slide109.xml.rels><?xml version="1.0" encoding="UTF-8" standalone="yes"?>
<Relationships xmlns="http://schemas.openxmlformats.org/package/2006/relationships"><Relationship Id="rId9" Type="http://schemas.openxmlformats.org/officeDocument/2006/relationships/tags" Target="../tags/tag1475.xml"/><Relationship Id="rId8" Type="http://schemas.openxmlformats.org/officeDocument/2006/relationships/tags" Target="../tags/tag1474.xml"/><Relationship Id="rId7" Type="http://schemas.openxmlformats.org/officeDocument/2006/relationships/tags" Target="../tags/tag1473.xml"/><Relationship Id="rId6" Type="http://schemas.openxmlformats.org/officeDocument/2006/relationships/tags" Target="../tags/tag1472.xml"/><Relationship Id="rId5" Type="http://schemas.openxmlformats.org/officeDocument/2006/relationships/tags" Target="../tags/tag1471.xml"/><Relationship Id="rId4" Type="http://schemas.openxmlformats.org/officeDocument/2006/relationships/tags" Target="../tags/tag1470.xml"/><Relationship Id="rId3" Type="http://schemas.openxmlformats.org/officeDocument/2006/relationships/tags" Target="../tags/tag1469.xml"/><Relationship Id="rId22" Type="http://schemas.openxmlformats.org/officeDocument/2006/relationships/slideLayout" Target="../slideLayouts/slideLayout8.xml"/><Relationship Id="rId21" Type="http://schemas.openxmlformats.org/officeDocument/2006/relationships/tags" Target="../tags/tag1487.xml"/><Relationship Id="rId20" Type="http://schemas.openxmlformats.org/officeDocument/2006/relationships/tags" Target="../tags/tag1486.xml"/><Relationship Id="rId2" Type="http://schemas.openxmlformats.org/officeDocument/2006/relationships/tags" Target="../tags/tag1468.xml"/><Relationship Id="rId19" Type="http://schemas.openxmlformats.org/officeDocument/2006/relationships/tags" Target="../tags/tag1485.xml"/><Relationship Id="rId18" Type="http://schemas.openxmlformats.org/officeDocument/2006/relationships/tags" Target="../tags/tag1484.xml"/><Relationship Id="rId17" Type="http://schemas.openxmlformats.org/officeDocument/2006/relationships/tags" Target="../tags/tag1483.xml"/><Relationship Id="rId16" Type="http://schemas.openxmlformats.org/officeDocument/2006/relationships/tags" Target="../tags/tag1482.xml"/><Relationship Id="rId15" Type="http://schemas.openxmlformats.org/officeDocument/2006/relationships/tags" Target="../tags/tag1481.xml"/><Relationship Id="rId14" Type="http://schemas.openxmlformats.org/officeDocument/2006/relationships/tags" Target="../tags/tag1480.xml"/><Relationship Id="rId13" Type="http://schemas.openxmlformats.org/officeDocument/2006/relationships/tags" Target="../tags/tag1479.xml"/><Relationship Id="rId12" Type="http://schemas.openxmlformats.org/officeDocument/2006/relationships/tags" Target="../tags/tag1478.xml"/><Relationship Id="rId11" Type="http://schemas.openxmlformats.org/officeDocument/2006/relationships/tags" Target="../tags/tag1477.xml"/><Relationship Id="rId10" Type="http://schemas.openxmlformats.org/officeDocument/2006/relationships/tags" Target="../tags/tag1476.xml"/><Relationship Id="rId1" Type="http://schemas.openxmlformats.org/officeDocument/2006/relationships/tags" Target="../tags/tag1467.xml"/></Relationships>
</file>

<file path=ppt/slides/_rels/slide11.xml.rels><?xml version="1.0" encoding="UTF-8" standalone="yes"?>
<Relationships xmlns="http://schemas.openxmlformats.org/package/2006/relationships"><Relationship Id="rId9" Type="http://schemas.openxmlformats.org/officeDocument/2006/relationships/tags" Target="../tags/tag235.xml"/><Relationship Id="rId8" Type="http://schemas.openxmlformats.org/officeDocument/2006/relationships/tags" Target="../tags/tag234.xml"/><Relationship Id="rId7" Type="http://schemas.openxmlformats.org/officeDocument/2006/relationships/tags" Target="../tags/tag233.xml"/><Relationship Id="rId6" Type="http://schemas.openxmlformats.org/officeDocument/2006/relationships/tags" Target="../tags/tag232.xml"/><Relationship Id="rId5" Type="http://schemas.openxmlformats.org/officeDocument/2006/relationships/tags" Target="../tags/tag231.xml"/><Relationship Id="rId4" Type="http://schemas.openxmlformats.org/officeDocument/2006/relationships/tags" Target="../tags/tag230.xml"/><Relationship Id="rId3" Type="http://schemas.openxmlformats.org/officeDocument/2006/relationships/tags" Target="../tags/tag229.xml"/><Relationship Id="rId2" Type="http://schemas.openxmlformats.org/officeDocument/2006/relationships/tags" Target="../tags/tag228.xml"/><Relationship Id="rId16" Type="http://schemas.openxmlformats.org/officeDocument/2006/relationships/slideLayout" Target="../slideLayouts/slideLayout4.xml"/><Relationship Id="rId15" Type="http://schemas.openxmlformats.org/officeDocument/2006/relationships/tags" Target="../tags/tag241.xml"/><Relationship Id="rId14" Type="http://schemas.openxmlformats.org/officeDocument/2006/relationships/tags" Target="../tags/tag240.xml"/><Relationship Id="rId13" Type="http://schemas.openxmlformats.org/officeDocument/2006/relationships/tags" Target="../tags/tag239.xml"/><Relationship Id="rId12" Type="http://schemas.openxmlformats.org/officeDocument/2006/relationships/tags" Target="../tags/tag238.xml"/><Relationship Id="rId11" Type="http://schemas.openxmlformats.org/officeDocument/2006/relationships/tags" Target="../tags/tag237.xml"/><Relationship Id="rId10" Type="http://schemas.openxmlformats.org/officeDocument/2006/relationships/tags" Target="../tags/tag236.xml"/><Relationship Id="rId1" Type="http://schemas.openxmlformats.org/officeDocument/2006/relationships/tags" Target="../tags/tag227.xml"/></Relationships>
</file>

<file path=ppt/slides/_rels/slide110.xml.rels><?xml version="1.0" encoding="UTF-8" standalone="yes"?>
<Relationships xmlns="http://schemas.openxmlformats.org/package/2006/relationships"><Relationship Id="rId9" Type="http://schemas.openxmlformats.org/officeDocument/2006/relationships/tags" Target="../tags/tag1496.xml"/><Relationship Id="rId8" Type="http://schemas.openxmlformats.org/officeDocument/2006/relationships/tags" Target="../tags/tag1495.xml"/><Relationship Id="rId7" Type="http://schemas.openxmlformats.org/officeDocument/2006/relationships/tags" Target="../tags/tag1494.xml"/><Relationship Id="rId6" Type="http://schemas.openxmlformats.org/officeDocument/2006/relationships/tags" Target="../tags/tag1493.xml"/><Relationship Id="rId5" Type="http://schemas.openxmlformats.org/officeDocument/2006/relationships/tags" Target="../tags/tag1492.xml"/><Relationship Id="rId4" Type="http://schemas.openxmlformats.org/officeDocument/2006/relationships/tags" Target="../tags/tag1491.xml"/><Relationship Id="rId3" Type="http://schemas.openxmlformats.org/officeDocument/2006/relationships/tags" Target="../tags/tag1490.xml"/><Relationship Id="rId22" Type="http://schemas.openxmlformats.org/officeDocument/2006/relationships/slideLayout" Target="../slideLayouts/slideLayout8.xml"/><Relationship Id="rId21" Type="http://schemas.openxmlformats.org/officeDocument/2006/relationships/tags" Target="../tags/tag1508.xml"/><Relationship Id="rId20" Type="http://schemas.openxmlformats.org/officeDocument/2006/relationships/tags" Target="../tags/tag1507.xml"/><Relationship Id="rId2" Type="http://schemas.openxmlformats.org/officeDocument/2006/relationships/tags" Target="../tags/tag1489.xml"/><Relationship Id="rId19" Type="http://schemas.openxmlformats.org/officeDocument/2006/relationships/tags" Target="../tags/tag1506.xml"/><Relationship Id="rId18" Type="http://schemas.openxmlformats.org/officeDocument/2006/relationships/tags" Target="../tags/tag1505.xml"/><Relationship Id="rId17" Type="http://schemas.openxmlformats.org/officeDocument/2006/relationships/tags" Target="../tags/tag1504.xml"/><Relationship Id="rId16" Type="http://schemas.openxmlformats.org/officeDocument/2006/relationships/tags" Target="../tags/tag1503.xml"/><Relationship Id="rId15" Type="http://schemas.openxmlformats.org/officeDocument/2006/relationships/tags" Target="../tags/tag1502.xml"/><Relationship Id="rId14" Type="http://schemas.openxmlformats.org/officeDocument/2006/relationships/tags" Target="../tags/tag1501.xml"/><Relationship Id="rId13" Type="http://schemas.openxmlformats.org/officeDocument/2006/relationships/tags" Target="../tags/tag1500.xml"/><Relationship Id="rId12" Type="http://schemas.openxmlformats.org/officeDocument/2006/relationships/tags" Target="../tags/tag1499.xml"/><Relationship Id="rId11" Type="http://schemas.openxmlformats.org/officeDocument/2006/relationships/tags" Target="../tags/tag1498.xml"/><Relationship Id="rId10" Type="http://schemas.openxmlformats.org/officeDocument/2006/relationships/tags" Target="../tags/tag1497.xml"/><Relationship Id="rId1" Type="http://schemas.openxmlformats.org/officeDocument/2006/relationships/tags" Target="../tags/tag1488.xml"/></Relationships>
</file>

<file path=ppt/slides/_rels/slide111.xml.rels><?xml version="1.0" encoding="UTF-8" standalone="yes"?>
<Relationships xmlns="http://schemas.openxmlformats.org/package/2006/relationships"><Relationship Id="rId9" Type="http://schemas.openxmlformats.org/officeDocument/2006/relationships/tags" Target="../tags/tag1517.xml"/><Relationship Id="rId8" Type="http://schemas.openxmlformats.org/officeDocument/2006/relationships/tags" Target="../tags/tag1516.xml"/><Relationship Id="rId7" Type="http://schemas.openxmlformats.org/officeDocument/2006/relationships/tags" Target="../tags/tag1515.xml"/><Relationship Id="rId6" Type="http://schemas.openxmlformats.org/officeDocument/2006/relationships/tags" Target="../tags/tag1514.xml"/><Relationship Id="rId5" Type="http://schemas.openxmlformats.org/officeDocument/2006/relationships/tags" Target="../tags/tag1513.xml"/><Relationship Id="rId4" Type="http://schemas.openxmlformats.org/officeDocument/2006/relationships/tags" Target="../tags/tag1512.xml"/><Relationship Id="rId3" Type="http://schemas.openxmlformats.org/officeDocument/2006/relationships/tags" Target="../tags/tag1511.xml"/><Relationship Id="rId22" Type="http://schemas.openxmlformats.org/officeDocument/2006/relationships/slideLayout" Target="../slideLayouts/slideLayout8.xml"/><Relationship Id="rId21" Type="http://schemas.openxmlformats.org/officeDocument/2006/relationships/tags" Target="../tags/tag1529.xml"/><Relationship Id="rId20" Type="http://schemas.openxmlformats.org/officeDocument/2006/relationships/tags" Target="../tags/tag1528.xml"/><Relationship Id="rId2" Type="http://schemas.openxmlformats.org/officeDocument/2006/relationships/tags" Target="../tags/tag1510.xml"/><Relationship Id="rId19" Type="http://schemas.openxmlformats.org/officeDocument/2006/relationships/tags" Target="../tags/tag1527.xml"/><Relationship Id="rId18" Type="http://schemas.openxmlformats.org/officeDocument/2006/relationships/tags" Target="../tags/tag1526.xml"/><Relationship Id="rId17" Type="http://schemas.openxmlformats.org/officeDocument/2006/relationships/tags" Target="../tags/tag1525.xml"/><Relationship Id="rId16" Type="http://schemas.openxmlformats.org/officeDocument/2006/relationships/tags" Target="../tags/tag1524.xml"/><Relationship Id="rId15" Type="http://schemas.openxmlformats.org/officeDocument/2006/relationships/tags" Target="../tags/tag1523.xml"/><Relationship Id="rId14" Type="http://schemas.openxmlformats.org/officeDocument/2006/relationships/tags" Target="../tags/tag1522.xml"/><Relationship Id="rId13" Type="http://schemas.openxmlformats.org/officeDocument/2006/relationships/tags" Target="../tags/tag1521.xml"/><Relationship Id="rId12" Type="http://schemas.openxmlformats.org/officeDocument/2006/relationships/tags" Target="../tags/tag1520.xml"/><Relationship Id="rId11" Type="http://schemas.openxmlformats.org/officeDocument/2006/relationships/tags" Target="../tags/tag1519.xml"/><Relationship Id="rId10" Type="http://schemas.openxmlformats.org/officeDocument/2006/relationships/tags" Target="../tags/tag1518.xml"/><Relationship Id="rId1" Type="http://schemas.openxmlformats.org/officeDocument/2006/relationships/tags" Target="../tags/tag1509.xml"/></Relationships>
</file>

<file path=ppt/slides/_rels/slide112.xml.rels><?xml version="1.0" encoding="UTF-8" standalone="yes"?>
<Relationships xmlns="http://schemas.openxmlformats.org/package/2006/relationships"><Relationship Id="rId9" Type="http://schemas.openxmlformats.org/officeDocument/2006/relationships/tags" Target="../tags/tag1538.xml"/><Relationship Id="rId8" Type="http://schemas.openxmlformats.org/officeDocument/2006/relationships/tags" Target="../tags/tag1537.xml"/><Relationship Id="rId7" Type="http://schemas.openxmlformats.org/officeDocument/2006/relationships/tags" Target="../tags/tag1536.xml"/><Relationship Id="rId6" Type="http://schemas.openxmlformats.org/officeDocument/2006/relationships/tags" Target="../tags/tag1535.xml"/><Relationship Id="rId5" Type="http://schemas.openxmlformats.org/officeDocument/2006/relationships/tags" Target="../tags/tag1534.xml"/><Relationship Id="rId4" Type="http://schemas.openxmlformats.org/officeDocument/2006/relationships/tags" Target="../tags/tag1533.xml"/><Relationship Id="rId3" Type="http://schemas.openxmlformats.org/officeDocument/2006/relationships/tags" Target="../tags/tag1532.xml"/><Relationship Id="rId22" Type="http://schemas.openxmlformats.org/officeDocument/2006/relationships/slideLayout" Target="../slideLayouts/slideLayout8.xml"/><Relationship Id="rId21" Type="http://schemas.openxmlformats.org/officeDocument/2006/relationships/tags" Target="../tags/tag1550.xml"/><Relationship Id="rId20" Type="http://schemas.openxmlformats.org/officeDocument/2006/relationships/tags" Target="../tags/tag1549.xml"/><Relationship Id="rId2" Type="http://schemas.openxmlformats.org/officeDocument/2006/relationships/tags" Target="../tags/tag1531.xml"/><Relationship Id="rId19" Type="http://schemas.openxmlformats.org/officeDocument/2006/relationships/tags" Target="../tags/tag1548.xml"/><Relationship Id="rId18" Type="http://schemas.openxmlformats.org/officeDocument/2006/relationships/tags" Target="../tags/tag1547.xml"/><Relationship Id="rId17" Type="http://schemas.openxmlformats.org/officeDocument/2006/relationships/tags" Target="../tags/tag1546.xml"/><Relationship Id="rId16" Type="http://schemas.openxmlformats.org/officeDocument/2006/relationships/tags" Target="../tags/tag1545.xml"/><Relationship Id="rId15" Type="http://schemas.openxmlformats.org/officeDocument/2006/relationships/tags" Target="../tags/tag1544.xml"/><Relationship Id="rId14" Type="http://schemas.openxmlformats.org/officeDocument/2006/relationships/tags" Target="../tags/tag1543.xml"/><Relationship Id="rId13" Type="http://schemas.openxmlformats.org/officeDocument/2006/relationships/tags" Target="../tags/tag1542.xml"/><Relationship Id="rId12" Type="http://schemas.openxmlformats.org/officeDocument/2006/relationships/tags" Target="../tags/tag1541.xml"/><Relationship Id="rId11" Type="http://schemas.openxmlformats.org/officeDocument/2006/relationships/tags" Target="../tags/tag1540.xml"/><Relationship Id="rId10" Type="http://schemas.openxmlformats.org/officeDocument/2006/relationships/tags" Target="../tags/tag1539.xml"/><Relationship Id="rId1" Type="http://schemas.openxmlformats.org/officeDocument/2006/relationships/tags" Target="../tags/tag1530.xml"/></Relationships>
</file>

<file path=ppt/slides/_rels/slide113.xml.rels><?xml version="1.0" encoding="UTF-8" standalone="yes"?>
<Relationships xmlns="http://schemas.openxmlformats.org/package/2006/relationships"><Relationship Id="rId9" Type="http://schemas.openxmlformats.org/officeDocument/2006/relationships/tags" Target="../tags/tag1559.xml"/><Relationship Id="rId8" Type="http://schemas.openxmlformats.org/officeDocument/2006/relationships/tags" Target="../tags/tag1558.xml"/><Relationship Id="rId7" Type="http://schemas.openxmlformats.org/officeDocument/2006/relationships/tags" Target="../tags/tag1557.xml"/><Relationship Id="rId6" Type="http://schemas.openxmlformats.org/officeDocument/2006/relationships/tags" Target="../tags/tag1556.xml"/><Relationship Id="rId5" Type="http://schemas.openxmlformats.org/officeDocument/2006/relationships/tags" Target="../tags/tag1555.xml"/><Relationship Id="rId4" Type="http://schemas.openxmlformats.org/officeDocument/2006/relationships/tags" Target="../tags/tag1554.xml"/><Relationship Id="rId3" Type="http://schemas.openxmlformats.org/officeDocument/2006/relationships/tags" Target="../tags/tag1553.xml"/><Relationship Id="rId22" Type="http://schemas.openxmlformats.org/officeDocument/2006/relationships/slideLayout" Target="../slideLayouts/slideLayout8.xml"/><Relationship Id="rId21" Type="http://schemas.openxmlformats.org/officeDocument/2006/relationships/tags" Target="../tags/tag1571.xml"/><Relationship Id="rId20" Type="http://schemas.openxmlformats.org/officeDocument/2006/relationships/tags" Target="../tags/tag1570.xml"/><Relationship Id="rId2" Type="http://schemas.openxmlformats.org/officeDocument/2006/relationships/tags" Target="../tags/tag1552.xml"/><Relationship Id="rId19" Type="http://schemas.openxmlformats.org/officeDocument/2006/relationships/tags" Target="../tags/tag1569.xml"/><Relationship Id="rId18" Type="http://schemas.openxmlformats.org/officeDocument/2006/relationships/tags" Target="../tags/tag1568.xml"/><Relationship Id="rId17" Type="http://schemas.openxmlformats.org/officeDocument/2006/relationships/tags" Target="../tags/tag1567.xml"/><Relationship Id="rId16" Type="http://schemas.openxmlformats.org/officeDocument/2006/relationships/tags" Target="../tags/tag1566.xml"/><Relationship Id="rId15" Type="http://schemas.openxmlformats.org/officeDocument/2006/relationships/tags" Target="../tags/tag1565.xml"/><Relationship Id="rId14" Type="http://schemas.openxmlformats.org/officeDocument/2006/relationships/tags" Target="../tags/tag1564.xml"/><Relationship Id="rId13" Type="http://schemas.openxmlformats.org/officeDocument/2006/relationships/tags" Target="../tags/tag1563.xml"/><Relationship Id="rId12" Type="http://schemas.openxmlformats.org/officeDocument/2006/relationships/tags" Target="../tags/tag1562.xml"/><Relationship Id="rId11" Type="http://schemas.openxmlformats.org/officeDocument/2006/relationships/tags" Target="../tags/tag1561.xml"/><Relationship Id="rId10" Type="http://schemas.openxmlformats.org/officeDocument/2006/relationships/tags" Target="../tags/tag1560.xml"/><Relationship Id="rId1" Type="http://schemas.openxmlformats.org/officeDocument/2006/relationships/tags" Target="../tags/tag1551.xml"/></Relationships>
</file>

<file path=ppt/slides/_rels/slide114.xml.rels><?xml version="1.0" encoding="UTF-8" standalone="yes"?>
<Relationships xmlns="http://schemas.openxmlformats.org/package/2006/relationships"><Relationship Id="rId9" Type="http://schemas.openxmlformats.org/officeDocument/2006/relationships/tags" Target="../tags/tag1580.xml"/><Relationship Id="rId8" Type="http://schemas.openxmlformats.org/officeDocument/2006/relationships/tags" Target="../tags/tag1579.xml"/><Relationship Id="rId7" Type="http://schemas.openxmlformats.org/officeDocument/2006/relationships/tags" Target="../tags/tag1578.xml"/><Relationship Id="rId6" Type="http://schemas.openxmlformats.org/officeDocument/2006/relationships/tags" Target="../tags/tag1577.xml"/><Relationship Id="rId5" Type="http://schemas.openxmlformats.org/officeDocument/2006/relationships/tags" Target="../tags/tag1576.xml"/><Relationship Id="rId4" Type="http://schemas.openxmlformats.org/officeDocument/2006/relationships/tags" Target="../tags/tag1575.xml"/><Relationship Id="rId3" Type="http://schemas.openxmlformats.org/officeDocument/2006/relationships/tags" Target="../tags/tag1574.xml"/><Relationship Id="rId22" Type="http://schemas.openxmlformats.org/officeDocument/2006/relationships/slideLayout" Target="../slideLayouts/slideLayout8.xml"/><Relationship Id="rId21" Type="http://schemas.openxmlformats.org/officeDocument/2006/relationships/tags" Target="../tags/tag1592.xml"/><Relationship Id="rId20" Type="http://schemas.openxmlformats.org/officeDocument/2006/relationships/tags" Target="../tags/tag1591.xml"/><Relationship Id="rId2" Type="http://schemas.openxmlformats.org/officeDocument/2006/relationships/tags" Target="../tags/tag1573.xml"/><Relationship Id="rId19" Type="http://schemas.openxmlformats.org/officeDocument/2006/relationships/tags" Target="../tags/tag1590.xml"/><Relationship Id="rId18" Type="http://schemas.openxmlformats.org/officeDocument/2006/relationships/tags" Target="../tags/tag1589.xml"/><Relationship Id="rId17" Type="http://schemas.openxmlformats.org/officeDocument/2006/relationships/tags" Target="../tags/tag1588.xml"/><Relationship Id="rId16" Type="http://schemas.openxmlformats.org/officeDocument/2006/relationships/tags" Target="../tags/tag1587.xml"/><Relationship Id="rId15" Type="http://schemas.openxmlformats.org/officeDocument/2006/relationships/tags" Target="../tags/tag1586.xml"/><Relationship Id="rId14" Type="http://schemas.openxmlformats.org/officeDocument/2006/relationships/tags" Target="../tags/tag1585.xml"/><Relationship Id="rId13" Type="http://schemas.openxmlformats.org/officeDocument/2006/relationships/tags" Target="../tags/tag1584.xml"/><Relationship Id="rId12" Type="http://schemas.openxmlformats.org/officeDocument/2006/relationships/tags" Target="../tags/tag1583.xml"/><Relationship Id="rId11" Type="http://schemas.openxmlformats.org/officeDocument/2006/relationships/tags" Target="../tags/tag1582.xml"/><Relationship Id="rId10" Type="http://schemas.openxmlformats.org/officeDocument/2006/relationships/tags" Target="../tags/tag1581.xml"/><Relationship Id="rId1" Type="http://schemas.openxmlformats.org/officeDocument/2006/relationships/tags" Target="../tags/tag1572.xml"/></Relationships>
</file>

<file path=ppt/slides/_rels/slide115.xml.rels><?xml version="1.0" encoding="UTF-8" standalone="yes"?>
<Relationships xmlns="http://schemas.openxmlformats.org/package/2006/relationships"><Relationship Id="rId9" Type="http://schemas.openxmlformats.org/officeDocument/2006/relationships/tags" Target="../tags/tag1601.xml"/><Relationship Id="rId8" Type="http://schemas.openxmlformats.org/officeDocument/2006/relationships/tags" Target="../tags/tag1600.xml"/><Relationship Id="rId7" Type="http://schemas.openxmlformats.org/officeDocument/2006/relationships/tags" Target="../tags/tag1599.xml"/><Relationship Id="rId6" Type="http://schemas.openxmlformats.org/officeDocument/2006/relationships/tags" Target="../tags/tag1598.xml"/><Relationship Id="rId5" Type="http://schemas.openxmlformats.org/officeDocument/2006/relationships/tags" Target="../tags/tag1597.xml"/><Relationship Id="rId4" Type="http://schemas.openxmlformats.org/officeDocument/2006/relationships/tags" Target="../tags/tag1596.xml"/><Relationship Id="rId3" Type="http://schemas.openxmlformats.org/officeDocument/2006/relationships/tags" Target="../tags/tag1595.xml"/><Relationship Id="rId22" Type="http://schemas.openxmlformats.org/officeDocument/2006/relationships/slideLayout" Target="../slideLayouts/slideLayout8.xml"/><Relationship Id="rId21" Type="http://schemas.openxmlformats.org/officeDocument/2006/relationships/tags" Target="../tags/tag1613.xml"/><Relationship Id="rId20" Type="http://schemas.openxmlformats.org/officeDocument/2006/relationships/tags" Target="../tags/tag1612.xml"/><Relationship Id="rId2" Type="http://schemas.openxmlformats.org/officeDocument/2006/relationships/tags" Target="../tags/tag1594.xml"/><Relationship Id="rId19" Type="http://schemas.openxmlformats.org/officeDocument/2006/relationships/tags" Target="../tags/tag1611.xml"/><Relationship Id="rId18" Type="http://schemas.openxmlformats.org/officeDocument/2006/relationships/tags" Target="../tags/tag1610.xml"/><Relationship Id="rId17" Type="http://schemas.openxmlformats.org/officeDocument/2006/relationships/tags" Target="../tags/tag1609.xml"/><Relationship Id="rId16" Type="http://schemas.openxmlformats.org/officeDocument/2006/relationships/tags" Target="../tags/tag1608.xml"/><Relationship Id="rId15" Type="http://schemas.openxmlformats.org/officeDocument/2006/relationships/tags" Target="../tags/tag1607.xml"/><Relationship Id="rId14" Type="http://schemas.openxmlformats.org/officeDocument/2006/relationships/tags" Target="../tags/tag1606.xml"/><Relationship Id="rId13" Type="http://schemas.openxmlformats.org/officeDocument/2006/relationships/tags" Target="../tags/tag1605.xml"/><Relationship Id="rId12" Type="http://schemas.openxmlformats.org/officeDocument/2006/relationships/tags" Target="../tags/tag1604.xml"/><Relationship Id="rId11" Type="http://schemas.openxmlformats.org/officeDocument/2006/relationships/tags" Target="../tags/tag1603.xml"/><Relationship Id="rId10" Type="http://schemas.openxmlformats.org/officeDocument/2006/relationships/tags" Target="../tags/tag1602.xml"/><Relationship Id="rId1" Type="http://schemas.openxmlformats.org/officeDocument/2006/relationships/tags" Target="../tags/tag1593.xml"/></Relationships>
</file>

<file path=ppt/slides/_rels/slide116.xml.rels><?xml version="1.0" encoding="UTF-8" standalone="yes"?>
<Relationships xmlns="http://schemas.openxmlformats.org/package/2006/relationships"><Relationship Id="rId9" Type="http://schemas.openxmlformats.org/officeDocument/2006/relationships/tags" Target="../tags/tag1622.xml"/><Relationship Id="rId8" Type="http://schemas.openxmlformats.org/officeDocument/2006/relationships/tags" Target="../tags/tag1621.xml"/><Relationship Id="rId7" Type="http://schemas.openxmlformats.org/officeDocument/2006/relationships/tags" Target="../tags/tag1620.xml"/><Relationship Id="rId6" Type="http://schemas.openxmlformats.org/officeDocument/2006/relationships/tags" Target="../tags/tag1619.xml"/><Relationship Id="rId5" Type="http://schemas.openxmlformats.org/officeDocument/2006/relationships/tags" Target="../tags/tag1618.xml"/><Relationship Id="rId4" Type="http://schemas.openxmlformats.org/officeDocument/2006/relationships/tags" Target="../tags/tag1617.xml"/><Relationship Id="rId3" Type="http://schemas.openxmlformats.org/officeDocument/2006/relationships/tags" Target="../tags/tag1616.xml"/><Relationship Id="rId22" Type="http://schemas.openxmlformats.org/officeDocument/2006/relationships/slideLayout" Target="../slideLayouts/slideLayout8.xml"/><Relationship Id="rId21" Type="http://schemas.openxmlformats.org/officeDocument/2006/relationships/tags" Target="../tags/tag1634.xml"/><Relationship Id="rId20" Type="http://schemas.openxmlformats.org/officeDocument/2006/relationships/tags" Target="../tags/tag1633.xml"/><Relationship Id="rId2" Type="http://schemas.openxmlformats.org/officeDocument/2006/relationships/tags" Target="../tags/tag1615.xml"/><Relationship Id="rId19" Type="http://schemas.openxmlformats.org/officeDocument/2006/relationships/tags" Target="../tags/tag1632.xml"/><Relationship Id="rId18" Type="http://schemas.openxmlformats.org/officeDocument/2006/relationships/tags" Target="../tags/tag1631.xml"/><Relationship Id="rId17" Type="http://schemas.openxmlformats.org/officeDocument/2006/relationships/tags" Target="../tags/tag1630.xml"/><Relationship Id="rId16" Type="http://schemas.openxmlformats.org/officeDocument/2006/relationships/tags" Target="../tags/tag1629.xml"/><Relationship Id="rId15" Type="http://schemas.openxmlformats.org/officeDocument/2006/relationships/tags" Target="../tags/tag1628.xml"/><Relationship Id="rId14" Type="http://schemas.openxmlformats.org/officeDocument/2006/relationships/tags" Target="../tags/tag1627.xml"/><Relationship Id="rId13" Type="http://schemas.openxmlformats.org/officeDocument/2006/relationships/tags" Target="../tags/tag1626.xml"/><Relationship Id="rId12" Type="http://schemas.openxmlformats.org/officeDocument/2006/relationships/tags" Target="../tags/tag1625.xml"/><Relationship Id="rId11" Type="http://schemas.openxmlformats.org/officeDocument/2006/relationships/tags" Target="../tags/tag1624.xml"/><Relationship Id="rId10" Type="http://schemas.openxmlformats.org/officeDocument/2006/relationships/tags" Target="../tags/tag1623.xml"/><Relationship Id="rId1" Type="http://schemas.openxmlformats.org/officeDocument/2006/relationships/tags" Target="../tags/tag1614.xml"/></Relationships>
</file>

<file path=ppt/slides/_rels/slide117.xml.rels><?xml version="1.0" encoding="UTF-8" standalone="yes"?>
<Relationships xmlns="http://schemas.openxmlformats.org/package/2006/relationships"><Relationship Id="rId9" Type="http://schemas.openxmlformats.org/officeDocument/2006/relationships/tags" Target="../tags/tag1643.xml"/><Relationship Id="rId8" Type="http://schemas.openxmlformats.org/officeDocument/2006/relationships/tags" Target="../tags/tag1642.xml"/><Relationship Id="rId7" Type="http://schemas.openxmlformats.org/officeDocument/2006/relationships/tags" Target="../tags/tag1641.xml"/><Relationship Id="rId6" Type="http://schemas.openxmlformats.org/officeDocument/2006/relationships/tags" Target="../tags/tag1640.xml"/><Relationship Id="rId5" Type="http://schemas.openxmlformats.org/officeDocument/2006/relationships/tags" Target="../tags/tag1639.xml"/><Relationship Id="rId4" Type="http://schemas.openxmlformats.org/officeDocument/2006/relationships/tags" Target="../tags/tag1638.xml"/><Relationship Id="rId3" Type="http://schemas.openxmlformats.org/officeDocument/2006/relationships/tags" Target="../tags/tag1637.xml"/><Relationship Id="rId22" Type="http://schemas.openxmlformats.org/officeDocument/2006/relationships/slideLayout" Target="../slideLayouts/slideLayout8.xml"/><Relationship Id="rId21" Type="http://schemas.openxmlformats.org/officeDocument/2006/relationships/tags" Target="../tags/tag1655.xml"/><Relationship Id="rId20" Type="http://schemas.openxmlformats.org/officeDocument/2006/relationships/tags" Target="../tags/tag1654.xml"/><Relationship Id="rId2" Type="http://schemas.openxmlformats.org/officeDocument/2006/relationships/tags" Target="../tags/tag1636.xml"/><Relationship Id="rId19" Type="http://schemas.openxmlformats.org/officeDocument/2006/relationships/tags" Target="../tags/tag1653.xml"/><Relationship Id="rId18" Type="http://schemas.openxmlformats.org/officeDocument/2006/relationships/tags" Target="../tags/tag1652.xml"/><Relationship Id="rId17" Type="http://schemas.openxmlformats.org/officeDocument/2006/relationships/tags" Target="../tags/tag1651.xml"/><Relationship Id="rId16" Type="http://schemas.openxmlformats.org/officeDocument/2006/relationships/tags" Target="../tags/tag1650.xml"/><Relationship Id="rId15" Type="http://schemas.openxmlformats.org/officeDocument/2006/relationships/tags" Target="../tags/tag1649.xml"/><Relationship Id="rId14" Type="http://schemas.openxmlformats.org/officeDocument/2006/relationships/tags" Target="../tags/tag1648.xml"/><Relationship Id="rId13" Type="http://schemas.openxmlformats.org/officeDocument/2006/relationships/tags" Target="../tags/tag1647.xml"/><Relationship Id="rId12" Type="http://schemas.openxmlformats.org/officeDocument/2006/relationships/tags" Target="../tags/tag1646.xml"/><Relationship Id="rId11" Type="http://schemas.openxmlformats.org/officeDocument/2006/relationships/tags" Target="../tags/tag1645.xml"/><Relationship Id="rId10" Type="http://schemas.openxmlformats.org/officeDocument/2006/relationships/tags" Target="../tags/tag1644.xml"/><Relationship Id="rId1" Type="http://schemas.openxmlformats.org/officeDocument/2006/relationships/tags" Target="../tags/tag163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9" Type="http://schemas.openxmlformats.org/officeDocument/2006/relationships/tags" Target="../tags/tag250.xml"/><Relationship Id="rId8" Type="http://schemas.openxmlformats.org/officeDocument/2006/relationships/tags" Target="../tags/tag249.xml"/><Relationship Id="rId7" Type="http://schemas.openxmlformats.org/officeDocument/2006/relationships/tags" Target="../tags/tag248.xml"/><Relationship Id="rId6" Type="http://schemas.openxmlformats.org/officeDocument/2006/relationships/tags" Target="../tags/tag247.xml"/><Relationship Id="rId5" Type="http://schemas.openxmlformats.org/officeDocument/2006/relationships/tags" Target="../tags/tag246.xml"/><Relationship Id="rId4" Type="http://schemas.openxmlformats.org/officeDocument/2006/relationships/tags" Target="../tags/tag245.xml"/><Relationship Id="rId3" Type="http://schemas.openxmlformats.org/officeDocument/2006/relationships/tags" Target="../tags/tag244.xml"/><Relationship Id="rId2" Type="http://schemas.openxmlformats.org/officeDocument/2006/relationships/tags" Target="../tags/tag243.xml"/><Relationship Id="rId15" Type="http://schemas.openxmlformats.org/officeDocument/2006/relationships/slideLayout" Target="../slideLayouts/slideLayout3.xml"/><Relationship Id="rId14" Type="http://schemas.openxmlformats.org/officeDocument/2006/relationships/tags" Target="../tags/tag255.xml"/><Relationship Id="rId13" Type="http://schemas.openxmlformats.org/officeDocument/2006/relationships/tags" Target="../tags/tag254.xml"/><Relationship Id="rId12" Type="http://schemas.openxmlformats.org/officeDocument/2006/relationships/tags" Target="../tags/tag253.xml"/><Relationship Id="rId11" Type="http://schemas.openxmlformats.org/officeDocument/2006/relationships/tags" Target="../tags/tag252.xml"/><Relationship Id="rId10" Type="http://schemas.openxmlformats.org/officeDocument/2006/relationships/tags" Target="../tags/tag251.xml"/><Relationship Id="rId1" Type="http://schemas.openxmlformats.org/officeDocument/2006/relationships/tags" Target="../tags/tag24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9" Type="http://schemas.openxmlformats.org/officeDocument/2006/relationships/image" Target="../media/image7.jpeg"/><Relationship Id="rId8" Type="http://schemas.openxmlformats.org/officeDocument/2006/relationships/tags" Target="../tags/tag260.xml"/><Relationship Id="rId7" Type="http://schemas.openxmlformats.org/officeDocument/2006/relationships/image" Target="../media/image4.jpeg"/><Relationship Id="rId6" Type="http://schemas.openxmlformats.org/officeDocument/2006/relationships/tags" Target="../tags/tag259.xml"/><Relationship Id="rId5" Type="http://schemas.openxmlformats.org/officeDocument/2006/relationships/image" Target="../media/image3.jpeg"/><Relationship Id="rId4" Type="http://schemas.openxmlformats.org/officeDocument/2006/relationships/tags" Target="../tags/tag258.xml"/><Relationship Id="rId3" Type="http://schemas.openxmlformats.org/officeDocument/2006/relationships/image" Target="../media/image6.jpeg"/><Relationship Id="rId20" Type="http://schemas.openxmlformats.org/officeDocument/2006/relationships/slideLayout" Target="../slideLayouts/slideLayout8.xml"/><Relationship Id="rId2" Type="http://schemas.openxmlformats.org/officeDocument/2006/relationships/tags" Target="../tags/tag257.xml"/><Relationship Id="rId19" Type="http://schemas.openxmlformats.org/officeDocument/2006/relationships/tags" Target="../tags/tag270.xml"/><Relationship Id="rId18" Type="http://schemas.openxmlformats.org/officeDocument/2006/relationships/tags" Target="../tags/tag269.xml"/><Relationship Id="rId17" Type="http://schemas.openxmlformats.org/officeDocument/2006/relationships/tags" Target="../tags/tag268.xml"/><Relationship Id="rId16" Type="http://schemas.openxmlformats.org/officeDocument/2006/relationships/tags" Target="../tags/tag267.xml"/><Relationship Id="rId15" Type="http://schemas.openxmlformats.org/officeDocument/2006/relationships/tags" Target="../tags/tag266.xml"/><Relationship Id="rId14" Type="http://schemas.openxmlformats.org/officeDocument/2006/relationships/tags" Target="../tags/tag265.xml"/><Relationship Id="rId13" Type="http://schemas.openxmlformats.org/officeDocument/2006/relationships/tags" Target="../tags/tag264.xml"/><Relationship Id="rId12" Type="http://schemas.openxmlformats.org/officeDocument/2006/relationships/tags" Target="../tags/tag263.xml"/><Relationship Id="rId11" Type="http://schemas.openxmlformats.org/officeDocument/2006/relationships/tags" Target="../tags/tag262.xml"/><Relationship Id="rId10" Type="http://schemas.openxmlformats.org/officeDocument/2006/relationships/tags" Target="../tags/tag261.xml"/><Relationship Id="rId1" Type="http://schemas.openxmlformats.org/officeDocument/2006/relationships/tags" Target="../tags/tag256.xml"/></Relationships>
</file>

<file path=ppt/slides/_rels/slide18.xml.rels><?xml version="1.0" encoding="UTF-8" standalone="yes"?>
<Relationships xmlns="http://schemas.openxmlformats.org/package/2006/relationships"><Relationship Id="rId9" Type="http://schemas.openxmlformats.org/officeDocument/2006/relationships/tags" Target="../tags/tag279.xml"/><Relationship Id="rId8" Type="http://schemas.openxmlformats.org/officeDocument/2006/relationships/tags" Target="../tags/tag278.xml"/><Relationship Id="rId7" Type="http://schemas.openxmlformats.org/officeDocument/2006/relationships/tags" Target="../tags/tag277.xml"/><Relationship Id="rId6" Type="http://schemas.openxmlformats.org/officeDocument/2006/relationships/tags" Target="../tags/tag276.xml"/><Relationship Id="rId5" Type="http://schemas.openxmlformats.org/officeDocument/2006/relationships/tags" Target="../tags/tag275.xml"/><Relationship Id="rId4" Type="http://schemas.openxmlformats.org/officeDocument/2006/relationships/tags" Target="../tags/tag274.xml"/><Relationship Id="rId3" Type="http://schemas.openxmlformats.org/officeDocument/2006/relationships/tags" Target="../tags/tag273.xml"/><Relationship Id="rId2" Type="http://schemas.openxmlformats.org/officeDocument/2006/relationships/tags" Target="../tags/tag272.xml"/><Relationship Id="rId16" Type="http://schemas.openxmlformats.org/officeDocument/2006/relationships/slideLayout" Target="../slideLayouts/slideLayout4.xml"/><Relationship Id="rId15" Type="http://schemas.openxmlformats.org/officeDocument/2006/relationships/tags" Target="../tags/tag285.xml"/><Relationship Id="rId14" Type="http://schemas.openxmlformats.org/officeDocument/2006/relationships/tags" Target="../tags/tag284.xml"/><Relationship Id="rId13" Type="http://schemas.openxmlformats.org/officeDocument/2006/relationships/tags" Target="../tags/tag283.xml"/><Relationship Id="rId12" Type="http://schemas.openxmlformats.org/officeDocument/2006/relationships/tags" Target="../tags/tag282.xml"/><Relationship Id="rId11" Type="http://schemas.openxmlformats.org/officeDocument/2006/relationships/tags" Target="../tags/tag281.xml"/><Relationship Id="rId10" Type="http://schemas.openxmlformats.org/officeDocument/2006/relationships/tags" Target="../tags/tag280.xml"/><Relationship Id="rId1" Type="http://schemas.openxmlformats.org/officeDocument/2006/relationships/tags" Target="../tags/tag271.xml"/></Relationships>
</file>

<file path=ppt/slides/_rels/slide19.xml.rels><?xml version="1.0" encoding="UTF-8" standalone="yes"?>
<Relationships xmlns="http://schemas.openxmlformats.org/package/2006/relationships"><Relationship Id="rId9" Type="http://schemas.openxmlformats.org/officeDocument/2006/relationships/tags" Target="../tags/tag294.xml"/><Relationship Id="rId8" Type="http://schemas.openxmlformats.org/officeDocument/2006/relationships/tags" Target="../tags/tag293.xml"/><Relationship Id="rId7" Type="http://schemas.openxmlformats.org/officeDocument/2006/relationships/tags" Target="../tags/tag292.xml"/><Relationship Id="rId6" Type="http://schemas.openxmlformats.org/officeDocument/2006/relationships/tags" Target="../tags/tag291.xml"/><Relationship Id="rId5" Type="http://schemas.openxmlformats.org/officeDocument/2006/relationships/tags" Target="../tags/tag290.xml"/><Relationship Id="rId4" Type="http://schemas.openxmlformats.org/officeDocument/2006/relationships/tags" Target="../tags/tag289.xml"/><Relationship Id="rId37" Type="http://schemas.openxmlformats.org/officeDocument/2006/relationships/slideLayout" Target="../slideLayouts/slideLayout3.xml"/><Relationship Id="rId36" Type="http://schemas.openxmlformats.org/officeDocument/2006/relationships/tags" Target="../tags/tag320.xml"/><Relationship Id="rId35" Type="http://schemas.openxmlformats.org/officeDocument/2006/relationships/tags" Target="../tags/tag319.xml"/><Relationship Id="rId34" Type="http://schemas.openxmlformats.org/officeDocument/2006/relationships/tags" Target="../tags/tag318.xml"/><Relationship Id="rId33" Type="http://schemas.openxmlformats.org/officeDocument/2006/relationships/tags" Target="../tags/tag317.xml"/><Relationship Id="rId32" Type="http://schemas.openxmlformats.org/officeDocument/2006/relationships/tags" Target="../tags/tag316.xml"/><Relationship Id="rId31" Type="http://schemas.openxmlformats.org/officeDocument/2006/relationships/image" Target="../media/image8.png"/><Relationship Id="rId30" Type="http://schemas.openxmlformats.org/officeDocument/2006/relationships/tags" Target="../tags/tag315.xml"/><Relationship Id="rId3" Type="http://schemas.openxmlformats.org/officeDocument/2006/relationships/tags" Target="../tags/tag288.xml"/><Relationship Id="rId29" Type="http://schemas.openxmlformats.org/officeDocument/2006/relationships/tags" Target="../tags/tag314.xml"/><Relationship Id="rId28" Type="http://schemas.openxmlformats.org/officeDocument/2006/relationships/tags" Target="../tags/tag313.xml"/><Relationship Id="rId27" Type="http://schemas.openxmlformats.org/officeDocument/2006/relationships/tags" Target="../tags/tag312.xml"/><Relationship Id="rId26" Type="http://schemas.openxmlformats.org/officeDocument/2006/relationships/tags" Target="../tags/tag311.xml"/><Relationship Id="rId25" Type="http://schemas.openxmlformats.org/officeDocument/2006/relationships/tags" Target="../tags/tag310.xml"/><Relationship Id="rId24" Type="http://schemas.openxmlformats.org/officeDocument/2006/relationships/tags" Target="../tags/tag309.xml"/><Relationship Id="rId23" Type="http://schemas.openxmlformats.org/officeDocument/2006/relationships/tags" Target="../tags/tag308.xml"/><Relationship Id="rId22" Type="http://schemas.openxmlformats.org/officeDocument/2006/relationships/tags" Target="../tags/tag307.xml"/><Relationship Id="rId21" Type="http://schemas.openxmlformats.org/officeDocument/2006/relationships/tags" Target="../tags/tag306.xml"/><Relationship Id="rId20" Type="http://schemas.openxmlformats.org/officeDocument/2006/relationships/tags" Target="../tags/tag305.xml"/><Relationship Id="rId2" Type="http://schemas.openxmlformats.org/officeDocument/2006/relationships/tags" Target="../tags/tag287.xml"/><Relationship Id="rId19" Type="http://schemas.openxmlformats.org/officeDocument/2006/relationships/tags" Target="../tags/tag304.xml"/><Relationship Id="rId18" Type="http://schemas.openxmlformats.org/officeDocument/2006/relationships/tags" Target="../tags/tag303.xml"/><Relationship Id="rId17" Type="http://schemas.openxmlformats.org/officeDocument/2006/relationships/tags" Target="../tags/tag302.xml"/><Relationship Id="rId16" Type="http://schemas.openxmlformats.org/officeDocument/2006/relationships/tags" Target="../tags/tag301.xml"/><Relationship Id="rId15" Type="http://schemas.openxmlformats.org/officeDocument/2006/relationships/tags" Target="../tags/tag300.xml"/><Relationship Id="rId14" Type="http://schemas.openxmlformats.org/officeDocument/2006/relationships/tags" Target="../tags/tag299.xml"/><Relationship Id="rId13" Type="http://schemas.openxmlformats.org/officeDocument/2006/relationships/tags" Target="../tags/tag298.xml"/><Relationship Id="rId12" Type="http://schemas.openxmlformats.org/officeDocument/2006/relationships/tags" Target="../tags/tag297.xml"/><Relationship Id="rId11" Type="http://schemas.openxmlformats.org/officeDocument/2006/relationships/tags" Target="../tags/tag296.xml"/><Relationship Id="rId10" Type="http://schemas.openxmlformats.org/officeDocument/2006/relationships/tags" Target="../tags/tag295.xml"/><Relationship Id="rId1" Type="http://schemas.openxmlformats.org/officeDocument/2006/relationships/tags" Target="../tags/tag28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9" Type="http://schemas.openxmlformats.org/officeDocument/2006/relationships/tags" Target="../tags/tag329.xml"/><Relationship Id="rId8" Type="http://schemas.openxmlformats.org/officeDocument/2006/relationships/tags" Target="../tags/tag328.xml"/><Relationship Id="rId7" Type="http://schemas.openxmlformats.org/officeDocument/2006/relationships/tags" Target="../tags/tag327.xml"/><Relationship Id="rId6" Type="http://schemas.openxmlformats.org/officeDocument/2006/relationships/tags" Target="../tags/tag326.xml"/><Relationship Id="rId5" Type="http://schemas.openxmlformats.org/officeDocument/2006/relationships/tags" Target="../tags/tag325.xml"/><Relationship Id="rId4" Type="http://schemas.openxmlformats.org/officeDocument/2006/relationships/tags" Target="../tags/tag324.xml"/><Relationship Id="rId3" Type="http://schemas.openxmlformats.org/officeDocument/2006/relationships/tags" Target="../tags/tag323.xml"/><Relationship Id="rId22" Type="http://schemas.openxmlformats.org/officeDocument/2006/relationships/slideLayout" Target="../slideLayouts/slideLayout8.xml"/><Relationship Id="rId21" Type="http://schemas.openxmlformats.org/officeDocument/2006/relationships/tags" Target="../tags/tag341.xml"/><Relationship Id="rId20" Type="http://schemas.openxmlformats.org/officeDocument/2006/relationships/tags" Target="../tags/tag340.xml"/><Relationship Id="rId2" Type="http://schemas.openxmlformats.org/officeDocument/2006/relationships/tags" Target="../tags/tag322.xml"/><Relationship Id="rId19" Type="http://schemas.openxmlformats.org/officeDocument/2006/relationships/tags" Target="../tags/tag339.xml"/><Relationship Id="rId18" Type="http://schemas.openxmlformats.org/officeDocument/2006/relationships/tags" Target="../tags/tag338.xml"/><Relationship Id="rId17" Type="http://schemas.openxmlformats.org/officeDocument/2006/relationships/tags" Target="../tags/tag337.xml"/><Relationship Id="rId16" Type="http://schemas.openxmlformats.org/officeDocument/2006/relationships/tags" Target="../tags/tag336.xml"/><Relationship Id="rId15" Type="http://schemas.openxmlformats.org/officeDocument/2006/relationships/tags" Target="../tags/tag335.xml"/><Relationship Id="rId14" Type="http://schemas.openxmlformats.org/officeDocument/2006/relationships/tags" Target="../tags/tag334.xml"/><Relationship Id="rId13" Type="http://schemas.openxmlformats.org/officeDocument/2006/relationships/tags" Target="../tags/tag333.xml"/><Relationship Id="rId12" Type="http://schemas.openxmlformats.org/officeDocument/2006/relationships/tags" Target="../tags/tag332.xml"/><Relationship Id="rId11" Type="http://schemas.openxmlformats.org/officeDocument/2006/relationships/tags" Target="../tags/tag331.xml"/><Relationship Id="rId10" Type="http://schemas.openxmlformats.org/officeDocument/2006/relationships/tags" Target="../tags/tag330.xml"/><Relationship Id="rId1" Type="http://schemas.openxmlformats.org/officeDocument/2006/relationships/tags" Target="../tags/tag321.xml"/></Relationships>
</file>

<file path=ppt/slides/_rels/slide21.xml.rels><?xml version="1.0" encoding="UTF-8" standalone="yes"?>
<Relationships xmlns="http://schemas.openxmlformats.org/package/2006/relationships"><Relationship Id="rId9" Type="http://schemas.openxmlformats.org/officeDocument/2006/relationships/tags" Target="../tags/tag350.xml"/><Relationship Id="rId8" Type="http://schemas.openxmlformats.org/officeDocument/2006/relationships/tags" Target="../tags/tag349.xml"/><Relationship Id="rId7" Type="http://schemas.openxmlformats.org/officeDocument/2006/relationships/tags" Target="../tags/tag348.xml"/><Relationship Id="rId6" Type="http://schemas.openxmlformats.org/officeDocument/2006/relationships/tags" Target="../tags/tag347.xml"/><Relationship Id="rId5" Type="http://schemas.openxmlformats.org/officeDocument/2006/relationships/tags" Target="../tags/tag346.xml"/><Relationship Id="rId4" Type="http://schemas.openxmlformats.org/officeDocument/2006/relationships/tags" Target="../tags/tag345.xml"/><Relationship Id="rId3" Type="http://schemas.openxmlformats.org/officeDocument/2006/relationships/tags" Target="../tags/tag344.xml"/><Relationship Id="rId22" Type="http://schemas.openxmlformats.org/officeDocument/2006/relationships/slideLayout" Target="../slideLayouts/slideLayout8.xml"/><Relationship Id="rId21" Type="http://schemas.openxmlformats.org/officeDocument/2006/relationships/tags" Target="../tags/tag362.xml"/><Relationship Id="rId20" Type="http://schemas.openxmlformats.org/officeDocument/2006/relationships/tags" Target="../tags/tag361.xml"/><Relationship Id="rId2" Type="http://schemas.openxmlformats.org/officeDocument/2006/relationships/tags" Target="../tags/tag343.xml"/><Relationship Id="rId19" Type="http://schemas.openxmlformats.org/officeDocument/2006/relationships/tags" Target="../tags/tag360.xml"/><Relationship Id="rId18" Type="http://schemas.openxmlformats.org/officeDocument/2006/relationships/tags" Target="../tags/tag359.xml"/><Relationship Id="rId17" Type="http://schemas.openxmlformats.org/officeDocument/2006/relationships/tags" Target="../tags/tag358.xml"/><Relationship Id="rId16" Type="http://schemas.openxmlformats.org/officeDocument/2006/relationships/tags" Target="../tags/tag357.xml"/><Relationship Id="rId15" Type="http://schemas.openxmlformats.org/officeDocument/2006/relationships/tags" Target="../tags/tag356.xml"/><Relationship Id="rId14" Type="http://schemas.openxmlformats.org/officeDocument/2006/relationships/tags" Target="../tags/tag355.xml"/><Relationship Id="rId13" Type="http://schemas.openxmlformats.org/officeDocument/2006/relationships/tags" Target="../tags/tag354.xml"/><Relationship Id="rId12" Type="http://schemas.openxmlformats.org/officeDocument/2006/relationships/tags" Target="../tags/tag353.xml"/><Relationship Id="rId11" Type="http://schemas.openxmlformats.org/officeDocument/2006/relationships/tags" Target="../tags/tag352.xml"/><Relationship Id="rId10" Type="http://schemas.openxmlformats.org/officeDocument/2006/relationships/tags" Target="../tags/tag351.xml"/><Relationship Id="rId1" Type="http://schemas.openxmlformats.org/officeDocument/2006/relationships/tags" Target="../tags/tag342.xml"/></Relationships>
</file>

<file path=ppt/slides/_rels/slide22.xml.rels><?xml version="1.0" encoding="UTF-8" standalone="yes"?>
<Relationships xmlns="http://schemas.openxmlformats.org/package/2006/relationships"><Relationship Id="rId9" Type="http://schemas.openxmlformats.org/officeDocument/2006/relationships/tags" Target="../tags/tag371.xml"/><Relationship Id="rId8" Type="http://schemas.openxmlformats.org/officeDocument/2006/relationships/tags" Target="../tags/tag370.xml"/><Relationship Id="rId7" Type="http://schemas.openxmlformats.org/officeDocument/2006/relationships/tags" Target="../tags/tag369.xml"/><Relationship Id="rId6" Type="http://schemas.openxmlformats.org/officeDocument/2006/relationships/tags" Target="../tags/tag368.xml"/><Relationship Id="rId5" Type="http://schemas.openxmlformats.org/officeDocument/2006/relationships/tags" Target="../tags/tag367.xml"/><Relationship Id="rId4" Type="http://schemas.openxmlformats.org/officeDocument/2006/relationships/tags" Target="../tags/tag366.xml"/><Relationship Id="rId3" Type="http://schemas.openxmlformats.org/officeDocument/2006/relationships/tags" Target="../tags/tag365.xml"/><Relationship Id="rId22" Type="http://schemas.openxmlformats.org/officeDocument/2006/relationships/slideLayout" Target="../slideLayouts/slideLayout8.xml"/><Relationship Id="rId21" Type="http://schemas.openxmlformats.org/officeDocument/2006/relationships/tags" Target="../tags/tag383.xml"/><Relationship Id="rId20" Type="http://schemas.openxmlformats.org/officeDocument/2006/relationships/tags" Target="../tags/tag382.xml"/><Relationship Id="rId2" Type="http://schemas.openxmlformats.org/officeDocument/2006/relationships/tags" Target="../tags/tag364.xml"/><Relationship Id="rId19" Type="http://schemas.openxmlformats.org/officeDocument/2006/relationships/tags" Target="../tags/tag381.xml"/><Relationship Id="rId18" Type="http://schemas.openxmlformats.org/officeDocument/2006/relationships/tags" Target="../tags/tag380.xml"/><Relationship Id="rId17" Type="http://schemas.openxmlformats.org/officeDocument/2006/relationships/tags" Target="../tags/tag379.xml"/><Relationship Id="rId16" Type="http://schemas.openxmlformats.org/officeDocument/2006/relationships/tags" Target="../tags/tag378.xml"/><Relationship Id="rId15" Type="http://schemas.openxmlformats.org/officeDocument/2006/relationships/tags" Target="../tags/tag377.xml"/><Relationship Id="rId14" Type="http://schemas.openxmlformats.org/officeDocument/2006/relationships/tags" Target="../tags/tag376.xml"/><Relationship Id="rId13" Type="http://schemas.openxmlformats.org/officeDocument/2006/relationships/tags" Target="../tags/tag375.xml"/><Relationship Id="rId12" Type="http://schemas.openxmlformats.org/officeDocument/2006/relationships/tags" Target="../tags/tag374.xml"/><Relationship Id="rId11" Type="http://schemas.openxmlformats.org/officeDocument/2006/relationships/tags" Target="../tags/tag373.xml"/><Relationship Id="rId10" Type="http://schemas.openxmlformats.org/officeDocument/2006/relationships/tags" Target="../tags/tag372.xml"/><Relationship Id="rId1" Type="http://schemas.openxmlformats.org/officeDocument/2006/relationships/tags" Target="../tags/tag363.xml"/></Relationships>
</file>

<file path=ppt/slides/_rels/slide23.xml.rels><?xml version="1.0" encoding="UTF-8" standalone="yes"?>
<Relationships xmlns="http://schemas.openxmlformats.org/package/2006/relationships"><Relationship Id="rId9" Type="http://schemas.openxmlformats.org/officeDocument/2006/relationships/tags" Target="../tags/tag392.xml"/><Relationship Id="rId8" Type="http://schemas.openxmlformats.org/officeDocument/2006/relationships/tags" Target="../tags/tag391.xml"/><Relationship Id="rId7" Type="http://schemas.openxmlformats.org/officeDocument/2006/relationships/tags" Target="../tags/tag390.xml"/><Relationship Id="rId6" Type="http://schemas.openxmlformats.org/officeDocument/2006/relationships/tags" Target="../tags/tag389.xml"/><Relationship Id="rId5" Type="http://schemas.openxmlformats.org/officeDocument/2006/relationships/tags" Target="../tags/tag388.xml"/><Relationship Id="rId4" Type="http://schemas.openxmlformats.org/officeDocument/2006/relationships/tags" Target="../tags/tag387.xml"/><Relationship Id="rId3" Type="http://schemas.openxmlformats.org/officeDocument/2006/relationships/tags" Target="../tags/tag386.xml"/><Relationship Id="rId22" Type="http://schemas.openxmlformats.org/officeDocument/2006/relationships/slideLayout" Target="../slideLayouts/slideLayout8.xml"/><Relationship Id="rId21" Type="http://schemas.openxmlformats.org/officeDocument/2006/relationships/tags" Target="../tags/tag404.xml"/><Relationship Id="rId20" Type="http://schemas.openxmlformats.org/officeDocument/2006/relationships/tags" Target="../tags/tag403.xml"/><Relationship Id="rId2" Type="http://schemas.openxmlformats.org/officeDocument/2006/relationships/tags" Target="../tags/tag385.xml"/><Relationship Id="rId19" Type="http://schemas.openxmlformats.org/officeDocument/2006/relationships/tags" Target="../tags/tag402.xml"/><Relationship Id="rId18" Type="http://schemas.openxmlformats.org/officeDocument/2006/relationships/tags" Target="../tags/tag401.xml"/><Relationship Id="rId17" Type="http://schemas.openxmlformats.org/officeDocument/2006/relationships/tags" Target="../tags/tag400.xml"/><Relationship Id="rId16" Type="http://schemas.openxmlformats.org/officeDocument/2006/relationships/tags" Target="../tags/tag399.xml"/><Relationship Id="rId15" Type="http://schemas.openxmlformats.org/officeDocument/2006/relationships/tags" Target="../tags/tag398.xml"/><Relationship Id="rId14" Type="http://schemas.openxmlformats.org/officeDocument/2006/relationships/tags" Target="../tags/tag397.xml"/><Relationship Id="rId13" Type="http://schemas.openxmlformats.org/officeDocument/2006/relationships/tags" Target="../tags/tag396.xml"/><Relationship Id="rId12" Type="http://schemas.openxmlformats.org/officeDocument/2006/relationships/tags" Target="../tags/tag395.xml"/><Relationship Id="rId11" Type="http://schemas.openxmlformats.org/officeDocument/2006/relationships/tags" Target="../tags/tag394.xml"/><Relationship Id="rId10" Type="http://schemas.openxmlformats.org/officeDocument/2006/relationships/tags" Target="../tags/tag393.xml"/><Relationship Id="rId1" Type="http://schemas.openxmlformats.org/officeDocument/2006/relationships/tags" Target="../tags/tag38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9" Type="http://schemas.openxmlformats.org/officeDocument/2006/relationships/tags" Target="../tags/tag412.xml"/><Relationship Id="rId8" Type="http://schemas.openxmlformats.org/officeDocument/2006/relationships/tags" Target="../tags/tag411.xml"/><Relationship Id="rId7" Type="http://schemas.openxmlformats.org/officeDocument/2006/relationships/image" Target="../media/image9.jpeg"/><Relationship Id="rId6" Type="http://schemas.openxmlformats.org/officeDocument/2006/relationships/tags" Target="../tags/tag410.xml"/><Relationship Id="rId5" Type="http://schemas.openxmlformats.org/officeDocument/2006/relationships/tags" Target="../tags/tag409.xml"/><Relationship Id="rId4" Type="http://schemas.openxmlformats.org/officeDocument/2006/relationships/tags" Target="../tags/tag408.xml"/><Relationship Id="rId3" Type="http://schemas.openxmlformats.org/officeDocument/2006/relationships/tags" Target="../tags/tag407.xml"/><Relationship Id="rId2" Type="http://schemas.openxmlformats.org/officeDocument/2006/relationships/tags" Target="../tags/tag406.xml"/><Relationship Id="rId12" Type="http://schemas.openxmlformats.org/officeDocument/2006/relationships/slideLayout" Target="../slideLayouts/slideLayout3.xml"/><Relationship Id="rId11" Type="http://schemas.openxmlformats.org/officeDocument/2006/relationships/tags" Target="../tags/tag413.xml"/><Relationship Id="rId10" Type="http://schemas.openxmlformats.org/officeDocument/2006/relationships/image" Target="../media/image10.png"/><Relationship Id="rId1" Type="http://schemas.openxmlformats.org/officeDocument/2006/relationships/tags" Target="../tags/tag40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9" Type="http://schemas.openxmlformats.org/officeDocument/2006/relationships/tags" Target="../tags/tag422.xml"/><Relationship Id="rId8" Type="http://schemas.openxmlformats.org/officeDocument/2006/relationships/tags" Target="../tags/tag421.xml"/><Relationship Id="rId7" Type="http://schemas.openxmlformats.org/officeDocument/2006/relationships/tags" Target="../tags/tag420.xml"/><Relationship Id="rId6" Type="http://schemas.openxmlformats.org/officeDocument/2006/relationships/tags" Target="../tags/tag419.xml"/><Relationship Id="rId52" Type="http://schemas.openxmlformats.org/officeDocument/2006/relationships/slideLayout" Target="../slideLayouts/slideLayout3.xml"/><Relationship Id="rId51" Type="http://schemas.openxmlformats.org/officeDocument/2006/relationships/tags" Target="../tags/tag464.xml"/><Relationship Id="rId50" Type="http://schemas.openxmlformats.org/officeDocument/2006/relationships/tags" Target="../tags/tag463.xml"/><Relationship Id="rId5" Type="http://schemas.openxmlformats.org/officeDocument/2006/relationships/tags" Target="../tags/tag418.xml"/><Relationship Id="rId49" Type="http://schemas.openxmlformats.org/officeDocument/2006/relationships/tags" Target="../tags/tag462.xml"/><Relationship Id="rId48" Type="http://schemas.openxmlformats.org/officeDocument/2006/relationships/tags" Target="../tags/tag461.xml"/><Relationship Id="rId47" Type="http://schemas.openxmlformats.org/officeDocument/2006/relationships/tags" Target="../tags/tag460.xml"/><Relationship Id="rId46" Type="http://schemas.openxmlformats.org/officeDocument/2006/relationships/tags" Target="../tags/tag459.xml"/><Relationship Id="rId45" Type="http://schemas.openxmlformats.org/officeDocument/2006/relationships/tags" Target="../tags/tag458.xml"/><Relationship Id="rId44" Type="http://schemas.openxmlformats.org/officeDocument/2006/relationships/tags" Target="../tags/tag457.xml"/><Relationship Id="rId43" Type="http://schemas.openxmlformats.org/officeDocument/2006/relationships/tags" Target="../tags/tag456.xml"/><Relationship Id="rId42" Type="http://schemas.openxmlformats.org/officeDocument/2006/relationships/tags" Target="../tags/tag455.xml"/><Relationship Id="rId41" Type="http://schemas.openxmlformats.org/officeDocument/2006/relationships/tags" Target="../tags/tag454.xml"/><Relationship Id="rId40" Type="http://schemas.openxmlformats.org/officeDocument/2006/relationships/tags" Target="../tags/tag453.xml"/><Relationship Id="rId4" Type="http://schemas.openxmlformats.org/officeDocument/2006/relationships/tags" Target="../tags/tag417.xml"/><Relationship Id="rId39" Type="http://schemas.openxmlformats.org/officeDocument/2006/relationships/tags" Target="../tags/tag452.xml"/><Relationship Id="rId38" Type="http://schemas.openxmlformats.org/officeDocument/2006/relationships/tags" Target="../tags/tag451.xml"/><Relationship Id="rId37" Type="http://schemas.openxmlformats.org/officeDocument/2006/relationships/tags" Target="../tags/tag450.xml"/><Relationship Id="rId36" Type="http://schemas.openxmlformats.org/officeDocument/2006/relationships/tags" Target="../tags/tag449.xml"/><Relationship Id="rId35" Type="http://schemas.openxmlformats.org/officeDocument/2006/relationships/tags" Target="../tags/tag448.xml"/><Relationship Id="rId34" Type="http://schemas.openxmlformats.org/officeDocument/2006/relationships/tags" Target="../tags/tag447.xml"/><Relationship Id="rId33" Type="http://schemas.openxmlformats.org/officeDocument/2006/relationships/tags" Target="../tags/tag446.xml"/><Relationship Id="rId32" Type="http://schemas.openxmlformats.org/officeDocument/2006/relationships/tags" Target="../tags/tag445.xml"/><Relationship Id="rId31" Type="http://schemas.openxmlformats.org/officeDocument/2006/relationships/tags" Target="../tags/tag444.xml"/><Relationship Id="rId30" Type="http://schemas.openxmlformats.org/officeDocument/2006/relationships/tags" Target="../tags/tag443.xml"/><Relationship Id="rId3" Type="http://schemas.openxmlformats.org/officeDocument/2006/relationships/tags" Target="../tags/tag416.xml"/><Relationship Id="rId29" Type="http://schemas.openxmlformats.org/officeDocument/2006/relationships/tags" Target="../tags/tag442.xml"/><Relationship Id="rId28" Type="http://schemas.openxmlformats.org/officeDocument/2006/relationships/tags" Target="../tags/tag441.xml"/><Relationship Id="rId27" Type="http://schemas.openxmlformats.org/officeDocument/2006/relationships/tags" Target="../tags/tag440.xml"/><Relationship Id="rId26" Type="http://schemas.openxmlformats.org/officeDocument/2006/relationships/tags" Target="../tags/tag439.xml"/><Relationship Id="rId25" Type="http://schemas.openxmlformats.org/officeDocument/2006/relationships/tags" Target="../tags/tag438.xml"/><Relationship Id="rId24" Type="http://schemas.openxmlformats.org/officeDocument/2006/relationships/tags" Target="../tags/tag437.xml"/><Relationship Id="rId23" Type="http://schemas.openxmlformats.org/officeDocument/2006/relationships/tags" Target="../tags/tag436.xml"/><Relationship Id="rId22" Type="http://schemas.openxmlformats.org/officeDocument/2006/relationships/tags" Target="../tags/tag435.xml"/><Relationship Id="rId21" Type="http://schemas.openxmlformats.org/officeDocument/2006/relationships/tags" Target="../tags/tag434.xml"/><Relationship Id="rId20" Type="http://schemas.openxmlformats.org/officeDocument/2006/relationships/tags" Target="../tags/tag433.xml"/><Relationship Id="rId2" Type="http://schemas.openxmlformats.org/officeDocument/2006/relationships/tags" Target="../tags/tag415.xml"/><Relationship Id="rId19" Type="http://schemas.openxmlformats.org/officeDocument/2006/relationships/tags" Target="../tags/tag432.xml"/><Relationship Id="rId18" Type="http://schemas.openxmlformats.org/officeDocument/2006/relationships/tags" Target="../tags/tag431.xml"/><Relationship Id="rId17" Type="http://schemas.openxmlformats.org/officeDocument/2006/relationships/tags" Target="../tags/tag430.xml"/><Relationship Id="rId16" Type="http://schemas.openxmlformats.org/officeDocument/2006/relationships/tags" Target="../tags/tag429.xml"/><Relationship Id="rId15" Type="http://schemas.openxmlformats.org/officeDocument/2006/relationships/tags" Target="../tags/tag428.xml"/><Relationship Id="rId14" Type="http://schemas.openxmlformats.org/officeDocument/2006/relationships/tags" Target="../tags/tag427.xml"/><Relationship Id="rId13" Type="http://schemas.openxmlformats.org/officeDocument/2006/relationships/tags" Target="../tags/tag426.xml"/><Relationship Id="rId12" Type="http://schemas.openxmlformats.org/officeDocument/2006/relationships/tags" Target="../tags/tag425.xml"/><Relationship Id="rId11" Type="http://schemas.openxmlformats.org/officeDocument/2006/relationships/tags" Target="../tags/tag424.xml"/><Relationship Id="rId10" Type="http://schemas.openxmlformats.org/officeDocument/2006/relationships/tags" Target="../tags/tag423.xml"/><Relationship Id="rId1" Type="http://schemas.openxmlformats.org/officeDocument/2006/relationships/tags" Target="../tags/tag414.xml"/></Relationships>
</file>

<file path=ppt/slides/_rels/slide28.xml.rels><?xml version="1.0" encoding="UTF-8" standalone="yes"?>
<Relationships xmlns="http://schemas.openxmlformats.org/package/2006/relationships"><Relationship Id="rId9" Type="http://schemas.openxmlformats.org/officeDocument/2006/relationships/tags" Target="../tags/tag473.xml"/><Relationship Id="rId8" Type="http://schemas.openxmlformats.org/officeDocument/2006/relationships/tags" Target="../tags/tag472.xml"/><Relationship Id="rId7" Type="http://schemas.openxmlformats.org/officeDocument/2006/relationships/tags" Target="../tags/tag471.xml"/><Relationship Id="rId6" Type="http://schemas.openxmlformats.org/officeDocument/2006/relationships/tags" Target="../tags/tag470.xml"/><Relationship Id="rId5" Type="http://schemas.openxmlformats.org/officeDocument/2006/relationships/tags" Target="../tags/tag469.xml"/><Relationship Id="rId4" Type="http://schemas.openxmlformats.org/officeDocument/2006/relationships/tags" Target="../tags/tag468.xml"/><Relationship Id="rId3" Type="http://schemas.openxmlformats.org/officeDocument/2006/relationships/tags" Target="../tags/tag467.xml"/><Relationship Id="rId2" Type="http://schemas.openxmlformats.org/officeDocument/2006/relationships/tags" Target="../tags/tag466.xml"/><Relationship Id="rId17" Type="http://schemas.openxmlformats.org/officeDocument/2006/relationships/slideLayout" Target="../slideLayouts/slideLayout3.xml"/><Relationship Id="rId16" Type="http://schemas.openxmlformats.org/officeDocument/2006/relationships/tags" Target="../tags/tag480.xml"/><Relationship Id="rId15" Type="http://schemas.openxmlformats.org/officeDocument/2006/relationships/tags" Target="../tags/tag479.xml"/><Relationship Id="rId14" Type="http://schemas.openxmlformats.org/officeDocument/2006/relationships/tags" Target="../tags/tag478.xml"/><Relationship Id="rId13" Type="http://schemas.openxmlformats.org/officeDocument/2006/relationships/tags" Target="../tags/tag477.xml"/><Relationship Id="rId12" Type="http://schemas.openxmlformats.org/officeDocument/2006/relationships/tags" Target="../tags/tag476.xml"/><Relationship Id="rId11" Type="http://schemas.openxmlformats.org/officeDocument/2006/relationships/tags" Target="../tags/tag475.xml"/><Relationship Id="rId10" Type="http://schemas.openxmlformats.org/officeDocument/2006/relationships/tags" Target="../tags/tag474.xml"/><Relationship Id="rId1" Type="http://schemas.openxmlformats.org/officeDocument/2006/relationships/tags" Target="../tags/tag465.xml"/></Relationships>
</file>

<file path=ppt/slides/_rels/slide29.xml.rels><?xml version="1.0" encoding="UTF-8" standalone="yes"?>
<Relationships xmlns="http://schemas.openxmlformats.org/package/2006/relationships"><Relationship Id="rId9" Type="http://schemas.openxmlformats.org/officeDocument/2006/relationships/tags" Target="../tags/tag489.xml"/><Relationship Id="rId8" Type="http://schemas.openxmlformats.org/officeDocument/2006/relationships/tags" Target="../tags/tag488.xml"/><Relationship Id="rId7" Type="http://schemas.openxmlformats.org/officeDocument/2006/relationships/tags" Target="../tags/tag487.xml"/><Relationship Id="rId6" Type="http://schemas.openxmlformats.org/officeDocument/2006/relationships/tags" Target="../tags/tag486.xml"/><Relationship Id="rId5" Type="http://schemas.openxmlformats.org/officeDocument/2006/relationships/tags" Target="../tags/tag485.xml"/><Relationship Id="rId4" Type="http://schemas.openxmlformats.org/officeDocument/2006/relationships/tags" Target="../tags/tag484.xml"/><Relationship Id="rId3" Type="http://schemas.openxmlformats.org/officeDocument/2006/relationships/tags" Target="../tags/tag483.xml"/><Relationship Id="rId2" Type="http://schemas.openxmlformats.org/officeDocument/2006/relationships/tags" Target="../tags/tag482.xml"/><Relationship Id="rId15" Type="http://schemas.openxmlformats.org/officeDocument/2006/relationships/slideLayout" Target="../slideLayouts/slideLayout3.xml"/><Relationship Id="rId14" Type="http://schemas.openxmlformats.org/officeDocument/2006/relationships/tags" Target="../tags/tag494.xml"/><Relationship Id="rId13" Type="http://schemas.openxmlformats.org/officeDocument/2006/relationships/tags" Target="../tags/tag493.xml"/><Relationship Id="rId12" Type="http://schemas.openxmlformats.org/officeDocument/2006/relationships/tags" Target="../tags/tag492.xml"/><Relationship Id="rId11" Type="http://schemas.openxmlformats.org/officeDocument/2006/relationships/tags" Target="../tags/tag491.xml"/><Relationship Id="rId10" Type="http://schemas.openxmlformats.org/officeDocument/2006/relationships/tags" Target="../tags/tag490.xml"/><Relationship Id="rId1" Type="http://schemas.openxmlformats.org/officeDocument/2006/relationships/tags" Target="../tags/tag48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9" Type="http://schemas.openxmlformats.org/officeDocument/2006/relationships/tags" Target="../tags/tag503.xml"/><Relationship Id="rId8" Type="http://schemas.openxmlformats.org/officeDocument/2006/relationships/tags" Target="../tags/tag502.xml"/><Relationship Id="rId7" Type="http://schemas.openxmlformats.org/officeDocument/2006/relationships/tags" Target="../tags/tag501.xml"/><Relationship Id="rId6" Type="http://schemas.openxmlformats.org/officeDocument/2006/relationships/tags" Target="../tags/tag500.xml"/><Relationship Id="rId5" Type="http://schemas.openxmlformats.org/officeDocument/2006/relationships/tags" Target="../tags/tag499.xml"/><Relationship Id="rId4" Type="http://schemas.openxmlformats.org/officeDocument/2006/relationships/tags" Target="../tags/tag498.xml"/><Relationship Id="rId3" Type="http://schemas.openxmlformats.org/officeDocument/2006/relationships/tags" Target="../tags/tag497.xml"/><Relationship Id="rId2" Type="http://schemas.openxmlformats.org/officeDocument/2006/relationships/tags" Target="../tags/tag496.xml"/><Relationship Id="rId15" Type="http://schemas.openxmlformats.org/officeDocument/2006/relationships/slideLayout" Target="../slideLayouts/slideLayout3.xml"/><Relationship Id="rId14" Type="http://schemas.openxmlformats.org/officeDocument/2006/relationships/tags" Target="../tags/tag508.xml"/><Relationship Id="rId13" Type="http://schemas.openxmlformats.org/officeDocument/2006/relationships/tags" Target="../tags/tag507.xml"/><Relationship Id="rId12" Type="http://schemas.openxmlformats.org/officeDocument/2006/relationships/tags" Target="../tags/tag506.xml"/><Relationship Id="rId11" Type="http://schemas.openxmlformats.org/officeDocument/2006/relationships/tags" Target="../tags/tag505.xml"/><Relationship Id="rId10" Type="http://schemas.openxmlformats.org/officeDocument/2006/relationships/tags" Target="../tags/tag504.xml"/><Relationship Id="rId1" Type="http://schemas.openxmlformats.org/officeDocument/2006/relationships/tags" Target="../tags/tag495.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512.xml"/><Relationship Id="rId4" Type="http://schemas.openxmlformats.org/officeDocument/2006/relationships/tags" Target="../tags/tag511.xml"/><Relationship Id="rId3" Type="http://schemas.openxmlformats.org/officeDocument/2006/relationships/tags" Target="../tags/tag510.xml"/><Relationship Id="rId2" Type="http://schemas.openxmlformats.org/officeDocument/2006/relationships/image" Target="../media/image11.jpeg"/><Relationship Id="rId1" Type="http://schemas.openxmlformats.org/officeDocument/2006/relationships/tags" Target="../tags/tag509.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516.xml"/><Relationship Id="rId4" Type="http://schemas.openxmlformats.org/officeDocument/2006/relationships/tags" Target="../tags/tag515.xml"/><Relationship Id="rId3" Type="http://schemas.openxmlformats.org/officeDocument/2006/relationships/tags" Target="../tags/tag514.xml"/><Relationship Id="rId2" Type="http://schemas.openxmlformats.org/officeDocument/2006/relationships/image" Target="../media/image11.jpeg"/><Relationship Id="rId1" Type="http://schemas.openxmlformats.org/officeDocument/2006/relationships/tags" Target="../tags/tag513.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520.xml"/><Relationship Id="rId4" Type="http://schemas.openxmlformats.org/officeDocument/2006/relationships/tags" Target="../tags/tag519.xml"/><Relationship Id="rId3" Type="http://schemas.openxmlformats.org/officeDocument/2006/relationships/tags" Target="../tags/tag518.xml"/><Relationship Id="rId2" Type="http://schemas.openxmlformats.org/officeDocument/2006/relationships/image" Target="../media/image11.jpeg"/><Relationship Id="rId1" Type="http://schemas.openxmlformats.org/officeDocument/2006/relationships/tags" Target="../tags/tag517.xml"/></Relationships>
</file>

<file path=ppt/slides/_rels/slide34.xml.rels><?xml version="1.0" encoding="UTF-8" standalone="yes"?>
<Relationships xmlns="http://schemas.openxmlformats.org/package/2006/relationships"><Relationship Id="rId9" Type="http://schemas.openxmlformats.org/officeDocument/2006/relationships/tags" Target="../tags/tag529.xml"/><Relationship Id="rId8" Type="http://schemas.openxmlformats.org/officeDocument/2006/relationships/tags" Target="../tags/tag528.xml"/><Relationship Id="rId7" Type="http://schemas.openxmlformats.org/officeDocument/2006/relationships/tags" Target="../tags/tag527.xml"/><Relationship Id="rId6" Type="http://schemas.openxmlformats.org/officeDocument/2006/relationships/tags" Target="../tags/tag526.xml"/><Relationship Id="rId5" Type="http://schemas.openxmlformats.org/officeDocument/2006/relationships/tags" Target="../tags/tag525.xml"/><Relationship Id="rId4" Type="http://schemas.openxmlformats.org/officeDocument/2006/relationships/tags" Target="../tags/tag524.xml"/><Relationship Id="rId3" Type="http://schemas.openxmlformats.org/officeDocument/2006/relationships/tags" Target="../tags/tag523.xml"/><Relationship Id="rId2" Type="http://schemas.openxmlformats.org/officeDocument/2006/relationships/tags" Target="../tags/tag522.xml"/><Relationship Id="rId17" Type="http://schemas.openxmlformats.org/officeDocument/2006/relationships/slideLayout" Target="../slideLayouts/slideLayout3.xml"/><Relationship Id="rId16" Type="http://schemas.openxmlformats.org/officeDocument/2006/relationships/tags" Target="../tags/tag536.xml"/><Relationship Id="rId15" Type="http://schemas.openxmlformats.org/officeDocument/2006/relationships/tags" Target="../tags/tag535.xml"/><Relationship Id="rId14" Type="http://schemas.openxmlformats.org/officeDocument/2006/relationships/tags" Target="../tags/tag534.xml"/><Relationship Id="rId13" Type="http://schemas.openxmlformats.org/officeDocument/2006/relationships/tags" Target="../tags/tag533.xml"/><Relationship Id="rId12" Type="http://schemas.openxmlformats.org/officeDocument/2006/relationships/tags" Target="../tags/tag532.xml"/><Relationship Id="rId11" Type="http://schemas.openxmlformats.org/officeDocument/2006/relationships/tags" Target="../tags/tag531.xml"/><Relationship Id="rId10" Type="http://schemas.openxmlformats.org/officeDocument/2006/relationships/tags" Target="../tags/tag530.xml"/><Relationship Id="rId1" Type="http://schemas.openxmlformats.org/officeDocument/2006/relationships/tags" Target="../tags/tag521.xml"/></Relationships>
</file>

<file path=ppt/slides/_rels/slide35.xml.rels><?xml version="1.0" encoding="UTF-8" standalone="yes"?>
<Relationships xmlns="http://schemas.openxmlformats.org/package/2006/relationships"><Relationship Id="rId9" Type="http://schemas.openxmlformats.org/officeDocument/2006/relationships/tags" Target="../tags/tag545.xml"/><Relationship Id="rId8" Type="http://schemas.openxmlformats.org/officeDocument/2006/relationships/tags" Target="../tags/tag544.xml"/><Relationship Id="rId7" Type="http://schemas.openxmlformats.org/officeDocument/2006/relationships/tags" Target="../tags/tag543.xml"/><Relationship Id="rId6" Type="http://schemas.openxmlformats.org/officeDocument/2006/relationships/tags" Target="../tags/tag542.xml"/><Relationship Id="rId5" Type="http://schemas.openxmlformats.org/officeDocument/2006/relationships/tags" Target="../tags/tag541.xml"/><Relationship Id="rId4" Type="http://schemas.openxmlformats.org/officeDocument/2006/relationships/tags" Target="../tags/tag540.xml"/><Relationship Id="rId3" Type="http://schemas.openxmlformats.org/officeDocument/2006/relationships/tags" Target="../tags/tag539.xml"/><Relationship Id="rId28" Type="http://schemas.openxmlformats.org/officeDocument/2006/relationships/slideLayout" Target="../slideLayouts/slideLayout3.xml"/><Relationship Id="rId27" Type="http://schemas.openxmlformats.org/officeDocument/2006/relationships/tags" Target="../tags/tag563.xml"/><Relationship Id="rId26" Type="http://schemas.openxmlformats.org/officeDocument/2006/relationships/tags" Target="../tags/tag562.xml"/><Relationship Id="rId25" Type="http://schemas.openxmlformats.org/officeDocument/2006/relationships/tags" Target="../tags/tag561.xml"/><Relationship Id="rId24" Type="http://schemas.openxmlformats.org/officeDocument/2006/relationships/tags" Target="../tags/tag560.xml"/><Relationship Id="rId23" Type="http://schemas.openxmlformats.org/officeDocument/2006/relationships/tags" Target="../tags/tag559.xml"/><Relationship Id="rId22" Type="http://schemas.openxmlformats.org/officeDocument/2006/relationships/tags" Target="../tags/tag558.xml"/><Relationship Id="rId21" Type="http://schemas.openxmlformats.org/officeDocument/2006/relationships/tags" Target="../tags/tag557.xml"/><Relationship Id="rId20" Type="http://schemas.openxmlformats.org/officeDocument/2006/relationships/tags" Target="../tags/tag556.xml"/><Relationship Id="rId2" Type="http://schemas.openxmlformats.org/officeDocument/2006/relationships/tags" Target="../tags/tag538.xml"/><Relationship Id="rId19" Type="http://schemas.openxmlformats.org/officeDocument/2006/relationships/tags" Target="../tags/tag555.xml"/><Relationship Id="rId18" Type="http://schemas.openxmlformats.org/officeDocument/2006/relationships/tags" Target="../tags/tag554.xml"/><Relationship Id="rId17" Type="http://schemas.openxmlformats.org/officeDocument/2006/relationships/tags" Target="../tags/tag553.xml"/><Relationship Id="rId16" Type="http://schemas.openxmlformats.org/officeDocument/2006/relationships/tags" Target="../tags/tag552.xml"/><Relationship Id="rId15" Type="http://schemas.openxmlformats.org/officeDocument/2006/relationships/tags" Target="../tags/tag551.xml"/><Relationship Id="rId14" Type="http://schemas.openxmlformats.org/officeDocument/2006/relationships/tags" Target="../tags/tag550.xml"/><Relationship Id="rId13" Type="http://schemas.openxmlformats.org/officeDocument/2006/relationships/tags" Target="../tags/tag549.xml"/><Relationship Id="rId12" Type="http://schemas.openxmlformats.org/officeDocument/2006/relationships/tags" Target="../tags/tag548.xml"/><Relationship Id="rId11" Type="http://schemas.openxmlformats.org/officeDocument/2006/relationships/tags" Target="../tags/tag547.xml"/><Relationship Id="rId10" Type="http://schemas.openxmlformats.org/officeDocument/2006/relationships/tags" Target="../tags/tag546.xml"/><Relationship Id="rId1" Type="http://schemas.openxmlformats.org/officeDocument/2006/relationships/tags" Target="../tags/tag537.xml"/></Relationships>
</file>

<file path=ppt/slides/_rels/slide36.xml.rels><?xml version="1.0" encoding="UTF-8" standalone="yes"?>
<Relationships xmlns="http://schemas.openxmlformats.org/package/2006/relationships"><Relationship Id="rId9" Type="http://schemas.openxmlformats.org/officeDocument/2006/relationships/tags" Target="../tags/tag572.xml"/><Relationship Id="rId8" Type="http://schemas.openxmlformats.org/officeDocument/2006/relationships/tags" Target="../tags/tag571.xml"/><Relationship Id="rId72" Type="http://schemas.openxmlformats.org/officeDocument/2006/relationships/slideLayout" Target="../slideLayouts/slideLayout3.xml"/><Relationship Id="rId71" Type="http://schemas.openxmlformats.org/officeDocument/2006/relationships/tags" Target="../tags/tag634.xml"/><Relationship Id="rId70" Type="http://schemas.openxmlformats.org/officeDocument/2006/relationships/tags" Target="../tags/tag633.xml"/><Relationship Id="rId7" Type="http://schemas.openxmlformats.org/officeDocument/2006/relationships/tags" Target="../tags/tag570.xml"/><Relationship Id="rId69" Type="http://schemas.openxmlformats.org/officeDocument/2006/relationships/tags" Target="../tags/tag632.xml"/><Relationship Id="rId68" Type="http://schemas.openxmlformats.org/officeDocument/2006/relationships/tags" Target="../tags/tag631.xml"/><Relationship Id="rId67" Type="http://schemas.openxmlformats.org/officeDocument/2006/relationships/tags" Target="../tags/tag630.xml"/><Relationship Id="rId66" Type="http://schemas.openxmlformats.org/officeDocument/2006/relationships/tags" Target="../tags/tag629.xml"/><Relationship Id="rId65" Type="http://schemas.openxmlformats.org/officeDocument/2006/relationships/tags" Target="../tags/tag628.xml"/><Relationship Id="rId64" Type="http://schemas.openxmlformats.org/officeDocument/2006/relationships/tags" Target="../tags/tag627.xml"/><Relationship Id="rId63" Type="http://schemas.openxmlformats.org/officeDocument/2006/relationships/tags" Target="../tags/tag626.xml"/><Relationship Id="rId62" Type="http://schemas.openxmlformats.org/officeDocument/2006/relationships/tags" Target="../tags/tag625.xml"/><Relationship Id="rId61" Type="http://schemas.openxmlformats.org/officeDocument/2006/relationships/tags" Target="../tags/tag624.xml"/><Relationship Id="rId60" Type="http://schemas.openxmlformats.org/officeDocument/2006/relationships/tags" Target="../tags/tag623.xml"/><Relationship Id="rId6" Type="http://schemas.openxmlformats.org/officeDocument/2006/relationships/tags" Target="../tags/tag569.xml"/><Relationship Id="rId59" Type="http://schemas.openxmlformats.org/officeDocument/2006/relationships/tags" Target="../tags/tag622.xml"/><Relationship Id="rId58" Type="http://schemas.openxmlformats.org/officeDocument/2006/relationships/tags" Target="../tags/tag621.xml"/><Relationship Id="rId57" Type="http://schemas.openxmlformats.org/officeDocument/2006/relationships/tags" Target="../tags/tag620.xml"/><Relationship Id="rId56" Type="http://schemas.openxmlformats.org/officeDocument/2006/relationships/tags" Target="../tags/tag619.xml"/><Relationship Id="rId55" Type="http://schemas.openxmlformats.org/officeDocument/2006/relationships/tags" Target="../tags/tag618.xml"/><Relationship Id="rId54" Type="http://schemas.openxmlformats.org/officeDocument/2006/relationships/tags" Target="../tags/tag617.xml"/><Relationship Id="rId53" Type="http://schemas.openxmlformats.org/officeDocument/2006/relationships/tags" Target="../tags/tag616.xml"/><Relationship Id="rId52" Type="http://schemas.openxmlformats.org/officeDocument/2006/relationships/tags" Target="../tags/tag615.xml"/><Relationship Id="rId51" Type="http://schemas.openxmlformats.org/officeDocument/2006/relationships/tags" Target="../tags/tag614.xml"/><Relationship Id="rId50" Type="http://schemas.openxmlformats.org/officeDocument/2006/relationships/tags" Target="../tags/tag613.xml"/><Relationship Id="rId5" Type="http://schemas.openxmlformats.org/officeDocument/2006/relationships/tags" Target="../tags/tag568.xml"/><Relationship Id="rId49" Type="http://schemas.openxmlformats.org/officeDocument/2006/relationships/tags" Target="../tags/tag612.xml"/><Relationship Id="rId48" Type="http://schemas.openxmlformats.org/officeDocument/2006/relationships/tags" Target="../tags/tag611.xml"/><Relationship Id="rId47" Type="http://schemas.openxmlformats.org/officeDocument/2006/relationships/tags" Target="../tags/tag610.xml"/><Relationship Id="rId46" Type="http://schemas.openxmlformats.org/officeDocument/2006/relationships/tags" Target="../tags/tag609.xml"/><Relationship Id="rId45" Type="http://schemas.openxmlformats.org/officeDocument/2006/relationships/tags" Target="../tags/tag608.xml"/><Relationship Id="rId44" Type="http://schemas.openxmlformats.org/officeDocument/2006/relationships/tags" Target="../tags/tag607.xml"/><Relationship Id="rId43" Type="http://schemas.openxmlformats.org/officeDocument/2006/relationships/tags" Target="../tags/tag606.xml"/><Relationship Id="rId42" Type="http://schemas.openxmlformats.org/officeDocument/2006/relationships/tags" Target="../tags/tag605.xml"/><Relationship Id="rId41" Type="http://schemas.openxmlformats.org/officeDocument/2006/relationships/tags" Target="../tags/tag604.xml"/><Relationship Id="rId40" Type="http://schemas.openxmlformats.org/officeDocument/2006/relationships/tags" Target="../tags/tag603.xml"/><Relationship Id="rId4" Type="http://schemas.openxmlformats.org/officeDocument/2006/relationships/tags" Target="../tags/tag567.xml"/><Relationship Id="rId39" Type="http://schemas.openxmlformats.org/officeDocument/2006/relationships/tags" Target="../tags/tag602.xml"/><Relationship Id="rId38" Type="http://schemas.openxmlformats.org/officeDocument/2006/relationships/tags" Target="../tags/tag601.xml"/><Relationship Id="rId37" Type="http://schemas.openxmlformats.org/officeDocument/2006/relationships/tags" Target="../tags/tag600.xml"/><Relationship Id="rId36" Type="http://schemas.openxmlformats.org/officeDocument/2006/relationships/tags" Target="../tags/tag599.xml"/><Relationship Id="rId35" Type="http://schemas.openxmlformats.org/officeDocument/2006/relationships/tags" Target="../tags/tag598.xml"/><Relationship Id="rId34" Type="http://schemas.openxmlformats.org/officeDocument/2006/relationships/tags" Target="../tags/tag597.xml"/><Relationship Id="rId33" Type="http://schemas.openxmlformats.org/officeDocument/2006/relationships/tags" Target="../tags/tag596.xml"/><Relationship Id="rId32" Type="http://schemas.openxmlformats.org/officeDocument/2006/relationships/tags" Target="../tags/tag595.xml"/><Relationship Id="rId31" Type="http://schemas.openxmlformats.org/officeDocument/2006/relationships/tags" Target="../tags/tag594.xml"/><Relationship Id="rId30" Type="http://schemas.openxmlformats.org/officeDocument/2006/relationships/tags" Target="../tags/tag593.xml"/><Relationship Id="rId3" Type="http://schemas.openxmlformats.org/officeDocument/2006/relationships/tags" Target="../tags/tag566.xml"/><Relationship Id="rId29" Type="http://schemas.openxmlformats.org/officeDocument/2006/relationships/tags" Target="../tags/tag592.xml"/><Relationship Id="rId28" Type="http://schemas.openxmlformats.org/officeDocument/2006/relationships/tags" Target="../tags/tag591.xml"/><Relationship Id="rId27" Type="http://schemas.openxmlformats.org/officeDocument/2006/relationships/tags" Target="../tags/tag590.xml"/><Relationship Id="rId26" Type="http://schemas.openxmlformats.org/officeDocument/2006/relationships/tags" Target="../tags/tag589.xml"/><Relationship Id="rId25" Type="http://schemas.openxmlformats.org/officeDocument/2006/relationships/tags" Target="../tags/tag588.xml"/><Relationship Id="rId24" Type="http://schemas.openxmlformats.org/officeDocument/2006/relationships/tags" Target="../tags/tag587.xml"/><Relationship Id="rId23" Type="http://schemas.openxmlformats.org/officeDocument/2006/relationships/tags" Target="../tags/tag586.xml"/><Relationship Id="rId22" Type="http://schemas.openxmlformats.org/officeDocument/2006/relationships/tags" Target="../tags/tag585.xml"/><Relationship Id="rId21" Type="http://schemas.openxmlformats.org/officeDocument/2006/relationships/tags" Target="../tags/tag584.xml"/><Relationship Id="rId20" Type="http://schemas.openxmlformats.org/officeDocument/2006/relationships/tags" Target="../tags/tag583.xml"/><Relationship Id="rId2" Type="http://schemas.openxmlformats.org/officeDocument/2006/relationships/tags" Target="../tags/tag565.xml"/><Relationship Id="rId19" Type="http://schemas.openxmlformats.org/officeDocument/2006/relationships/tags" Target="../tags/tag582.xml"/><Relationship Id="rId18" Type="http://schemas.openxmlformats.org/officeDocument/2006/relationships/tags" Target="../tags/tag581.xml"/><Relationship Id="rId17" Type="http://schemas.openxmlformats.org/officeDocument/2006/relationships/tags" Target="../tags/tag580.xml"/><Relationship Id="rId16" Type="http://schemas.openxmlformats.org/officeDocument/2006/relationships/tags" Target="../tags/tag579.xml"/><Relationship Id="rId15" Type="http://schemas.openxmlformats.org/officeDocument/2006/relationships/tags" Target="../tags/tag578.xml"/><Relationship Id="rId14" Type="http://schemas.openxmlformats.org/officeDocument/2006/relationships/tags" Target="../tags/tag577.xml"/><Relationship Id="rId13" Type="http://schemas.openxmlformats.org/officeDocument/2006/relationships/tags" Target="../tags/tag576.xml"/><Relationship Id="rId12" Type="http://schemas.openxmlformats.org/officeDocument/2006/relationships/tags" Target="../tags/tag575.xml"/><Relationship Id="rId11" Type="http://schemas.openxmlformats.org/officeDocument/2006/relationships/tags" Target="../tags/tag574.xml"/><Relationship Id="rId10" Type="http://schemas.openxmlformats.org/officeDocument/2006/relationships/tags" Target="../tags/tag573.xml"/><Relationship Id="rId1" Type="http://schemas.openxmlformats.org/officeDocument/2006/relationships/tags" Target="../tags/tag564.xml"/></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640.xml"/><Relationship Id="rId5" Type="http://schemas.openxmlformats.org/officeDocument/2006/relationships/tags" Target="../tags/tag639.xml"/><Relationship Id="rId4" Type="http://schemas.openxmlformats.org/officeDocument/2006/relationships/tags" Target="../tags/tag638.xml"/><Relationship Id="rId3" Type="http://schemas.openxmlformats.org/officeDocument/2006/relationships/tags" Target="../tags/tag637.xml"/><Relationship Id="rId2" Type="http://schemas.openxmlformats.org/officeDocument/2006/relationships/tags" Target="../tags/tag636.xml"/><Relationship Id="rId1" Type="http://schemas.openxmlformats.org/officeDocument/2006/relationships/tags" Target="../tags/tag635.xml"/></Relationships>
</file>

<file path=ppt/slides/_rels/slide38.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646.xml"/><Relationship Id="rId5" Type="http://schemas.openxmlformats.org/officeDocument/2006/relationships/tags" Target="../tags/tag645.xml"/><Relationship Id="rId4" Type="http://schemas.openxmlformats.org/officeDocument/2006/relationships/tags" Target="../tags/tag644.xml"/><Relationship Id="rId3" Type="http://schemas.openxmlformats.org/officeDocument/2006/relationships/tags" Target="../tags/tag643.xml"/><Relationship Id="rId2" Type="http://schemas.openxmlformats.org/officeDocument/2006/relationships/tags" Target="../tags/tag642.xml"/><Relationship Id="rId1" Type="http://schemas.openxmlformats.org/officeDocument/2006/relationships/tags" Target="../tags/tag641.xml"/></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652.xml"/><Relationship Id="rId5" Type="http://schemas.openxmlformats.org/officeDocument/2006/relationships/tags" Target="../tags/tag651.xml"/><Relationship Id="rId4" Type="http://schemas.openxmlformats.org/officeDocument/2006/relationships/tags" Target="../tags/tag650.xml"/><Relationship Id="rId3" Type="http://schemas.openxmlformats.org/officeDocument/2006/relationships/tags" Target="../tags/tag649.xml"/><Relationship Id="rId2" Type="http://schemas.openxmlformats.org/officeDocument/2006/relationships/tags" Target="../tags/tag648.xml"/><Relationship Id="rId1" Type="http://schemas.openxmlformats.org/officeDocument/2006/relationships/tags" Target="../tags/tag64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9" Type="http://schemas.openxmlformats.org/officeDocument/2006/relationships/tags" Target="../tags/tag660.xml"/><Relationship Id="rId8" Type="http://schemas.openxmlformats.org/officeDocument/2006/relationships/tags" Target="../tags/tag659.xml"/><Relationship Id="rId7" Type="http://schemas.openxmlformats.org/officeDocument/2006/relationships/tags" Target="../tags/tag658.xml"/><Relationship Id="rId6" Type="http://schemas.openxmlformats.org/officeDocument/2006/relationships/image" Target="../media/image12.emf"/><Relationship Id="rId5" Type="http://schemas.openxmlformats.org/officeDocument/2006/relationships/tags" Target="../tags/tag657.xml"/><Relationship Id="rId4" Type="http://schemas.openxmlformats.org/officeDocument/2006/relationships/tags" Target="../tags/tag656.xml"/><Relationship Id="rId3" Type="http://schemas.openxmlformats.org/officeDocument/2006/relationships/tags" Target="../tags/tag655.xml"/><Relationship Id="rId2" Type="http://schemas.openxmlformats.org/officeDocument/2006/relationships/tags" Target="../tags/tag654.xml"/><Relationship Id="rId14" Type="http://schemas.openxmlformats.org/officeDocument/2006/relationships/slideLayout" Target="../slideLayouts/slideLayout8.xml"/><Relationship Id="rId13" Type="http://schemas.openxmlformats.org/officeDocument/2006/relationships/tags" Target="../tags/tag664.xml"/><Relationship Id="rId12" Type="http://schemas.openxmlformats.org/officeDocument/2006/relationships/tags" Target="../tags/tag663.xml"/><Relationship Id="rId11" Type="http://schemas.openxmlformats.org/officeDocument/2006/relationships/tags" Target="../tags/tag662.xml"/><Relationship Id="rId10" Type="http://schemas.openxmlformats.org/officeDocument/2006/relationships/tags" Target="../tags/tag661.xml"/><Relationship Id="rId1" Type="http://schemas.openxmlformats.org/officeDocument/2006/relationships/tags" Target="../tags/tag653.xml"/></Relationships>
</file>

<file path=ppt/slides/_rels/slide41.xml.rels><?xml version="1.0" encoding="UTF-8" standalone="yes"?>
<Relationships xmlns="http://schemas.openxmlformats.org/package/2006/relationships"><Relationship Id="rId9" Type="http://schemas.openxmlformats.org/officeDocument/2006/relationships/tags" Target="../tags/tag673.xml"/><Relationship Id="rId8" Type="http://schemas.openxmlformats.org/officeDocument/2006/relationships/tags" Target="../tags/tag672.xml"/><Relationship Id="rId7" Type="http://schemas.openxmlformats.org/officeDocument/2006/relationships/tags" Target="../tags/tag671.xml"/><Relationship Id="rId6" Type="http://schemas.openxmlformats.org/officeDocument/2006/relationships/tags" Target="../tags/tag670.xml"/><Relationship Id="rId5" Type="http://schemas.openxmlformats.org/officeDocument/2006/relationships/tags" Target="../tags/tag669.xml"/><Relationship Id="rId4" Type="http://schemas.openxmlformats.org/officeDocument/2006/relationships/tags" Target="../tags/tag668.xml"/><Relationship Id="rId3" Type="http://schemas.openxmlformats.org/officeDocument/2006/relationships/tags" Target="../tags/tag667.xml"/><Relationship Id="rId2" Type="http://schemas.openxmlformats.org/officeDocument/2006/relationships/tags" Target="../tags/tag666.xml"/><Relationship Id="rId15" Type="http://schemas.openxmlformats.org/officeDocument/2006/relationships/slideLayout" Target="../slideLayouts/slideLayout8.xml"/><Relationship Id="rId14" Type="http://schemas.openxmlformats.org/officeDocument/2006/relationships/tags" Target="../tags/tag676.xml"/><Relationship Id="rId13" Type="http://schemas.openxmlformats.org/officeDocument/2006/relationships/image" Target="../media/image14.emf"/><Relationship Id="rId12" Type="http://schemas.openxmlformats.org/officeDocument/2006/relationships/image" Target="../media/image13.emf"/><Relationship Id="rId11" Type="http://schemas.openxmlformats.org/officeDocument/2006/relationships/tags" Target="../tags/tag675.xml"/><Relationship Id="rId10" Type="http://schemas.openxmlformats.org/officeDocument/2006/relationships/tags" Target="../tags/tag674.xml"/><Relationship Id="rId1" Type="http://schemas.openxmlformats.org/officeDocument/2006/relationships/tags" Target="../tags/tag665.xml"/></Relationships>
</file>

<file path=ppt/slides/_rels/slide42.xml.rels><?xml version="1.0" encoding="UTF-8" standalone="yes"?>
<Relationships xmlns="http://schemas.openxmlformats.org/package/2006/relationships"><Relationship Id="rId9" Type="http://schemas.openxmlformats.org/officeDocument/2006/relationships/tags" Target="../tags/tag685.xml"/><Relationship Id="rId8" Type="http://schemas.openxmlformats.org/officeDocument/2006/relationships/tags" Target="../tags/tag684.xml"/><Relationship Id="rId7" Type="http://schemas.openxmlformats.org/officeDocument/2006/relationships/tags" Target="../tags/tag683.xml"/><Relationship Id="rId6" Type="http://schemas.openxmlformats.org/officeDocument/2006/relationships/tags" Target="../tags/tag682.xml"/><Relationship Id="rId5" Type="http://schemas.openxmlformats.org/officeDocument/2006/relationships/tags" Target="../tags/tag681.xml"/><Relationship Id="rId4" Type="http://schemas.openxmlformats.org/officeDocument/2006/relationships/tags" Target="../tags/tag680.xml"/><Relationship Id="rId3" Type="http://schemas.openxmlformats.org/officeDocument/2006/relationships/tags" Target="../tags/tag679.xml"/><Relationship Id="rId2" Type="http://schemas.openxmlformats.org/officeDocument/2006/relationships/tags" Target="../tags/tag678.xml"/><Relationship Id="rId15" Type="http://schemas.openxmlformats.org/officeDocument/2006/relationships/slideLayout" Target="../slideLayouts/slideLayout8.xml"/><Relationship Id="rId14" Type="http://schemas.openxmlformats.org/officeDocument/2006/relationships/tags" Target="../tags/tag688.xml"/><Relationship Id="rId13" Type="http://schemas.openxmlformats.org/officeDocument/2006/relationships/image" Target="../media/image16.emf"/><Relationship Id="rId12" Type="http://schemas.openxmlformats.org/officeDocument/2006/relationships/image" Target="../media/image15.emf"/><Relationship Id="rId11" Type="http://schemas.openxmlformats.org/officeDocument/2006/relationships/tags" Target="../tags/tag687.xml"/><Relationship Id="rId10" Type="http://schemas.openxmlformats.org/officeDocument/2006/relationships/tags" Target="../tags/tag686.xml"/><Relationship Id="rId1" Type="http://schemas.openxmlformats.org/officeDocument/2006/relationships/tags" Target="../tags/tag677.xml"/></Relationships>
</file>

<file path=ppt/slides/_rels/slide43.xml.rels><?xml version="1.0" encoding="UTF-8" standalone="yes"?>
<Relationships xmlns="http://schemas.openxmlformats.org/package/2006/relationships"><Relationship Id="rId9" Type="http://schemas.openxmlformats.org/officeDocument/2006/relationships/tags" Target="../tags/tag697.xml"/><Relationship Id="rId8" Type="http://schemas.openxmlformats.org/officeDocument/2006/relationships/tags" Target="../tags/tag696.xml"/><Relationship Id="rId7" Type="http://schemas.openxmlformats.org/officeDocument/2006/relationships/tags" Target="../tags/tag695.xml"/><Relationship Id="rId6" Type="http://schemas.openxmlformats.org/officeDocument/2006/relationships/tags" Target="../tags/tag694.xml"/><Relationship Id="rId5" Type="http://schemas.openxmlformats.org/officeDocument/2006/relationships/tags" Target="../tags/tag693.xml"/><Relationship Id="rId4" Type="http://schemas.openxmlformats.org/officeDocument/2006/relationships/tags" Target="../tags/tag692.xml"/><Relationship Id="rId3" Type="http://schemas.openxmlformats.org/officeDocument/2006/relationships/tags" Target="../tags/tag691.xml"/><Relationship Id="rId2" Type="http://schemas.openxmlformats.org/officeDocument/2006/relationships/tags" Target="../tags/tag690.xml"/><Relationship Id="rId15" Type="http://schemas.openxmlformats.org/officeDocument/2006/relationships/slideLayout" Target="../slideLayouts/slideLayout8.xml"/><Relationship Id="rId14" Type="http://schemas.openxmlformats.org/officeDocument/2006/relationships/tags" Target="../tags/tag700.xml"/><Relationship Id="rId13" Type="http://schemas.openxmlformats.org/officeDocument/2006/relationships/image" Target="../media/image18.emf"/><Relationship Id="rId12" Type="http://schemas.openxmlformats.org/officeDocument/2006/relationships/image" Target="../media/image17.emf"/><Relationship Id="rId11" Type="http://schemas.openxmlformats.org/officeDocument/2006/relationships/tags" Target="../tags/tag699.xml"/><Relationship Id="rId10" Type="http://schemas.openxmlformats.org/officeDocument/2006/relationships/tags" Target="../tags/tag698.xml"/><Relationship Id="rId1" Type="http://schemas.openxmlformats.org/officeDocument/2006/relationships/tags" Target="../tags/tag689.xml"/></Relationships>
</file>

<file path=ppt/slides/_rels/slide44.xml.rels><?xml version="1.0" encoding="UTF-8" standalone="yes"?>
<Relationships xmlns="http://schemas.openxmlformats.org/package/2006/relationships"><Relationship Id="rId9" Type="http://schemas.openxmlformats.org/officeDocument/2006/relationships/tags" Target="../tags/tag709.xml"/><Relationship Id="rId8" Type="http://schemas.openxmlformats.org/officeDocument/2006/relationships/tags" Target="../tags/tag708.xml"/><Relationship Id="rId7" Type="http://schemas.openxmlformats.org/officeDocument/2006/relationships/tags" Target="../tags/tag707.xml"/><Relationship Id="rId6" Type="http://schemas.openxmlformats.org/officeDocument/2006/relationships/tags" Target="../tags/tag706.xml"/><Relationship Id="rId5" Type="http://schemas.openxmlformats.org/officeDocument/2006/relationships/tags" Target="../tags/tag705.xml"/><Relationship Id="rId4" Type="http://schemas.openxmlformats.org/officeDocument/2006/relationships/tags" Target="../tags/tag704.xml"/><Relationship Id="rId3" Type="http://schemas.openxmlformats.org/officeDocument/2006/relationships/tags" Target="../tags/tag703.xml"/><Relationship Id="rId2" Type="http://schemas.openxmlformats.org/officeDocument/2006/relationships/tags" Target="../tags/tag702.xml"/><Relationship Id="rId15" Type="http://schemas.openxmlformats.org/officeDocument/2006/relationships/slideLayout" Target="../slideLayouts/slideLayout8.xml"/><Relationship Id="rId14" Type="http://schemas.openxmlformats.org/officeDocument/2006/relationships/tags" Target="../tags/tag712.xml"/><Relationship Id="rId13" Type="http://schemas.openxmlformats.org/officeDocument/2006/relationships/image" Target="../media/image20.emf"/><Relationship Id="rId12" Type="http://schemas.openxmlformats.org/officeDocument/2006/relationships/image" Target="../media/image19.emf"/><Relationship Id="rId11" Type="http://schemas.openxmlformats.org/officeDocument/2006/relationships/tags" Target="../tags/tag711.xml"/><Relationship Id="rId10" Type="http://schemas.openxmlformats.org/officeDocument/2006/relationships/tags" Target="../tags/tag710.xml"/><Relationship Id="rId1" Type="http://schemas.openxmlformats.org/officeDocument/2006/relationships/tags" Target="../tags/tag701.xml"/></Relationships>
</file>

<file path=ppt/slides/_rels/slide45.xml.rels><?xml version="1.0" encoding="UTF-8" standalone="yes"?>
<Relationships xmlns="http://schemas.openxmlformats.org/package/2006/relationships"><Relationship Id="rId9" Type="http://schemas.openxmlformats.org/officeDocument/2006/relationships/tags" Target="../tags/tag721.xml"/><Relationship Id="rId8" Type="http://schemas.openxmlformats.org/officeDocument/2006/relationships/tags" Target="../tags/tag720.xml"/><Relationship Id="rId7" Type="http://schemas.openxmlformats.org/officeDocument/2006/relationships/tags" Target="../tags/tag719.xml"/><Relationship Id="rId6" Type="http://schemas.openxmlformats.org/officeDocument/2006/relationships/tags" Target="../tags/tag718.xml"/><Relationship Id="rId5" Type="http://schemas.openxmlformats.org/officeDocument/2006/relationships/tags" Target="../tags/tag717.xml"/><Relationship Id="rId4" Type="http://schemas.openxmlformats.org/officeDocument/2006/relationships/tags" Target="../tags/tag716.xml"/><Relationship Id="rId3" Type="http://schemas.openxmlformats.org/officeDocument/2006/relationships/tags" Target="../tags/tag715.xml"/><Relationship Id="rId2" Type="http://schemas.openxmlformats.org/officeDocument/2006/relationships/tags" Target="../tags/tag714.xml"/><Relationship Id="rId16" Type="http://schemas.openxmlformats.org/officeDocument/2006/relationships/slideLayout" Target="../slideLayouts/slideLayout8.xml"/><Relationship Id="rId15" Type="http://schemas.openxmlformats.org/officeDocument/2006/relationships/tags" Target="../tags/tag725.xml"/><Relationship Id="rId14" Type="http://schemas.openxmlformats.org/officeDocument/2006/relationships/image" Target="../media/image22.emf"/><Relationship Id="rId13" Type="http://schemas.openxmlformats.org/officeDocument/2006/relationships/tags" Target="../tags/tag724.xml"/><Relationship Id="rId12" Type="http://schemas.openxmlformats.org/officeDocument/2006/relationships/image" Target="../media/image21.emf"/><Relationship Id="rId11" Type="http://schemas.openxmlformats.org/officeDocument/2006/relationships/tags" Target="../tags/tag723.xml"/><Relationship Id="rId10" Type="http://schemas.openxmlformats.org/officeDocument/2006/relationships/tags" Target="../tags/tag722.xml"/><Relationship Id="rId1" Type="http://schemas.openxmlformats.org/officeDocument/2006/relationships/tags" Target="../tags/tag713.xml"/></Relationships>
</file>

<file path=ppt/slides/_rels/slide46.xml.rels><?xml version="1.0" encoding="UTF-8" standalone="yes"?>
<Relationships xmlns="http://schemas.openxmlformats.org/package/2006/relationships"><Relationship Id="rId9" Type="http://schemas.openxmlformats.org/officeDocument/2006/relationships/tags" Target="../tags/tag734.xml"/><Relationship Id="rId8" Type="http://schemas.openxmlformats.org/officeDocument/2006/relationships/tags" Target="../tags/tag733.xml"/><Relationship Id="rId7" Type="http://schemas.openxmlformats.org/officeDocument/2006/relationships/tags" Target="../tags/tag732.xml"/><Relationship Id="rId6" Type="http://schemas.openxmlformats.org/officeDocument/2006/relationships/tags" Target="../tags/tag731.xml"/><Relationship Id="rId5" Type="http://schemas.openxmlformats.org/officeDocument/2006/relationships/tags" Target="../tags/tag730.xml"/><Relationship Id="rId4" Type="http://schemas.openxmlformats.org/officeDocument/2006/relationships/tags" Target="../tags/tag729.xml"/><Relationship Id="rId3" Type="http://schemas.openxmlformats.org/officeDocument/2006/relationships/tags" Target="../tags/tag728.xml"/><Relationship Id="rId2" Type="http://schemas.openxmlformats.org/officeDocument/2006/relationships/tags" Target="../tags/tag727.xml"/><Relationship Id="rId14" Type="http://schemas.openxmlformats.org/officeDocument/2006/relationships/slideLayout" Target="../slideLayouts/slideLayout8.xml"/><Relationship Id="rId13" Type="http://schemas.openxmlformats.org/officeDocument/2006/relationships/tags" Target="../tags/tag737.xml"/><Relationship Id="rId12" Type="http://schemas.openxmlformats.org/officeDocument/2006/relationships/image" Target="../media/image23.emf"/><Relationship Id="rId11" Type="http://schemas.openxmlformats.org/officeDocument/2006/relationships/tags" Target="../tags/tag736.xml"/><Relationship Id="rId10" Type="http://schemas.openxmlformats.org/officeDocument/2006/relationships/tags" Target="../tags/tag735.xml"/><Relationship Id="rId1" Type="http://schemas.openxmlformats.org/officeDocument/2006/relationships/tags" Target="../tags/tag72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image" Target="../media/image2.jpeg"/></Relationships>
</file>

<file path=ppt/slides/_rels/slide49.xml.rels><?xml version="1.0" encoding="UTF-8" standalone="yes"?>
<Relationships xmlns="http://schemas.openxmlformats.org/package/2006/relationships"><Relationship Id="rId9" Type="http://schemas.openxmlformats.org/officeDocument/2006/relationships/tags" Target="../tags/tag745.xml"/><Relationship Id="rId8" Type="http://schemas.openxmlformats.org/officeDocument/2006/relationships/tags" Target="../tags/tag744.xml"/><Relationship Id="rId7" Type="http://schemas.openxmlformats.org/officeDocument/2006/relationships/tags" Target="../tags/tag743.xml"/><Relationship Id="rId6" Type="http://schemas.openxmlformats.org/officeDocument/2006/relationships/tags" Target="../tags/tag742.xml"/><Relationship Id="rId5" Type="http://schemas.openxmlformats.org/officeDocument/2006/relationships/tags" Target="../tags/tag741.xml"/><Relationship Id="rId4" Type="http://schemas.openxmlformats.org/officeDocument/2006/relationships/tags" Target="../tags/tag740.xml"/><Relationship Id="rId3" Type="http://schemas.openxmlformats.org/officeDocument/2006/relationships/tags" Target="../tags/tag739.xml"/><Relationship Id="rId2" Type="http://schemas.openxmlformats.org/officeDocument/2006/relationships/tags" Target="../tags/tag738.xml"/><Relationship Id="rId11" Type="http://schemas.openxmlformats.org/officeDocument/2006/relationships/slideLayout" Target="../slideLayouts/slideLayout8.xml"/><Relationship Id="rId10" Type="http://schemas.openxmlformats.org/officeDocument/2006/relationships/tags" Target="../tags/tag746.xml"/><Relationship Id="rId1" Type="http://schemas.openxmlformats.org/officeDocument/2006/relationships/image" Target="../media/image24.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image" Target="../media/image2.jpeg"/></Relationships>
</file>

<file path=ppt/slides/_rels/slide50.xml.rels><?xml version="1.0" encoding="UTF-8" standalone="yes"?>
<Relationships xmlns="http://schemas.openxmlformats.org/package/2006/relationships"><Relationship Id="rId9" Type="http://schemas.openxmlformats.org/officeDocument/2006/relationships/tags" Target="../tags/tag754.xml"/><Relationship Id="rId8" Type="http://schemas.openxmlformats.org/officeDocument/2006/relationships/tags" Target="../tags/tag753.xml"/><Relationship Id="rId7" Type="http://schemas.openxmlformats.org/officeDocument/2006/relationships/tags" Target="../tags/tag752.xml"/><Relationship Id="rId6" Type="http://schemas.openxmlformats.org/officeDocument/2006/relationships/tags" Target="../tags/tag751.xml"/><Relationship Id="rId5" Type="http://schemas.openxmlformats.org/officeDocument/2006/relationships/tags" Target="../tags/tag750.xml"/><Relationship Id="rId4" Type="http://schemas.openxmlformats.org/officeDocument/2006/relationships/tags" Target="../tags/tag749.xml"/><Relationship Id="rId3" Type="http://schemas.openxmlformats.org/officeDocument/2006/relationships/tags" Target="../tags/tag748.xml"/><Relationship Id="rId2" Type="http://schemas.openxmlformats.org/officeDocument/2006/relationships/tags" Target="../tags/tag747.xml"/><Relationship Id="rId11" Type="http://schemas.openxmlformats.org/officeDocument/2006/relationships/slideLayout" Target="../slideLayouts/slideLayout8.xml"/><Relationship Id="rId10" Type="http://schemas.openxmlformats.org/officeDocument/2006/relationships/tags" Target="../tags/tag755.xml"/><Relationship Id="rId1" Type="http://schemas.openxmlformats.org/officeDocument/2006/relationships/image" Target="../media/image24.jpeg"/></Relationships>
</file>

<file path=ppt/slides/_rels/slide51.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762.xml"/><Relationship Id="rId7" Type="http://schemas.openxmlformats.org/officeDocument/2006/relationships/image" Target="../media/image7.jpeg"/><Relationship Id="rId6" Type="http://schemas.openxmlformats.org/officeDocument/2006/relationships/tags" Target="../tags/tag761.xml"/><Relationship Id="rId5" Type="http://schemas.openxmlformats.org/officeDocument/2006/relationships/tags" Target="../tags/tag760.xml"/><Relationship Id="rId4" Type="http://schemas.openxmlformats.org/officeDocument/2006/relationships/tags" Target="../tags/tag759.xml"/><Relationship Id="rId3" Type="http://schemas.openxmlformats.org/officeDocument/2006/relationships/tags" Target="../tags/tag758.xml"/><Relationship Id="rId2" Type="http://schemas.openxmlformats.org/officeDocument/2006/relationships/tags" Target="../tags/tag757.xml"/><Relationship Id="rId1" Type="http://schemas.openxmlformats.org/officeDocument/2006/relationships/tags" Target="../tags/tag756.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63.xml"/></Relationships>
</file>

<file path=ppt/slides/_rels/slide53.xml.rels><?xml version="1.0" encoding="UTF-8" standalone="yes"?>
<Relationships xmlns="http://schemas.openxmlformats.org/package/2006/relationships"><Relationship Id="rId9" Type="http://schemas.openxmlformats.org/officeDocument/2006/relationships/tags" Target="../tags/tag772.xml"/><Relationship Id="rId8" Type="http://schemas.openxmlformats.org/officeDocument/2006/relationships/tags" Target="../tags/tag771.xml"/><Relationship Id="rId7" Type="http://schemas.openxmlformats.org/officeDocument/2006/relationships/tags" Target="../tags/tag770.xml"/><Relationship Id="rId6" Type="http://schemas.openxmlformats.org/officeDocument/2006/relationships/tags" Target="../tags/tag769.xml"/><Relationship Id="rId5" Type="http://schemas.openxmlformats.org/officeDocument/2006/relationships/tags" Target="../tags/tag768.xml"/><Relationship Id="rId48" Type="http://schemas.openxmlformats.org/officeDocument/2006/relationships/slideLayout" Target="../slideLayouts/slideLayout4.xml"/><Relationship Id="rId47" Type="http://schemas.openxmlformats.org/officeDocument/2006/relationships/tags" Target="../tags/tag810.xml"/><Relationship Id="rId46" Type="http://schemas.openxmlformats.org/officeDocument/2006/relationships/tags" Target="../tags/tag809.xml"/><Relationship Id="rId45" Type="http://schemas.openxmlformats.org/officeDocument/2006/relationships/tags" Target="../tags/tag808.xml"/><Relationship Id="rId44" Type="http://schemas.openxmlformats.org/officeDocument/2006/relationships/tags" Target="../tags/tag807.xml"/><Relationship Id="rId43" Type="http://schemas.openxmlformats.org/officeDocument/2006/relationships/tags" Target="../tags/tag806.xml"/><Relationship Id="rId42" Type="http://schemas.openxmlformats.org/officeDocument/2006/relationships/tags" Target="../tags/tag805.xml"/><Relationship Id="rId41" Type="http://schemas.openxmlformats.org/officeDocument/2006/relationships/tags" Target="../tags/tag804.xml"/><Relationship Id="rId40" Type="http://schemas.openxmlformats.org/officeDocument/2006/relationships/tags" Target="../tags/tag803.xml"/><Relationship Id="rId4" Type="http://schemas.openxmlformats.org/officeDocument/2006/relationships/tags" Target="../tags/tag767.xml"/><Relationship Id="rId39" Type="http://schemas.openxmlformats.org/officeDocument/2006/relationships/tags" Target="../tags/tag802.xml"/><Relationship Id="rId38" Type="http://schemas.openxmlformats.org/officeDocument/2006/relationships/tags" Target="../tags/tag801.xml"/><Relationship Id="rId37" Type="http://schemas.openxmlformats.org/officeDocument/2006/relationships/tags" Target="../tags/tag800.xml"/><Relationship Id="rId36" Type="http://schemas.openxmlformats.org/officeDocument/2006/relationships/tags" Target="../tags/tag799.xml"/><Relationship Id="rId35" Type="http://schemas.openxmlformats.org/officeDocument/2006/relationships/tags" Target="../tags/tag798.xml"/><Relationship Id="rId34" Type="http://schemas.openxmlformats.org/officeDocument/2006/relationships/tags" Target="../tags/tag797.xml"/><Relationship Id="rId33" Type="http://schemas.openxmlformats.org/officeDocument/2006/relationships/tags" Target="../tags/tag796.xml"/><Relationship Id="rId32" Type="http://schemas.openxmlformats.org/officeDocument/2006/relationships/tags" Target="../tags/tag795.xml"/><Relationship Id="rId31" Type="http://schemas.openxmlformats.org/officeDocument/2006/relationships/tags" Target="../tags/tag794.xml"/><Relationship Id="rId30" Type="http://schemas.openxmlformats.org/officeDocument/2006/relationships/tags" Target="../tags/tag793.xml"/><Relationship Id="rId3" Type="http://schemas.openxmlformats.org/officeDocument/2006/relationships/tags" Target="../tags/tag766.xml"/><Relationship Id="rId29" Type="http://schemas.openxmlformats.org/officeDocument/2006/relationships/tags" Target="../tags/tag792.xml"/><Relationship Id="rId28" Type="http://schemas.openxmlformats.org/officeDocument/2006/relationships/tags" Target="../tags/tag791.xml"/><Relationship Id="rId27" Type="http://schemas.openxmlformats.org/officeDocument/2006/relationships/tags" Target="../tags/tag790.xml"/><Relationship Id="rId26" Type="http://schemas.openxmlformats.org/officeDocument/2006/relationships/tags" Target="../tags/tag789.xml"/><Relationship Id="rId25" Type="http://schemas.openxmlformats.org/officeDocument/2006/relationships/tags" Target="../tags/tag788.xml"/><Relationship Id="rId24" Type="http://schemas.openxmlformats.org/officeDocument/2006/relationships/tags" Target="../tags/tag787.xml"/><Relationship Id="rId23" Type="http://schemas.openxmlformats.org/officeDocument/2006/relationships/tags" Target="../tags/tag786.xml"/><Relationship Id="rId22" Type="http://schemas.openxmlformats.org/officeDocument/2006/relationships/tags" Target="../tags/tag785.xml"/><Relationship Id="rId21" Type="http://schemas.openxmlformats.org/officeDocument/2006/relationships/tags" Target="../tags/tag784.xml"/><Relationship Id="rId20" Type="http://schemas.openxmlformats.org/officeDocument/2006/relationships/tags" Target="../tags/tag783.xml"/><Relationship Id="rId2" Type="http://schemas.openxmlformats.org/officeDocument/2006/relationships/tags" Target="../tags/tag765.xml"/><Relationship Id="rId19" Type="http://schemas.openxmlformats.org/officeDocument/2006/relationships/tags" Target="../tags/tag782.xml"/><Relationship Id="rId18" Type="http://schemas.openxmlformats.org/officeDocument/2006/relationships/tags" Target="../tags/tag781.xml"/><Relationship Id="rId17" Type="http://schemas.openxmlformats.org/officeDocument/2006/relationships/tags" Target="../tags/tag780.xml"/><Relationship Id="rId16" Type="http://schemas.openxmlformats.org/officeDocument/2006/relationships/tags" Target="../tags/tag779.xml"/><Relationship Id="rId15" Type="http://schemas.openxmlformats.org/officeDocument/2006/relationships/tags" Target="../tags/tag778.xml"/><Relationship Id="rId14" Type="http://schemas.openxmlformats.org/officeDocument/2006/relationships/tags" Target="../tags/tag777.xml"/><Relationship Id="rId13" Type="http://schemas.openxmlformats.org/officeDocument/2006/relationships/tags" Target="../tags/tag776.xml"/><Relationship Id="rId12" Type="http://schemas.openxmlformats.org/officeDocument/2006/relationships/tags" Target="../tags/tag775.xml"/><Relationship Id="rId11" Type="http://schemas.openxmlformats.org/officeDocument/2006/relationships/tags" Target="../tags/tag774.xml"/><Relationship Id="rId10" Type="http://schemas.openxmlformats.org/officeDocument/2006/relationships/tags" Target="../tags/tag773.xml"/><Relationship Id="rId1" Type="http://schemas.openxmlformats.org/officeDocument/2006/relationships/tags" Target="../tags/tag764.xml"/></Relationships>
</file>

<file path=ppt/slides/_rels/slide54.xml.rels><?xml version="1.0" encoding="UTF-8" standalone="yes"?>
<Relationships xmlns="http://schemas.openxmlformats.org/package/2006/relationships"><Relationship Id="rId9" Type="http://schemas.openxmlformats.org/officeDocument/2006/relationships/tags" Target="../tags/tag819.xml"/><Relationship Id="rId8" Type="http://schemas.openxmlformats.org/officeDocument/2006/relationships/tags" Target="../tags/tag818.xml"/><Relationship Id="rId7" Type="http://schemas.openxmlformats.org/officeDocument/2006/relationships/tags" Target="../tags/tag817.xml"/><Relationship Id="rId6" Type="http://schemas.openxmlformats.org/officeDocument/2006/relationships/tags" Target="../tags/tag816.xml"/><Relationship Id="rId5" Type="http://schemas.openxmlformats.org/officeDocument/2006/relationships/tags" Target="../tags/tag815.xml"/><Relationship Id="rId4" Type="http://schemas.openxmlformats.org/officeDocument/2006/relationships/tags" Target="../tags/tag814.xml"/><Relationship Id="rId3" Type="http://schemas.openxmlformats.org/officeDocument/2006/relationships/tags" Target="../tags/tag813.xml"/><Relationship Id="rId2" Type="http://schemas.openxmlformats.org/officeDocument/2006/relationships/tags" Target="../tags/tag812.xml"/><Relationship Id="rId19" Type="http://schemas.openxmlformats.org/officeDocument/2006/relationships/slideLayout" Target="../slideLayouts/slideLayout3.xml"/><Relationship Id="rId18" Type="http://schemas.openxmlformats.org/officeDocument/2006/relationships/tags" Target="../tags/tag828.xml"/><Relationship Id="rId17" Type="http://schemas.openxmlformats.org/officeDocument/2006/relationships/tags" Target="../tags/tag827.xml"/><Relationship Id="rId16" Type="http://schemas.openxmlformats.org/officeDocument/2006/relationships/tags" Target="../tags/tag826.xml"/><Relationship Id="rId15" Type="http://schemas.openxmlformats.org/officeDocument/2006/relationships/tags" Target="../tags/tag825.xml"/><Relationship Id="rId14" Type="http://schemas.openxmlformats.org/officeDocument/2006/relationships/tags" Target="../tags/tag824.xml"/><Relationship Id="rId13" Type="http://schemas.openxmlformats.org/officeDocument/2006/relationships/tags" Target="../tags/tag823.xml"/><Relationship Id="rId12" Type="http://schemas.openxmlformats.org/officeDocument/2006/relationships/tags" Target="../tags/tag822.xml"/><Relationship Id="rId11" Type="http://schemas.openxmlformats.org/officeDocument/2006/relationships/tags" Target="../tags/tag821.xml"/><Relationship Id="rId10" Type="http://schemas.openxmlformats.org/officeDocument/2006/relationships/tags" Target="../tags/tag820.xml"/><Relationship Id="rId1" Type="http://schemas.openxmlformats.org/officeDocument/2006/relationships/tags" Target="../tags/tag811.xml"/></Relationships>
</file>

<file path=ppt/slides/_rels/slide55.xml.rels><?xml version="1.0" encoding="UTF-8" standalone="yes"?>
<Relationships xmlns="http://schemas.openxmlformats.org/package/2006/relationships"><Relationship Id="rId9" Type="http://schemas.openxmlformats.org/officeDocument/2006/relationships/tags" Target="../tags/tag837.xml"/><Relationship Id="rId8" Type="http://schemas.openxmlformats.org/officeDocument/2006/relationships/tags" Target="../tags/tag836.xml"/><Relationship Id="rId7" Type="http://schemas.openxmlformats.org/officeDocument/2006/relationships/tags" Target="../tags/tag835.xml"/><Relationship Id="rId6" Type="http://schemas.openxmlformats.org/officeDocument/2006/relationships/tags" Target="../tags/tag834.xml"/><Relationship Id="rId5" Type="http://schemas.openxmlformats.org/officeDocument/2006/relationships/tags" Target="../tags/tag833.xml"/><Relationship Id="rId4" Type="http://schemas.openxmlformats.org/officeDocument/2006/relationships/tags" Target="../tags/tag832.xml"/><Relationship Id="rId3" Type="http://schemas.openxmlformats.org/officeDocument/2006/relationships/tags" Target="../tags/tag831.xml"/><Relationship Id="rId2" Type="http://schemas.openxmlformats.org/officeDocument/2006/relationships/tags" Target="../tags/tag830.xml"/><Relationship Id="rId13" Type="http://schemas.openxmlformats.org/officeDocument/2006/relationships/slideLayout" Target="../slideLayouts/slideLayout8.xml"/><Relationship Id="rId12" Type="http://schemas.openxmlformats.org/officeDocument/2006/relationships/tags" Target="../tags/tag840.xml"/><Relationship Id="rId11" Type="http://schemas.openxmlformats.org/officeDocument/2006/relationships/tags" Target="../tags/tag839.xml"/><Relationship Id="rId10" Type="http://schemas.openxmlformats.org/officeDocument/2006/relationships/tags" Target="../tags/tag838.xml"/><Relationship Id="rId1" Type="http://schemas.openxmlformats.org/officeDocument/2006/relationships/tags" Target="../tags/tag829.xml"/></Relationships>
</file>

<file path=ppt/slides/_rels/slide56.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tags" Target="../tags/tag847.xml"/><Relationship Id="rId7" Type="http://schemas.openxmlformats.org/officeDocument/2006/relationships/tags" Target="../tags/tag846.xml"/><Relationship Id="rId6" Type="http://schemas.openxmlformats.org/officeDocument/2006/relationships/image" Target="../media/image9.jpeg"/><Relationship Id="rId5" Type="http://schemas.openxmlformats.org/officeDocument/2006/relationships/tags" Target="../tags/tag845.xml"/><Relationship Id="rId4" Type="http://schemas.openxmlformats.org/officeDocument/2006/relationships/tags" Target="../tags/tag844.xml"/><Relationship Id="rId3" Type="http://schemas.openxmlformats.org/officeDocument/2006/relationships/tags" Target="../tags/tag843.xml"/><Relationship Id="rId2" Type="http://schemas.openxmlformats.org/officeDocument/2006/relationships/tags" Target="../tags/tag842.xml"/><Relationship Id="rId17" Type="http://schemas.openxmlformats.org/officeDocument/2006/relationships/slideLayout" Target="../slideLayouts/slideLayout3.xml"/><Relationship Id="rId16" Type="http://schemas.openxmlformats.org/officeDocument/2006/relationships/tags" Target="../tags/tag854.xml"/><Relationship Id="rId15" Type="http://schemas.openxmlformats.org/officeDocument/2006/relationships/tags" Target="../tags/tag853.xml"/><Relationship Id="rId14" Type="http://schemas.openxmlformats.org/officeDocument/2006/relationships/tags" Target="../tags/tag852.xml"/><Relationship Id="rId13" Type="http://schemas.openxmlformats.org/officeDocument/2006/relationships/tags" Target="../tags/tag851.xml"/><Relationship Id="rId12" Type="http://schemas.openxmlformats.org/officeDocument/2006/relationships/tags" Target="../tags/tag850.xml"/><Relationship Id="rId11" Type="http://schemas.openxmlformats.org/officeDocument/2006/relationships/tags" Target="../tags/tag849.xml"/><Relationship Id="rId10" Type="http://schemas.openxmlformats.org/officeDocument/2006/relationships/tags" Target="../tags/tag848.xml"/><Relationship Id="rId1" Type="http://schemas.openxmlformats.org/officeDocument/2006/relationships/tags" Target="../tags/tag84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9" Type="http://schemas.openxmlformats.org/officeDocument/2006/relationships/tags" Target="../tags/tag862.xml"/><Relationship Id="rId8" Type="http://schemas.openxmlformats.org/officeDocument/2006/relationships/tags" Target="../tags/tag861.xml"/><Relationship Id="rId7" Type="http://schemas.openxmlformats.org/officeDocument/2006/relationships/tags" Target="../tags/tag860.xml"/><Relationship Id="rId6" Type="http://schemas.openxmlformats.org/officeDocument/2006/relationships/tags" Target="../tags/tag859.xml"/><Relationship Id="rId5" Type="http://schemas.openxmlformats.org/officeDocument/2006/relationships/tags" Target="../tags/tag858.xml"/><Relationship Id="rId4" Type="http://schemas.openxmlformats.org/officeDocument/2006/relationships/tags" Target="../tags/tag857.xml"/><Relationship Id="rId3" Type="http://schemas.openxmlformats.org/officeDocument/2006/relationships/tags" Target="../tags/tag856.xml"/><Relationship Id="rId2" Type="http://schemas.openxmlformats.org/officeDocument/2006/relationships/tags" Target="../tags/tag855.xml"/><Relationship Id="rId10" Type="http://schemas.openxmlformats.org/officeDocument/2006/relationships/slideLayout" Target="../slideLayouts/slideLayout8.xml"/><Relationship Id="rId1" Type="http://schemas.openxmlformats.org/officeDocument/2006/relationships/image" Target="../media/image24.jpeg"/></Relationships>
</file>

<file path=ppt/slides/_rels/slide59.xml.rels><?xml version="1.0" encoding="UTF-8" standalone="yes"?>
<Relationships xmlns="http://schemas.openxmlformats.org/package/2006/relationships"><Relationship Id="rId9" Type="http://schemas.openxmlformats.org/officeDocument/2006/relationships/tags" Target="../tags/tag868.xml"/><Relationship Id="rId8" Type="http://schemas.openxmlformats.org/officeDocument/2006/relationships/tags" Target="../tags/tag867.xml"/><Relationship Id="rId7" Type="http://schemas.openxmlformats.org/officeDocument/2006/relationships/tags" Target="../tags/tag866.xml"/><Relationship Id="rId6" Type="http://schemas.openxmlformats.org/officeDocument/2006/relationships/image" Target="../media/image3.jpeg"/><Relationship Id="rId5" Type="http://schemas.openxmlformats.org/officeDocument/2006/relationships/tags" Target="../tags/tag865.xml"/><Relationship Id="rId4" Type="http://schemas.openxmlformats.org/officeDocument/2006/relationships/image" Target="../media/image24.jpeg"/><Relationship Id="rId3" Type="http://schemas.openxmlformats.org/officeDocument/2006/relationships/tags" Target="../tags/tag864.xml"/><Relationship Id="rId2" Type="http://schemas.openxmlformats.org/officeDocument/2006/relationships/image" Target="../media/image9.jpeg"/><Relationship Id="rId13" Type="http://schemas.openxmlformats.org/officeDocument/2006/relationships/slideLayout" Target="../slideLayouts/slideLayout3.xml"/><Relationship Id="rId12" Type="http://schemas.openxmlformats.org/officeDocument/2006/relationships/tags" Target="../tags/tag870.xml"/><Relationship Id="rId11" Type="http://schemas.openxmlformats.org/officeDocument/2006/relationships/image" Target="../media/image7.jpeg"/><Relationship Id="rId10" Type="http://schemas.openxmlformats.org/officeDocument/2006/relationships/tags" Target="../tags/tag869.xml"/><Relationship Id="rId1" Type="http://schemas.openxmlformats.org/officeDocument/2006/relationships/tags" Target="../tags/tag863.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6.xml"/><Relationship Id="rId5" Type="http://schemas.openxmlformats.org/officeDocument/2006/relationships/image" Target="../media/image3.jpeg"/><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60.xml.rels><?xml version="1.0" encoding="UTF-8" standalone="yes"?>
<Relationships xmlns="http://schemas.openxmlformats.org/package/2006/relationships"><Relationship Id="rId9" Type="http://schemas.openxmlformats.org/officeDocument/2006/relationships/tags" Target="../tags/tag878.xml"/><Relationship Id="rId8" Type="http://schemas.openxmlformats.org/officeDocument/2006/relationships/tags" Target="../tags/tag877.xml"/><Relationship Id="rId7" Type="http://schemas.openxmlformats.org/officeDocument/2006/relationships/tags" Target="../tags/tag876.xml"/><Relationship Id="rId6" Type="http://schemas.openxmlformats.org/officeDocument/2006/relationships/tags" Target="../tags/tag875.xml"/><Relationship Id="rId5" Type="http://schemas.openxmlformats.org/officeDocument/2006/relationships/tags" Target="../tags/tag874.xml"/><Relationship Id="rId4" Type="http://schemas.openxmlformats.org/officeDocument/2006/relationships/tags" Target="../tags/tag873.xml"/><Relationship Id="rId3" Type="http://schemas.openxmlformats.org/officeDocument/2006/relationships/tags" Target="../tags/tag872.xml"/><Relationship Id="rId2" Type="http://schemas.openxmlformats.org/officeDocument/2006/relationships/image" Target="../media/image4.jpeg"/><Relationship Id="rId12" Type="http://schemas.openxmlformats.org/officeDocument/2006/relationships/slideLayout" Target="../slideLayouts/slideLayout8.xml"/><Relationship Id="rId11" Type="http://schemas.openxmlformats.org/officeDocument/2006/relationships/tags" Target="../tags/tag880.xml"/><Relationship Id="rId10" Type="http://schemas.openxmlformats.org/officeDocument/2006/relationships/tags" Target="../tags/tag879.xml"/><Relationship Id="rId1" Type="http://schemas.openxmlformats.org/officeDocument/2006/relationships/tags" Target="../tags/tag871.xml"/></Relationships>
</file>

<file path=ppt/slides/_rels/slide61.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887.xml"/><Relationship Id="rId7" Type="http://schemas.openxmlformats.org/officeDocument/2006/relationships/tags" Target="../tags/tag886.xml"/><Relationship Id="rId6" Type="http://schemas.openxmlformats.org/officeDocument/2006/relationships/tags" Target="../tags/tag885.xml"/><Relationship Id="rId5" Type="http://schemas.openxmlformats.org/officeDocument/2006/relationships/tags" Target="../tags/tag884.xml"/><Relationship Id="rId4" Type="http://schemas.openxmlformats.org/officeDocument/2006/relationships/tags" Target="../tags/tag883.xml"/><Relationship Id="rId3" Type="http://schemas.openxmlformats.org/officeDocument/2006/relationships/tags" Target="../tags/tag882.xml"/><Relationship Id="rId2" Type="http://schemas.openxmlformats.org/officeDocument/2006/relationships/image" Target="../media/image6.jpeg"/><Relationship Id="rId1" Type="http://schemas.openxmlformats.org/officeDocument/2006/relationships/tags" Target="../tags/tag881.xml"/></Relationships>
</file>

<file path=ppt/slides/_rels/slide62.xml.rels><?xml version="1.0" encoding="UTF-8" standalone="yes"?>
<Relationships xmlns="http://schemas.openxmlformats.org/package/2006/relationships"><Relationship Id="rId9" Type="http://schemas.openxmlformats.org/officeDocument/2006/relationships/tags" Target="../tags/tag895.xml"/><Relationship Id="rId8" Type="http://schemas.openxmlformats.org/officeDocument/2006/relationships/tags" Target="../tags/tag894.xml"/><Relationship Id="rId7" Type="http://schemas.openxmlformats.org/officeDocument/2006/relationships/tags" Target="../tags/tag893.xml"/><Relationship Id="rId6" Type="http://schemas.openxmlformats.org/officeDocument/2006/relationships/image" Target="../media/image25.jpeg"/><Relationship Id="rId5" Type="http://schemas.openxmlformats.org/officeDocument/2006/relationships/tags" Target="../tags/tag892.xml"/><Relationship Id="rId4" Type="http://schemas.openxmlformats.org/officeDocument/2006/relationships/tags" Target="../tags/tag891.xml"/><Relationship Id="rId3" Type="http://schemas.openxmlformats.org/officeDocument/2006/relationships/tags" Target="../tags/tag890.xml"/><Relationship Id="rId2" Type="http://schemas.openxmlformats.org/officeDocument/2006/relationships/tags" Target="../tags/tag889.xml"/><Relationship Id="rId11" Type="http://schemas.openxmlformats.org/officeDocument/2006/relationships/slideLayout" Target="../slideLayouts/slideLayout8.xml"/><Relationship Id="rId10" Type="http://schemas.openxmlformats.org/officeDocument/2006/relationships/tags" Target="../tags/tag896.xml"/><Relationship Id="rId1" Type="http://schemas.openxmlformats.org/officeDocument/2006/relationships/tags" Target="../tags/tag888.xml"/></Relationships>
</file>

<file path=ppt/slides/_rels/slide63.xml.rels><?xml version="1.0" encoding="UTF-8" standalone="yes"?>
<Relationships xmlns="http://schemas.openxmlformats.org/package/2006/relationships"><Relationship Id="rId9" Type="http://schemas.openxmlformats.org/officeDocument/2006/relationships/tags" Target="../tags/tag904.xml"/><Relationship Id="rId8" Type="http://schemas.openxmlformats.org/officeDocument/2006/relationships/tags" Target="../tags/tag903.xml"/><Relationship Id="rId7" Type="http://schemas.openxmlformats.org/officeDocument/2006/relationships/tags" Target="../tags/tag902.xml"/><Relationship Id="rId6" Type="http://schemas.openxmlformats.org/officeDocument/2006/relationships/image" Target="../media/image25.jpeg"/><Relationship Id="rId5" Type="http://schemas.openxmlformats.org/officeDocument/2006/relationships/tags" Target="../tags/tag901.xml"/><Relationship Id="rId4" Type="http://schemas.openxmlformats.org/officeDocument/2006/relationships/tags" Target="../tags/tag900.xml"/><Relationship Id="rId3" Type="http://schemas.openxmlformats.org/officeDocument/2006/relationships/tags" Target="../tags/tag899.xml"/><Relationship Id="rId2" Type="http://schemas.openxmlformats.org/officeDocument/2006/relationships/tags" Target="../tags/tag898.xml"/><Relationship Id="rId11" Type="http://schemas.openxmlformats.org/officeDocument/2006/relationships/slideLayout" Target="../slideLayouts/slideLayout8.xml"/><Relationship Id="rId10" Type="http://schemas.openxmlformats.org/officeDocument/2006/relationships/tags" Target="../tags/tag905.xml"/><Relationship Id="rId1" Type="http://schemas.openxmlformats.org/officeDocument/2006/relationships/tags" Target="../tags/tag897.xml"/></Relationships>
</file>

<file path=ppt/slides/_rels/slide64.xml.rels><?xml version="1.0" encoding="UTF-8" standalone="yes"?>
<Relationships xmlns="http://schemas.openxmlformats.org/package/2006/relationships"><Relationship Id="rId9" Type="http://schemas.openxmlformats.org/officeDocument/2006/relationships/tags" Target="../tags/tag913.xml"/><Relationship Id="rId8" Type="http://schemas.openxmlformats.org/officeDocument/2006/relationships/tags" Target="../tags/tag912.xml"/><Relationship Id="rId7" Type="http://schemas.openxmlformats.org/officeDocument/2006/relationships/tags" Target="../tags/tag911.xml"/><Relationship Id="rId6" Type="http://schemas.openxmlformats.org/officeDocument/2006/relationships/image" Target="../media/image25.jpeg"/><Relationship Id="rId5" Type="http://schemas.openxmlformats.org/officeDocument/2006/relationships/tags" Target="../tags/tag910.xml"/><Relationship Id="rId4" Type="http://schemas.openxmlformats.org/officeDocument/2006/relationships/tags" Target="../tags/tag909.xml"/><Relationship Id="rId3" Type="http://schemas.openxmlformats.org/officeDocument/2006/relationships/tags" Target="../tags/tag908.xml"/><Relationship Id="rId2" Type="http://schemas.openxmlformats.org/officeDocument/2006/relationships/tags" Target="../tags/tag907.xml"/><Relationship Id="rId11" Type="http://schemas.openxmlformats.org/officeDocument/2006/relationships/slideLayout" Target="../slideLayouts/slideLayout8.xml"/><Relationship Id="rId10" Type="http://schemas.openxmlformats.org/officeDocument/2006/relationships/tags" Target="../tags/tag914.xml"/><Relationship Id="rId1" Type="http://schemas.openxmlformats.org/officeDocument/2006/relationships/tags" Target="../tags/tag906.xml"/></Relationships>
</file>

<file path=ppt/slides/_rels/slide65.xml.rels><?xml version="1.0" encoding="UTF-8" standalone="yes"?>
<Relationships xmlns="http://schemas.openxmlformats.org/package/2006/relationships"><Relationship Id="rId9" Type="http://schemas.openxmlformats.org/officeDocument/2006/relationships/tags" Target="../tags/tag923.xml"/><Relationship Id="rId8" Type="http://schemas.openxmlformats.org/officeDocument/2006/relationships/tags" Target="../tags/tag922.xml"/><Relationship Id="rId7" Type="http://schemas.openxmlformats.org/officeDocument/2006/relationships/tags" Target="../tags/tag921.xml"/><Relationship Id="rId6" Type="http://schemas.openxmlformats.org/officeDocument/2006/relationships/tags" Target="../tags/tag920.xml"/><Relationship Id="rId5" Type="http://schemas.openxmlformats.org/officeDocument/2006/relationships/tags" Target="../tags/tag919.xml"/><Relationship Id="rId4" Type="http://schemas.openxmlformats.org/officeDocument/2006/relationships/tags" Target="../tags/tag918.xml"/><Relationship Id="rId32" Type="http://schemas.openxmlformats.org/officeDocument/2006/relationships/slideLayout" Target="../slideLayouts/slideLayout3.xml"/><Relationship Id="rId31" Type="http://schemas.openxmlformats.org/officeDocument/2006/relationships/tags" Target="../tags/tag935.xml"/><Relationship Id="rId30" Type="http://schemas.openxmlformats.org/officeDocument/2006/relationships/image" Target="../media/image35.svg"/><Relationship Id="rId3" Type="http://schemas.openxmlformats.org/officeDocument/2006/relationships/tags" Target="../tags/tag917.xml"/><Relationship Id="rId29" Type="http://schemas.openxmlformats.org/officeDocument/2006/relationships/image" Target="../media/image34.png"/><Relationship Id="rId28" Type="http://schemas.openxmlformats.org/officeDocument/2006/relationships/tags" Target="../tags/tag934.xml"/><Relationship Id="rId27" Type="http://schemas.openxmlformats.org/officeDocument/2006/relationships/image" Target="../media/image33.svg"/><Relationship Id="rId26" Type="http://schemas.openxmlformats.org/officeDocument/2006/relationships/image" Target="../media/image32.png"/><Relationship Id="rId25" Type="http://schemas.openxmlformats.org/officeDocument/2006/relationships/tags" Target="../tags/tag933.xml"/><Relationship Id="rId24" Type="http://schemas.openxmlformats.org/officeDocument/2006/relationships/image" Target="../media/image31.svg"/><Relationship Id="rId23" Type="http://schemas.openxmlformats.org/officeDocument/2006/relationships/image" Target="../media/image30.png"/><Relationship Id="rId22" Type="http://schemas.openxmlformats.org/officeDocument/2006/relationships/tags" Target="../tags/tag932.xml"/><Relationship Id="rId21" Type="http://schemas.openxmlformats.org/officeDocument/2006/relationships/image" Target="../media/image29.svg"/><Relationship Id="rId20" Type="http://schemas.openxmlformats.org/officeDocument/2006/relationships/image" Target="../media/image28.png"/><Relationship Id="rId2" Type="http://schemas.openxmlformats.org/officeDocument/2006/relationships/tags" Target="../tags/tag916.xml"/><Relationship Id="rId19" Type="http://schemas.openxmlformats.org/officeDocument/2006/relationships/tags" Target="../tags/tag931.xml"/><Relationship Id="rId18" Type="http://schemas.openxmlformats.org/officeDocument/2006/relationships/image" Target="../media/image27.svg"/><Relationship Id="rId17" Type="http://schemas.openxmlformats.org/officeDocument/2006/relationships/image" Target="../media/image26.png"/><Relationship Id="rId16" Type="http://schemas.openxmlformats.org/officeDocument/2006/relationships/tags" Target="../tags/tag930.xml"/><Relationship Id="rId15" Type="http://schemas.openxmlformats.org/officeDocument/2006/relationships/tags" Target="../tags/tag929.xml"/><Relationship Id="rId14" Type="http://schemas.openxmlformats.org/officeDocument/2006/relationships/tags" Target="../tags/tag928.xml"/><Relationship Id="rId13" Type="http://schemas.openxmlformats.org/officeDocument/2006/relationships/tags" Target="../tags/tag927.xml"/><Relationship Id="rId12" Type="http://schemas.openxmlformats.org/officeDocument/2006/relationships/tags" Target="../tags/tag926.xml"/><Relationship Id="rId11" Type="http://schemas.openxmlformats.org/officeDocument/2006/relationships/tags" Target="../tags/tag925.xml"/><Relationship Id="rId10" Type="http://schemas.openxmlformats.org/officeDocument/2006/relationships/tags" Target="../tags/tag924.xml"/><Relationship Id="rId1" Type="http://schemas.openxmlformats.org/officeDocument/2006/relationships/tags" Target="../tags/tag915.xml"/></Relationships>
</file>

<file path=ppt/slides/_rels/slide66.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943.xml"/><Relationship Id="rId7" Type="http://schemas.openxmlformats.org/officeDocument/2006/relationships/tags" Target="../tags/tag942.xml"/><Relationship Id="rId6" Type="http://schemas.openxmlformats.org/officeDocument/2006/relationships/tags" Target="../tags/tag941.xml"/><Relationship Id="rId5" Type="http://schemas.openxmlformats.org/officeDocument/2006/relationships/tags" Target="../tags/tag940.xml"/><Relationship Id="rId4" Type="http://schemas.openxmlformats.org/officeDocument/2006/relationships/tags" Target="../tags/tag939.xml"/><Relationship Id="rId3" Type="http://schemas.openxmlformats.org/officeDocument/2006/relationships/tags" Target="../tags/tag938.xml"/><Relationship Id="rId2" Type="http://schemas.openxmlformats.org/officeDocument/2006/relationships/tags" Target="../tags/tag937.xml"/><Relationship Id="rId1" Type="http://schemas.openxmlformats.org/officeDocument/2006/relationships/tags" Target="../tags/tag936.xml"/></Relationships>
</file>

<file path=ppt/slides/_rels/slide67.xml.rels><?xml version="1.0" encoding="UTF-8" standalone="yes"?>
<Relationships xmlns="http://schemas.openxmlformats.org/package/2006/relationships"><Relationship Id="rId9" Type="http://schemas.openxmlformats.org/officeDocument/2006/relationships/tags" Target="../tags/tag952.xml"/><Relationship Id="rId8" Type="http://schemas.openxmlformats.org/officeDocument/2006/relationships/tags" Target="../tags/tag951.xml"/><Relationship Id="rId7" Type="http://schemas.openxmlformats.org/officeDocument/2006/relationships/tags" Target="../tags/tag950.xml"/><Relationship Id="rId6" Type="http://schemas.openxmlformats.org/officeDocument/2006/relationships/tags" Target="../tags/tag949.xml"/><Relationship Id="rId5" Type="http://schemas.openxmlformats.org/officeDocument/2006/relationships/tags" Target="../tags/tag948.xml"/><Relationship Id="rId4" Type="http://schemas.openxmlformats.org/officeDocument/2006/relationships/tags" Target="../tags/tag947.xml"/><Relationship Id="rId3" Type="http://schemas.openxmlformats.org/officeDocument/2006/relationships/tags" Target="../tags/tag946.xml"/><Relationship Id="rId2" Type="http://schemas.openxmlformats.org/officeDocument/2006/relationships/tags" Target="../tags/tag945.xml"/><Relationship Id="rId13" Type="http://schemas.openxmlformats.org/officeDocument/2006/relationships/slideLayout" Target="../slideLayouts/slideLayout3.xml"/><Relationship Id="rId12" Type="http://schemas.openxmlformats.org/officeDocument/2006/relationships/tags" Target="../tags/tag955.xml"/><Relationship Id="rId11" Type="http://schemas.openxmlformats.org/officeDocument/2006/relationships/tags" Target="../tags/tag954.xml"/><Relationship Id="rId10" Type="http://schemas.openxmlformats.org/officeDocument/2006/relationships/tags" Target="../tags/tag953.xml"/><Relationship Id="rId1" Type="http://schemas.openxmlformats.org/officeDocument/2006/relationships/tags" Target="../tags/tag94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9" Type="http://schemas.openxmlformats.org/officeDocument/2006/relationships/image" Target="../media/image4.jpeg"/><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1" Type="http://schemas.openxmlformats.org/officeDocument/2006/relationships/slideLayout" Target="../slideLayouts/slideLayout8.xml"/><Relationship Id="rId10" Type="http://schemas.openxmlformats.org/officeDocument/2006/relationships/tags" Target="../tags/tag15.xml"/><Relationship Id="rId1" Type="http://schemas.openxmlformats.org/officeDocument/2006/relationships/tags" Target="../tags/tag7.xml"/></Relationships>
</file>

<file path=ppt/slides/_rels/slide70.xml.rels><?xml version="1.0" encoding="UTF-8" standalone="yes"?>
<Relationships xmlns="http://schemas.openxmlformats.org/package/2006/relationships"><Relationship Id="rId9" Type="http://schemas.openxmlformats.org/officeDocument/2006/relationships/tags" Target="../tags/tag963.xml"/><Relationship Id="rId8" Type="http://schemas.openxmlformats.org/officeDocument/2006/relationships/tags" Target="../tags/tag962.xml"/><Relationship Id="rId7" Type="http://schemas.openxmlformats.org/officeDocument/2006/relationships/tags" Target="../tags/tag961.xml"/><Relationship Id="rId6" Type="http://schemas.openxmlformats.org/officeDocument/2006/relationships/tags" Target="../tags/tag960.xml"/><Relationship Id="rId5" Type="http://schemas.openxmlformats.org/officeDocument/2006/relationships/tags" Target="../tags/tag959.xml"/><Relationship Id="rId4" Type="http://schemas.openxmlformats.org/officeDocument/2006/relationships/tags" Target="../tags/tag958.xml"/><Relationship Id="rId3" Type="http://schemas.openxmlformats.org/officeDocument/2006/relationships/tags" Target="../tags/tag957.xml"/><Relationship Id="rId2" Type="http://schemas.openxmlformats.org/officeDocument/2006/relationships/tags" Target="../tags/tag956.xml"/><Relationship Id="rId11" Type="http://schemas.openxmlformats.org/officeDocument/2006/relationships/slideLayout" Target="../slideLayouts/slideLayout8.xml"/><Relationship Id="rId10" Type="http://schemas.openxmlformats.org/officeDocument/2006/relationships/tags" Target="../tags/tag964.xml"/><Relationship Id="rId1" Type="http://schemas.openxmlformats.org/officeDocument/2006/relationships/image" Target="../media/image24.jpeg"/></Relationships>
</file>

<file path=ppt/slides/_rels/slide71.xml.rels><?xml version="1.0" encoding="UTF-8" standalone="yes"?>
<Relationships xmlns="http://schemas.openxmlformats.org/package/2006/relationships"><Relationship Id="rId9" Type="http://schemas.openxmlformats.org/officeDocument/2006/relationships/tags" Target="../tags/tag972.xml"/><Relationship Id="rId8" Type="http://schemas.openxmlformats.org/officeDocument/2006/relationships/tags" Target="../tags/tag971.xml"/><Relationship Id="rId7" Type="http://schemas.openxmlformats.org/officeDocument/2006/relationships/tags" Target="../tags/tag970.xml"/><Relationship Id="rId6" Type="http://schemas.openxmlformats.org/officeDocument/2006/relationships/tags" Target="../tags/tag969.xml"/><Relationship Id="rId5" Type="http://schemas.openxmlformats.org/officeDocument/2006/relationships/tags" Target="../tags/tag968.xml"/><Relationship Id="rId4" Type="http://schemas.openxmlformats.org/officeDocument/2006/relationships/tags" Target="../tags/tag967.xml"/><Relationship Id="rId3" Type="http://schemas.openxmlformats.org/officeDocument/2006/relationships/tags" Target="../tags/tag966.xml"/><Relationship Id="rId2" Type="http://schemas.openxmlformats.org/officeDocument/2006/relationships/tags" Target="../tags/tag965.xml"/><Relationship Id="rId11" Type="http://schemas.openxmlformats.org/officeDocument/2006/relationships/slideLayout" Target="../slideLayouts/slideLayout8.xml"/><Relationship Id="rId10" Type="http://schemas.openxmlformats.org/officeDocument/2006/relationships/tags" Target="../tags/tag973.xml"/><Relationship Id="rId1" Type="http://schemas.openxmlformats.org/officeDocument/2006/relationships/image" Target="../media/image24.jpeg"/></Relationships>
</file>

<file path=ppt/slides/_rels/slide72.xml.rels><?xml version="1.0" encoding="UTF-8" standalone="yes"?>
<Relationships xmlns="http://schemas.openxmlformats.org/package/2006/relationships"><Relationship Id="rId9" Type="http://schemas.openxmlformats.org/officeDocument/2006/relationships/tags" Target="../tags/tag981.xml"/><Relationship Id="rId8" Type="http://schemas.openxmlformats.org/officeDocument/2006/relationships/tags" Target="../tags/tag980.xml"/><Relationship Id="rId7" Type="http://schemas.openxmlformats.org/officeDocument/2006/relationships/tags" Target="../tags/tag979.xml"/><Relationship Id="rId6" Type="http://schemas.openxmlformats.org/officeDocument/2006/relationships/tags" Target="../tags/tag978.xml"/><Relationship Id="rId5" Type="http://schemas.openxmlformats.org/officeDocument/2006/relationships/tags" Target="../tags/tag977.xml"/><Relationship Id="rId4" Type="http://schemas.openxmlformats.org/officeDocument/2006/relationships/tags" Target="../tags/tag976.xml"/><Relationship Id="rId3" Type="http://schemas.openxmlformats.org/officeDocument/2006/relationships/tags" Target="../tags/tag975.xml"/><Relationship Id="rId2" Type="http://schemas.openxmlformats.org/officeDocument/2006/relationships/tags" Target="../tags/tag974.xml"/><Relationship Id="rId11" Type="http://schemas.openxmlformats.org/officeDocument/2006/relationships/slideLayout" Target="../slideLayouts/slideLayout8.xml"/><Relationship Id="rId10" Type="http://schemas.openxmlformats.org/officeDocument/2006/relationships/tags" Target="../tags/tag982.xml"/><Relationship Id="rId1" Type="http://schemas.openxmlformats.org/officeDocument/2006/relationships/image" Target="../media/image24.jpeg"/></Relationships>
</file>

<file path=ppt/slides/_rels/slide73.xml.rels><?xml version="1.0" encoding="UTF-8" standalone="yes"?>
<Relationships xmlns="http://schemas.openxmlformats.org/package/2006/relationships"><Relationship Id="rId9" Type="http://schemas.openxmlformats.org/officeDocument/2006/relationships/tags" Target="../tags/tag990.xml"/><Relationship Id="rId8" Type="http://schemas.openxmlformats.org/officeDocument/2006/relationships/tags" Target="../tags/tag989.xml"/><Relationship Id="rId7" Type="http://schemas.openxmlformats.org/officeDocument/2006/relationships/tags" Target="../tags/tag988.xml"/><Relationship Id="rId6" Type="http://schemas.openxmlformats.org/officeDocument/2006/relationships/tags" Target="../tags/tag987.xml"/><Relationship Id="rId5" Type="http://schemas.openxmlformats.org/officeDocument/2006/relationships/tags" Target="../tags/tag986.xml"/><Relationship Id="rId4" Type="http://schemas.openxmlformats.org/officeDocument/2006/relationships/tags" Target="../tags/tag985.xml"/><Relationship Id="rId3" Type="http://schemas.openxmlformats.org/officeDocument/2006/relationships/tags" Target="../tags/tag984.xml"/><Relationship Id="rId2" Type="http://schemas.openxmlformats.org/officeDocument/2006/relationships/tags" Target="../tags/tag983.xml"/><Relationship Id="rId11" Type="http://schemas.openxmlformats.org/officeDocument/2006/relationships/slideLayout" Target="../slideLayouts/slideLayout8.xml"/><Relationship Id="rId10" Type="http://schemas.openxmlformats.org/officeDocument/2006/relationships/tags" Target="../tags/tag991.xml"/><Relationship Id="rId1" Type="http://schemas.openxmlformats.org/officeDocument/2006/relationships/image" Target="../media/image24.jpeg"/></Relationships>
</file>

<file path=ppt/slides/_rels/slide74.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998.xml"/><Relationship Id="rId7" Type="http://schemas.openxmlformats.org/officeDocument/2006/relationships/image" Target="../media/image7.jpeg"/><Relationship Id="rId6" Type="http://schemas.openxmlformats.org/officeDocument/2006/relationships/tags" Target="../tags/tag997.xml"/><Relationship Id="rId5" Type="http://schemas.openxmlformats.org/officeDocument/2006/relationships/tags" Target="../tags/tag996.xml"/><Relationship Id="rId4" Type="http://schemas.openxmlformats.org/officeDocument/2006/relationships/tags" Target="../tags/tag995.xml"/><Relationship Id="rId3" Type="http://schemas.openxmlformats.org/officeDocument/2006/relationships/tags" Target="../tags/tag994.xml"/><Relationship Id="rId2" Type="http://schemas.openxmlformats.org/officeDocument/2006/relationships/tags" Target="../tags/tag993.xml"/><Relationship Id="rId1" Type="http://schemas.openxmlformats.org/officeDocument/2006/relationships/tags" Target="../tags/tag992.xml"/></Relationships>
</file>

<file path=ppt/slides/_rels/slide75.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1004.xml"/><Relationship Id="rId6" Type="http://schemas.openxmlformats.org/officeDocument/2006/relationships/image" Target="../media/image7.jpeg"/><Relationship Id="rId5" Type="http://schemas.openxmlformats.org/officeDocument/2006/relationships/tags" Target="../tags/tag1003.xml"/><Relationship Id="rId4" Type="http://schemas.openxmlformats.org/officeDocument/2006/relationships/tags" Target="../tags/tag1002.xml"/><Relationship Id="rId3" Type="http://schemas.openxmlformats.org/officeDocument/2006/relationships/tags" Target="../tags/tag1001.xml"/><Relationship Id="rId2" Type="http://schemas.openxmlformats.org/officeDocument/2006/relationships/tags" Target="../tags/tag1000.xml"/><Relationship Id="rId1" Type="http://schemas.openxmlformats.org/officeDocument/2006/relationships/tags" Target="../tags/tag999.xml"/></Relationships>
</file>

<file path=ppt/slides/_rels/slide76.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1011.xml"/><Relationship Id="rId7" Type="http://schemas.openxmlformats.org/officeDocument/2006/relationships/image" Target="../media/image7.jpeg"/><Relationship Id="rId6" Type="http://schemas.openxmlformats.org/officeDocument/2006/relationships/tags" Target="../tags/tag1010.xml"/><Relationship Id="rId5" Type="http://schemas.openxmlformats.org/officeDocument/2006/relationships/tags" Target="../tags/tag1009.xml"/><Relationship Id="rId4" Type="http://schemas.openxmlformats.org/officeDocument/2006/relationships/tags" Target="../tags/tag1008.xml"/><Relationship Id="rId3" Type="http://schemas.openxmlformats.org/officeDocument/2006/relationships/tags" Target="../tags/tag1007.xml"/><Relationship Id="rId2" Type="http://schemas.openxmlformats.org/officeDocument/2006/relationships/tags" Target="../tags/tag1006.xml"/><Relationship Id="rId1" Type="http://schemas.openxmlformats.org/officeDocument/2006/relationships/tags" Target="../tags/tag1005.xml"/></Relationships>
</file>

<file path=ppt/slides/_rels/slide77.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1017.xml"/><Relationship Id="rId6" Type="http://schemas.openxmlformats.org/officeDocument/2006/relationships/image" Target="../media/image7.jpeg"/><Relationship Id="rId5" Type="http://schemas.openxmlformats.org/officeDocument/2006/relationships/tags" Target="../tags/tag1016.xml"/><Relationship Id="rId4" Type="http://schemas.openxmlformats.org/officeDocument/2006/relationships/tags" Target="../tags/tag1015.xml"/><Relationship Id="rId3" Type="http://schemas.openxmlformats.org/officeDocument/2006/relationships/tags" Target="../tags/tag1014.xml"/><Relationship Id="rId2" Type="http://schemas.openxmlformats.org/officeDocument/2006/relationships/tags" Target="../tags/tag1013.xml"/><Relationship Id="rId1" Type="http://schemas.openxmlformats.org/officeDocument/2006/relationships/tags" Target="../tags/tag1012.xml"/></Relationships>
</file>

<file path=ppt/slides/_rels/slide78.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1024.xml"/><Relationship Id="rId7" Type="http://schemas.openxmlformats.org/officeDocument/2006/relationships/image" Target="../media/image7.jpeg"/><Relationship Id="rId6" Type="http://schemas.openxmlformats.org/officeDocument/2006/relationships/tags" Target="../tags/tag1023.xml"/><Relationship Id="rId5" Type="http://schemas.openxmlformats.org/officeDocument/2006/relationships/tags" Target="../tags/tag1022.xml"/><Relationship Id="rId4" Type="http://schemas.openxmlformats.org/officeDocument/2006/relationships/tags" Target="../tags/tag1021.xml"/><Relationship Id="rId3" Type="http://schemas.openxmlformats.org/officeDocument/2006/relationships/tags" Target="../tags/tag1020.xml"/><Relationship Id="rId2" Type="http://schemas.openxmlformats.org/officeDocument/2006/relationships/tags" Target="../tags/tag1019.xml"/><Relationship Id="rId1" Type="http://schemas.openxmlformats.org/officeDocument/2006/relationships/tags" Target="../tags/tag1018.xml"/></Relationships>
</file>

<file path=ppt/slides/_rels/slide79.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1031.xml"/><Relationship Id="rId7" Type="http://schemas.openxmlformats.org/officeDocument/2006/relationships/image" Target="../media/image7.jpeg"/><Relationship Id="rId6" Type="http://schemas.openxmlformats.org/officeDocument/2006/relationships/tags" Target="../tags/tag1030.xml"/><Relationship Id="rId5" Type="http://schemas.openxmlformats.org/officeDocument/2006/relationships/tags" Target="../tags/tag1029.xml"/><Relationship Id="rId4" Type="http://schemas.openxmlformats.org/officeDocument/2006/relationships/tags" Target="../tags/tag1028.xml"/><Relationship Id="rId3" Type="http://schemas.openxmlformats.org/officeDocument/2006/relationships/tags" Target="../tags/tag1027.xml"/><Relationship Id="rId2" Type="http://schemas.openxmlformats.org/officeDocument/2006/relationships/tags" Target="../tags/tag1026.xml"/><Relationship Id="rId1" Type="http://schemas.openxmlformats.org/officeDocument/2006/relationships/tags" Target="../tags/tag1025.xml"/></Relationships>
</file>

<file path=ppt/slides/_rels/slide8.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7" Type="http://schemas.openxmlformats.org/officeDocument/2006/relationships/slideLayout" Target="../slideLayouts/slideLayout3.xml"/><Relationship Id="rId76" Type="http://schemas.openxmlformats.org/officeDocument/2006/relationships/tags" Target="../tags/tag90.xml"/><Relationship Id="rId75" Type="http://schemas.openxmlformats.org/officeDocument/2006/relationships/tags" Target="../tags/tag89.xml"/><Relationship Id="rId74" Type="http://schemas.openxmlformats.org/officeDocument/2006/relationships/tags" Target="../tags/tag88.xml"/><Relationship Id="rId73" Type="http://schemas.openxmlformats.org/officeDocument/2006/relationships/tags" Target="../tags/tag87.xml"/><Relationship Id="rId72" Type="http://schemas.openxmlformats.org/officeDocument/2006/relationships/tags" Target="../tags/tag86.xml"/><Relationship Id="rId71" Type="http://schemas.openxmlformats.org/officeDocument/2006/relationships/image" Target="../media/image5.png"/><Relationship Id="rId70" Type="http://schemas.openxmlformats.org/officeDocument/2006/relationships/tags" Target="../tags/tag85.xml"/><Relationship Id="rId7" Type="http://schemas.openxmlformats.org/officeDocument/2006/relationships/tags" Target="../tags/tag22.xml"/><Relationship Id="rId69" Type="http://schemas.openxmlformats.org/officeDocument/2006/relationships/tags" Target="../tags/tag84.xml"/><Relationship Id="rId68" Type="http://schemas.openxmlformats.org/officeDocument/2006/relationships/tags" Target="../tags/tag83.xml"/><Relationship Id="rId67" Type="http://schemas.openxmlformats.org/officeDocument/2006/relationships/tags" Target="../tags/tag82.xml"/><Relationship Id="rId66" Type="http://schemas.openxmlformats.org/officeDocument/2006/relationships/tags" Target="../tags/tag81.xml"/><Relationship Id="rId65" Type="http://schemas.openxmlformats.org/officeDocument/2006/relationships/tags" Target="../tags/tag80.xml"/><Relationship Id="rId64" Type="http://schemas.openxmlformats.org/officeDocument/2006/relationships/tags" Target="../tags/tag79.xml"/><Relationship Id="rId63" Type="http://schemas.openxmlformats.org/officeDocument/2006/relationships/tags" Target="../tags/tag78.xml"/><Relationship Id="rId62" Type="http://schemas.openxmlformats.org/officeDocument/2006/relationships/tags" Target="../tags/tag77.xml"/><Relationship Id="rId61" Type="http://schemas.openxmlformats.org/officeDocument/2006/relationships/tags" Target="../tags/tag76.xml"/><Relationship Id="rId60" Type="http://schemas.openxmlformats.org/officeDocument/2006/relationships/tags" Target="../tags/tag75.xml"/><Relationship Id="rId6" Type="http://schemas.openxmlformats.org/officeDocument/2006/relationships/tags" Target="../tags/tag21.xml"/><Relationship Id="rId59" Type="http://schemas.openxmlformats.org/officeDocument/2006/relationships/tags" Target="../tags/tag74.xml"/><Relationship Id="rId58" Type="http://schemas.openxmlformats.org/officeDocument/2006/relationships/tags" Target="../tags/tag73.xml"/><Relationship Id="rId57" Type="http://schemas.openxmlformats.org/officeDocument/2006/relationships/tags" Target="../tags/tag72.xml"/><Relationship Id="rId56" Type="http://schemas.openxmlformats.org/officeDocument/2006/relationships/tags" Target="../tags/tag71.xml"/><Relationship Id="rId55" Type="http://schemas.openxmlformats.org/officeDocument/2006/relationships/tags" Target="../tags/tag70.xml"/><Relationship Id="rId54" Type="http://schemas.openxmlformats.org/officeDocument/2006/relationships/tags" Target="../tags/tag69.xml"/><Relationship Id="rId53" Type="http://schemas.openxmlformats.org/officeDocument/2006/relationships/tags" Target="../tags/tag68.xml"/><Relationship Id="rId52" Type="http://schemas.openxmlformats.org/officeDocument/2006/relationships/tags" Target="../tags/tag67.xml"/><Relationship Id="rId51" Type="http://schemas.openxmlformats.org/officeDocument/2006/relationships/tags" Target="../tags/tag66.xml"/><Relationship Id="rId50" Type="http://schemas.openxmlformats.org/officeDocument/2006/relationships/tags" Target="../tags/tag65.xml"/><Relationship Id="rId5" Type="http://schemas.openxmlformats.org/officeDocument/2006/relationships/tags" Target="../tags/tag20.xml"/><Relationship Id="rId49" Type="http://schemas.openxmlformats.org/officeDocument/2006/relationships/tags" Target="../tags/tag64.xml"/><Relationship Id="rId48" Type="http://schemas.openxmlformats.org/officeDocument/2006/relationships/tags" Target="../tags/tag63.xml"/><Relationship Id="rId47" Type="http://schemas.openxmlformats.org/officeDocument/2006/relationships/tags" Target="../tags/tag62.xml"/><Relationship Id="rId46" Type="http://schemas.openxmlformats.org/officeDocument/2006/relationships/tags" Target="../tags/tag61.xml"/><Relationship Id="rId45" Type="http://schemas.openxmlformats.org/officeDocument/2006/relationships/tags" Target="../tags/tag60.xml"/><Relationship Id="rId44" Type="http://schemas.openxmlformats.org/officeDocument/2006/relationships/tags" Target="../tags/tag59.xml"/><Relationship Id="rId43" Type="http://schemas.openxmlformats.org/officeDocument/2006/relationships/tags" Target="../tags/tag58.xml"/><Relationship Id="rId42" Type="http://schemas.openxmlformats.org/officeDocument/2006/relationships/tags" Target="../tags/tag57.xml"/><Relationship Id="rId41" Type="http://schemas.openxmlformats.org/officeDocument/2006/relationships/tags" Target="../tags/tag56.xml"/><Relationship Id="rId40" Type="http://schemas.openxmlformats.org/officeDocument/2006/relationships/tags" Target="../tags/tag55.xml"/><Relationship Id="rId4" Type="http://schemas.openxmlformats.org/officeDocument/2006/relationships/tags" Target="../tags/tag19.xml"/><Relationship Id="rId39" Type="http://schemas.openxmlformats.org/officeDocument/2006/relationships/tags" Target="../tags/tag54.xml"/><Relationship Id="rId38" Type="http://schemas.openxmlformats.org/officeDocument/2006/relationships/tags" Target="../tags/tag53.xml"/><Relationship Id="rId37" Type="http://schemas.openxmlformats.org/officeDocument/2006/relationships/tags" Target="../tags/tag52.xml"/><Relationship Id="rId36" Type="http://schemas.openxmlformats.org/officeDocument/2006/relationships/tags" Target="../tags/tag51.xml"/><Relationship Id="rId35" Type="http://schemas.openxmlformats.org/officeDocument/2006/relationships/tags" Target="../tags/tag50.xml"/><Relationship Id="rId34" Type="http://schemas.openxmlformats.org/officeDocument/2006/relationships/tags" Target="../tags/tag49.xml"/><Relationship Id="rId33" Type="http://schemas.openxmlformats.org/officeDocument/2006/relationships/tags" Target="../tags/tag48.xml"/><Relationship Id="rId32" Type="http://schemas.openxmlformats.org/officeDocument/2006/relationships/tags" Target="../tags/tag47.xml"/><Relationship Id="rId31" Type="http://schemas.openxmlformats.org/officeDocument/2006/relationships/tags" Target="../tags/tag46.xml"/><Relationship Id="rId30" Type="http://schemas.openxmlformats.org/officeDocument/2006/relationships/tags" Target="../tags/tag45.xml"/><Relationship Id="rId3" Type="http://schemas.openxmlformats.org/officeDocument/2006/relationships/tags" Target="../tags/tag18.xml"/><Relationship Id="rId29" Type="http://schemas.openxmlformats.org/officeDocument/2006/relationships/tags" Target="../tags/tag44.xml"/><Relationship Id="rId28" Type="http://schemas.openxmlformats.org/officeDocument/2006/relationships/tags" Target="../tags/tag43.xml"/><Relationship Id="rId27" Type="http://schemas.openxmlformats.org/officeDocument/2006/relationships/tags" Target="../tags/tag42.xml"/><Relationship Id="rId26" Type="http://schemas.openxmlformats.org/officeDocument/2006/relationships/tags" Target="../tags/tag41.xml"/><Relationship Id="rId25" Type="http://schemas.openxmlformats.org/officeDocument/2006/relationships/tags" Target="../tags/tag40.xml"/><Relationship Id="rId24" Type="http://schemas.openxmlformats.org/officeDocument/2006/relationships/tags" Target="../tags/tag39.xml"/><Relationship Id="rId23" Type="http://schemas.openxmlformats.org/officeDocument/2006/relationships/tags" Target="../tags/tag38.xml"/><Relationship Id="rId22" Type="http://schemas.openxmlformats.org/officeDocument/2006/relationships/tags" Target="../tags/tag37.xml"/><Relationship Id="rId21" Type="http://schemas.openxmlformats.org/officeDocument/2006/relationships/tags" Target="../tags/tag36.xml"/><Relationship Id="rId20" Type="http://schemas.openxmlformats.org/officeDocument/2006/relationships/tags" Target="../tags/tag35.xml"/><Relationship Id="rId2" Type="http://schemas.openxmlformats.org/officeDocument/2006/relationships/tags" Target="../tags/tag17.xml"/><Relationship Id="rId19" Type="http://schemas.openxmlformats.org/officeDocument/2006/relationships/tags" Target="../tags/tag34.xml"/><Relationship Id="rId18" Type="http://schemas.openxmlformats.org/officeDocument/2006/relationships/tags" Target="../tags/tag33.xml"/><Relationship Id="rId17" Type="http://schemas.openxmlformats.org/officeDocument/2006/relationships/tags" Target="../tags/tag32.xml"/><Relationship Id="rId16" Type="http://schemas.openxmlformats.org/officeDocument/2006/relationships/tags" Target="../tags/tag31.xml"/><Relationship Id="rId15" Type="http://schemas.openxmlformats.org/officeDocument/2006/relationships/tags" Target="../tags/tag30.xml"/><Relationship Id="rId14" Type="http://schemas.openxmlformats.org/officeDocument/2006/relationships/tags" Target="../tags/tag29.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tags" Target="../tags/tag16.xml"/></Relationships>
</file>

<file path=ppt/slides/_rels/slide80.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1038.xml"/><Relationship Id="rId7" Type="http://schemas.openxmlformats.org/officeDocument/2006/relationships/image" Target="../media/image7.jpeg"/><Relationship Id="rId6" Type="http://schemas.openxmlformats.org/officeDocument/2006/relationships/tags" Target="../tags/tag1037.xml"/><Relationship Id="rId5" Type="http://schemas.openxmlformats.org/officeDocument/2006/relationships/tags" Target="../tags/tag1036.xml"/><Relationship Id="rId4" Type="http://schemas.openxmlformats.org/officeDocument/2006/relationships/tags" Target="../tags/tag1035.xml"/><Relationship Id="rId3" Type="http://schemas.openxmlformats.org/officeDocument/2006/relationships/tags" Target="../tags/tag1034.xml"/><Relationship Id="rId2" Type="http://schemas.openxmlformats.org/officeDocument/2006/relationships/tags" Target="../tags/tag1033.xml"/><Relationship Id="rId1" Type="http://schemas.openxmlformats.org/officeDocument/2006/relationships/tags" Target="../tags/tag103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image" Target="../media/image2.jpeg"/></Relationships>
</file>

<file path=ppt/slides/_rels/slide83.xml.rels><?xml version="1.0" encoding="UTF-8" standalone="yes"?>
<Relationships xmlns="http://schemas.openxmlformats.org/package/2006/relationships"><Relationship Id="rId9" Type="http://schemas.openxmlformats.org/officeDocument/2006/relationships/tags" Target="../tags/tag1047.xml"/><Relationship Id="rId8" Type="http://schemas.openxmlformats.org/officeDocument/2006/relationships/tags" Target="../tags/tag1046.xml"/><Relationship Id="rId7" Type="http://schemas.openxmlformats.org/officeDocument/2006/relationships/tags" Target="../tags/tag1045.xml"/><Relationship Id="rId6" Type="http://schemas.openxmlformats.org/officeDocument/2006/relationships/tags" Target="../tags/tag1044.xml"/><Relationship Id="rId5" Type="http://schemas.openxmlformats.org/officeDocument/2006/relationships/tags" Target="../tags/tag1043.xml"/><Relationship Id="rId4" Type="http://schemas.openxmlformats.org/officeDocument/2006/relationships/tags" Target="../tags/tag1042.xml"/><Relationship Id="rId3" Type="http://schemas.openxmlformats.org/officeDocument/2006/relationships/tags" Target="../tags/tag1041.xml"/><Relationship Id="rId20" Type="http://schemas.openxmlformats.org/officeDocument/2006/relationships/slideLayout" Target="../slideLayouts/slideLayout3.xml"/><Relationship Id="rId2" Type="http://schemas.openxmlformats.org/officeDocument/2006/relationships/tags" Target="../tags/tag1040.xml"/><Relationship Id="rId19" Type="http://schemas.openxmlformats.org/officeDocument/2006/relationships/tags" Target="../tags/tag1057.xml"/><Relationship Id="rId18" Type="http://schemas.openxmlformats.org/officeDocument/2006/relationships/tags" Target="../tags/tag1056.xml"/><Relationship Id="rId17" Type="http://schemas.openxmlformats.org/officeDocument/2006/relationships/tags" Target="../tags/tag1055.xml"/><Relationship Id="rId16" Type="http://schemas.openxmlformats.org/officeDocument/2006/relationships/tags" Target="../tags/tag1054.xml"/><Relationship Id="rId15" Type="http://schemas.openxmlformats.org/officeDocument/2006/relationships/tags" Target="../tags/tag1053.xml"/><Relationship Id="rId14" Type="http://schemas.openxmlformats.org/officeDocument/2006/relationships/tags" Target="../tags/tag1052.xml"/><Relationship Id="rId13" Type="http://schemas.openxmlformats.org/officeDocument/2006/relationships/tags" Target="../tags/tag1051.xml"/><Relationship Id="rId12" Type="http://schemas.openxmlformats.org/officeDocument/2006/relationships/tags" Target="../tags/tag1050.xml"/><Relationship Id="rId11" Type="http://schemas.openxmlformats.org/officeDocument/2006/relationships/tags" Target="../tags/tag1049.xml"/><Relationship Id="rId10" Type="http://schemas.openxmlformats.org/officeDocument/2006/relationships/tags" Target="../tags/tag1048.xml"/><Relationship Id="rId1" Type="http://schemas.openxmlformats.org/officeDocument/2006/relationships/tags" Target="../tags/tag1039.xml"/></Relationships>
</file>

<file path=ppt/slides/_rels/slide84.xml.rels><?xml version="1.0" encoding="UTF-8" standalone="yes"?>
<Relationships xmlns="http://schemas.openxmlformats.org/package/2006/relationships"><Relationship Id="rId9" Type="http://schemas.openxmlformats.org/officeDocument/2006/relationships/tags" Target="../tags/tag1066.xml"/><Relationship Id="rId8" Type="http://schemas.openxmlformats.org/officeDocument/2006/relationships/tags" Target="../tags/tag1065.xml"/><Relationship Id="rId7" Type="http://schemas.openxmlformats.org/officeDocument/2006/relationships/tags" Target="../tags/tag1064.xml"/><Relationship Id="rId6" Type="http://schemas.openxmlformats.org/officeDocument/2006/relationships/tags" Target="../tags/tag1063.xml"/><Relationship Id="rId5" Type="http://schemas.openxmlformats.org/officeDocument/2006/relationships/tags" Target="../tags/tag1062.xml"/><Relationship Id="rId4" Type="http://schemas.openxmlformats.org/officeDocument/2006/relationships/tags" Target="../tags/tag1061.xml"/><Relationship Id="rId3" Type="http://schemas.openxmlformats.org/officeDocument/2006/relationships/tags" Target="../tags/tag1060.xml"/><Relationship Id="rId20" Type="http://schemas.openxmlformats.org/officeDocument/2006/relationships/slideLayout" Target="../slideLayouts/slideLayout3.xml"/><Relationship Id="rId2" Type="http://schemas.openxmlformats.org/officeDocument/2006/relationships/tags" Target="../tags/tag1059.xml"/><Relationship Id="rId19" Type="http://schemas.openxmlformats.org/officeDocument/2006/relationships/tags" Target="../tags/tag1076.xml"/><Relationship Id="rId18" Type="http://schemas.openxmlformats.org/officeDocument/2006/relationships/tags" Target="../tags/tag1075.xml"/><Relationship Id="rId17" Type="http://schemas.openxmlformats.org/officeDocument/2006/relationships/tags" Target="../tags/tag1074.xml"/><Relationship Id="rId16" Type="http://schemas.openxmlformats.org/officeDocument/2006/relationships/tags" Target="../tags/tag1073.xml"/><Relationship Id="rId15" Type="http://schemas.openxmlformats.org/officeDocument/2006/relationships/tags" Target="../tags/tag1072.xml"/><Relationship Id="rId14" Type="http://schemas.openxmlformats.org/officeDocument/2006/relationships/tags" Target="../tags/tag1071.xml"/><Relationship Id="rId13" Type="http://schemas.openxmlformats.org/officeDocument/2006/relationships/tags" Target="../tags/tag1070.xml"/><Relationship Id="rId12" Type="http://schemas.openxmlformats.org/officeDocument/2006/relationships/tags" Target="../tags/tag1069.xml"/><Relationship Id="rId11" Type="http://schemas.openxmlformats.org/officeDocument/2006/relationships/tags" Target="../tags/tag1068.xml"/><Relationship Id="rId10" Type="http://schemas.openxmlformats.org/officeDocument/2006/relationships/tags" Target="../tags/tag1067.xml"/><Relationship Id="rId1" Type="http://schemas.openxmlformats.org/officeDocument/2006/relationships/tags" Target="../tags/tag1058.xml"/></Relationships>
</file>

<file path=ppt/slides/_rels/slide85.xml.rels><?xml version="1.0" encoding="UTF-8" standalone="yes"?>
<Relationships xmlns="http://schemas.openxmlformats.org/package/2006/relationships"><Relationship Id="rId9" Type="http://schemas.openxmlformats.org/officeDocument/2006/relationships/tags" Target="../tags/tag1085.xml"/><Relationship Id="rId8" Type="http://schemas.openxmlformats.org/officeDocument/2006/relationships/tags" Target="../tags/tag1084.xml"/><Relationship Id="rId7" Type="http://schemas.openxmlformats.org/officeDocument/2006/relationships/tags" Target="../tags/tag1083.xml"/><Relationship Id="rId6" Type="http://schemas.openxmlformats.org/officeDocument/2006/relationships/tags" Target="../tags/tag1082.xml"/><Relationship Id="rId5" Type="http://schemas.openxmlformats.org/officeDocument/2006/relationships/tags" Target="../tags/tag1081.xml"/><Relationship Id="rId4" Type="http://schemas.openxmlformats.org/officeDocument/2006/relationships/tags" Target="../tags/tag1080.xml"/><Relationship Id="rId3" Type="http://schemas.openxmlformats.org/officeDocument/2006/relationships/tags" Target="../tags/tag1079.xml"/><Relationship Id="rId20" Type="http://schemas.openxmlformats.org/officeDocument/2006/relationships/slideLayout" Target="../slideLayouts/slideLayout3.xml"/><Relationship Id="rId2" Type="http://schemas.openxmlformats.org/officeDocument/2006/relationships/tags" Target="../tags/tag1078.xml"/><Relationship Id="rId19" Type="http://schemas.openxmlformats.org/officeDocument/2006/relationships/tags" Target="../tags/tag1095.xml"/><Relationship Id="rId18" Type="http://schemas.openxmlformats.org/officeDocument/2006/relationships/tags" Target="../tags/tag1094.xml"/><Relationship Id="rId17" Type="http://schemas.openxmlformats.org/officeDocument/2006/relationships/tags" Target="../tags/tag1093.xml"/><Relationship Id="rId16" Type="http://schemas.openxmlformats.org/officeDocument/2006/relationships/tags" Target="../tags/tag1092.xml"/><Relationship Id="rId15" Type="http://schemas.openxmlformats.org/officeDocument/2006/relationships/tags" Target="../tags/tag1091.xml"/><Relationship Id="rId14" Type="http://schemas.openxmlformats.org/officeDocument/2006/relationships/tags" Target="../tags/tag1090.xml"/><Relationship Id="rId13" Type="http://schemas.openxmlformats.org/officeDocument/2006/relationships/tags" Target="../tags/tag1089.xml"/><Relationship Id="rId12" Type="http://schemas.openxmlformats.org/officeDocument/2006/relationships/tags" Target="../tags/tag1088.xml"/><Relationship Id="rId11" Type="http://schemas.openxmlformats.org/officeDocument/2006/relationships/tags" Target="../tags/tag1087.xml"/><Relationship Id="rId10" Type="http://schemas.openxmlformats.org/officeDocument/2006/relationships/tags" Target="../tags/tag1086.xml"/><Relationship Id="rId1" Type="http://schemas.openxmlformats.org/officeDocument/2006/relationships/tags" Target="../tags/tag1077.xml"/></Relationships>
</file>

<file path=ppt/slides/_rels/slide86.xml.rels><?xml version="1.0" encoding="UTF-8" standalone="yes"?>
<Relationships xmlns="http://schemas.openxmlformats.org/package/2006/relationships"><Relationship Id="rId9" Type="http://schemas.openxmlformats.org/officeDocument/2006/relationships/tags" Target="../tags/tag1104.xml"/><Relationship Id="rId8" Type="http://schemas.openxmlformats.org/officeDocument/2006/relationships/tags" Target="../tags/tag1103.xml"/><Relationship Id="rId7" Type="http://schemas.openxmlformats.org/officeDocument/2006/relationships/tags" Target="../tags/tag1102.xml"/><Relationship Id="rId6" Type="http://schemas.openxmlformats.org/officeDocument/2006/relationships/tags" Target="../tags/tag1101.xml"/><Relationship Id="rId5" Type="http://schemas.openxmlformats.org/officeDocument/2006/relationships/tags" Target="../tags/tag1100.xml"/><Relationship Id="rId4" Type="http://schemas.openxmlformats.org/officeDocument/2006/relationships/tags" Target="../tags/tag1099.xml"/><Relationship Id="rId3" Type="http://schemas.openxmlformats.org/officeDocument/2006/relationships/tags" Target="../tags/tag1098.xml"/><Relationship Id="rId2" Type="http://schemas.openxmlformats.org/officeDocument/2006/relationships/tags" Target="../tags/tag1097.xml"/><Relationship Id="rId12" Type="http://schemas.openxmlformats.org/officeDocument/2006/relationships/slideLayout" Target="../slideLayouts/slideLayout3.xml"/><Relationship Id="rId11" Type="http://schemas.openxmlformats.org/officeDocument/2006/relationships/tags" Target="../tags/tag1106.xml"/><Relationship Id="rId10" Type="http://schemas.openxmlformats.org/officeDocument/2006/relationships/tags" Target="../tags/tag1105.xml"/><Relationship Id="rId1" Type="http://schemas.openxmlformats.org/officeDocument/2006/relationships/tags" Target="../tags/tag1096.xml"/></Relationships>
</file>

<file path=ppt/slides/_rels/slide87.xml.rels><?xml version="1.0" encoding="UTF-8" standalone="yes"?>
<Relationships xmlns="http://schemas.openxmlformats.org/package/2006/relationships"><Relationship Id="rId9" Type="http://schemas.openxmlformats.org/officeDocument/2006/relationships/tags" Target="../tags/tag1115.xml"/><Relationship Id="rId8" Type="http://schemas.openxmlformats.org/officeDocument/2006/relationships/tags" Target="../tags/tag1114.xml"/><Relationship Id="rId7" Type="http://schemas.openxmlformats.org/officeDocument/2006/relationships/tags" Target="../tags/tag1113.xml"/><Relationship Id="rId6" Type="http://schemas.openxmlformats.org/officeDocument/2006/relationships/tags" Target="../tags/tag1112.xml"/><Relationship Id="rId5" Type="http://schemas.openxmlformats.org/officeDocument/2006/relationships/tags" Target="../tags/tag1111.xml"/><Relationship Id="rId4" Type="http://schemas.openxmlformats.org/officeDocument/2006/relationships/tags" Target="../tags/tag1110.xml"/><Relationship Id="rId3" Type="http://schemas.openxmlformats.org/officeDocument/2006/relationships/tags" Target="../tags/tag1109.xml"/><Relationship Id="rId20" Type="http://schemas.openxmlformats.org/officeDocument/2006/relationships/slideLayout" Target="../slideLayouts/slideLayout3.xml"/><Relationship Id="rId2" Type="http://schemas.openxmlformats.org/officeDocument/2006/relationships/tags" Target="../tags/tag1108.xml"/><Relationship Id="rId19" Type="http://schemas.openxmlformats.org/officeDocument/2006/relationships/tags" Target="../tags/tag1125.xml"/><Relationship Id="rId18" Type="http://schemas.openxmlformats.org/officeDocument/2006/relationships/tags" Target="../tags/tag1124.xml"/><Relationship Id="rId17" Type="http://schemas.openxmlformats.org/officeDocument/2006/relationships/tags" Target="../tags/tag1123.xml"/><Relationship Id="rId16" Type="http://schemas.openxmlformats.org/officeDocument/2006/relationships/tags" Target="../tags/tag1122.xml"/><Relationship Id="rId15" Type="http://schemas.openxmlformats.org/officeDocument/2006/relationships/tags" Target="../tags/tag1121.xml"/><Relationship Id="rId14" Type="http://schemas.openxmlformats.org/officeDocument/2006/relationships/tags" Target="../tags/tag1120.xml"/><Relationship Id="rId13" Type="http://schemas.openxmlformats.org/officeDocument/2006/relationships/tags" Target="../tags/tag1119.xml"/><Relationship Id="rId12" Type="http://schemas.openxmlformats.org/officeDocument/2006/relationships/tags" Target="../tags/tag1118.xml"/><Relationship Id="rId11" Type="http://schemas.openxmlformats.org/officeDocument/2006/relationships/tags" Target="../tags/tag1117.xml"/><Relationship Id="rId10" Type="http://schemas.openxmlformats.org/officeDocument/2006/relationships/tags" Target="../tags/tag1116.xml"/><Relationship Id="rId1" Type="http://schemas.openxmlformats.org/officeDocument/2006/relationships/tags" Target="../tags/tag1107.xml"/></Relationships>
</file>

<file path=ppt/slides/_rels/slide88.xml.rels><?xml version="1.0" encoding="UTF-8" standalone="yes"?>
<Relationships xmlns="http://schemas.openxmlformats.org/package/2006/relationships"><Relationship Id="rId9" Type="http://schemas.openxmlformats.org/officeDocument/2006/relationships/tags" Target="../tags/tag1134.xml"/><Relationship Id="rId8" Type="http://schemas.openxmlformats.org/officeDocument/2006/relationships/tags" Target="../tags/tag1133.xml"/><Relationship Id="rId7" Type="http://schemas.openxmlformats.org/officeDocument/2006/relationships/tags" Target="../tags/tag1132.xml"/><Relationship Id="rId6" Type="http://schemas.openxmlformats.org/officeDocument/2006/relationships/tags" Target="../tags/tag1131.xml"/><Relationship Id="rId5" Type="http://schemas.openxmlformats.org/officeDocument/2006/relationships/tags" Target="../tags/tag1130.xml"/><Relationship Id="rId4" Type="http://schemas.openxmlformats.org/officeDocument/2006/relationships/tags" Target="../tags/tag1129.xml"/><Relationship Id="rId3" Type="http://schemas.openxmlformats.org/officeDocument/2006/relationships/tags" Target="../tags/tag1128.xml"/><Relationship Id="rId2" Type="http://schemas.openxmlformats.org/officeDocument/2006/relationships/tags" Target="../tags/tag1127.xml"/><Relationship Id="rId12" Type="http://schemas.openxmlformats.org/officeDocument/2006/relationships/slideLayout" Target="../slideLayouts/slideLayout3.xml"/><Relationship Id="rId11" Type="http://schemas.openxmlformats.org/officeDocument/2006/relationships/tags" Target="../tags/tag1136.xml"/><Relationship Id="rId10" Type="http://schemas.openxmlformats.org/officeDocument/2006/relationships/tags" Target="../tags/tag1135.xml"/><Relationship Id="rId1" Type="http://schemas.openxmlformats.org/officeDocument/2006/relationships/tags" Target="../tags/tag112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7" Type="http://schemas.openxmlformats.org/officeDocument/2006/relationships/slideLayout" Target="../slideLayouts/slideLayout3.xml"/><Relationship Id="rId76" Type="http://schemas.openxmlformats.org/officeDocument/2006/relationships/tags" Target="../tags/tag165.xml"/><Relationship Id="rId75" Type="http://schemas.openxmlformats.org/officeDocument/2006/relationships/tags" Target="../tags/tag164.xml"/><Relationship Id="rId74" Type="http://schemas.openxmlformats.org/officeDocument/2006/relationships/tags" Target="../tags/tag163.xml"/><Relationship Id="rId73" Type="http://schemas.openxmlformats.org/officeDocument/2006/relationships/tags" Target="../tags/tag162.xml"/><Relationship Id="rId72" Type="http://schemas.openxmlformats.org/officeDocument/2006/relationships/tags" Target="../tags/tag161.xml"/><Relationship Id="rId71" Type="http://schemas.openxmlformats.org/officeDocument/2006/relationships/image" Target="../media/image5.png"/><Relationship Id="rId70" Type="http://schemas.openxmlformats.org/officeDocument/2006/relationships/tags" Target="../tags/tag160.xml"/><Relationship Id="rId7" Type="http://schemas.openxmlformats.org/officeDocument/2006/relationships/tags" Target="../tags/tag97.xml"/><Relationship Id="rId69" Type="http://schemas.openxmlformats.org/officeDocument/2006/relationships/tags" Target="../tags/tag159.xml"/><Relationship Id="rId68" Type="http://schemas.openxmlformats.org/officeDocument/2006/relationships/tags" Target="../tags/tag158.xml"/><Relationship Id="rId67" Type="http://schemas.openxmlformats.org/officeDocument/2006/relationships/tags" Target="../tags/tag157.xml"/><Relationship Id="rId66" Type="http://schemas.openxmlformats.org/officeDocument/2006/relationships/tags" Target="../tags/tag156.xml"/><Relationship Id="rId65" Type="http://schemas.openxmlformats.org/officeDocument/2006/relationships/tags" Target="../tags/tag155.xml"/><Relationship Id="rId64" Type="http://schemas.openxmlformats.org/officeDocument/2006/relationships/tags" Target="../tags/tag154.xml"/><Relationship Id="rId63" Type="http://schemas.openxmlformats.org/officeDocument/2006/relationships/tags" Target="../tags/tag153.xml"/><Relationship Id="rId62" Type="http://schemas.openxmlformats.org/officeDocument/2006/relationships/tags" Target="../tags/tag152.xml"/><Relationship Id="rId61" Type="http://schemas.openxmlformats.org/officeDocument/2006/relationships/tags" Target="../tags/tag151.xml"/><Relationship Id="rId60" Type="http://schemas.openxmlformats.org/officeDocument/2006/relationships/tags" Target="../tags/tag150.xml"/><Relationship Id="rId6" Type="http://schemas.openxmlformats.org/officeDocument/2006/relationships/tags" Target="../tags/tag96.xml"/><Relationship Id="rId59" Type="http://schemas.openxmlformats.org/officeDocument/2006/relationships/tags" Target="../tags/tag149.xml"/><Relationship Id="rId58" Type="http://schemas.openxmlformats.org/officeDocument/2006/relationships/tags" Target="../tags/tag148.xml"/><Relationship Id="rId57" Type="http://schemas.openxmlformats.org/officeDocument/2006/relationships/tags" Target="../tags/tag147.xml"/><Relationship Id="rId56" Type="http://schemas.openxmlformats.org/officeDocument/2006/relationships/tags" Target="../tags/tag146.xml"/><Relationship Id="rId55" Type="http://schemas.openxmlformats.org/officeDocument/2006/relationships/tags" Target="../tags/tag145.xml"/><Relationship Id="rId54" Type="http://schemas.openxmlformats.org/officeDocument/2006/relationships/tags" Target="../tags/tag144.xml"/><Relationship Id="rId53" Type="http://schemas.openxmlformats.org/officeDocument/2006/relationships/tags" Target="../tags/tag143.xml"/><Relationship Id="rId52" Type="http://schemas.openxmlformats.org/officeDocument/2006/relationships/tags" Target="../tags/tag142.xml"/><Relationship Id="rId51" Type="http://schemas.openxmlformats.org/officeDocument/2006/relationships/tags" Target="../tags/tag141.xml"/><Relationship Id="rId50" Type="http://schemas.openxmlformats.org/officeDocument/2006/relationships/tags" Target="../tags/tag140.xml"/><Relationship Id="rId5" Type="http://schemas.openxmlformats.org/officeDocument/2006/relationships/tags" Target="../tags/tag95.xml"/><Relationship Id="rId49" Type="http://schemas.openxmlformats.org/officeDocument/2006/relationships/tags" Target="../tags/tag139.xml"/><Relationship Id="rId48" Type="http://schemas.openxmlformats.org/officeDocument/2006/relationships/tags" Target="../tags/tag138.xml"/><Relationship Id="rId47" Type="http://schemas.openxmlformats.org/officeDocument/2006/relationships/tags" Target="../tags/tag137.xml"/><Relationship Id="rId46" Type="http://schemas.openxmlformats.org/officeDocument/2006/relationships/tags" Target="../tags/tag136.xml"/><Relationship Id="rId45" Type="http://schemas.openxmlformats.org/officeDocument/2006/relationships/tags" Target="../tags/tag135.xml"/><Relationship Id="rId44" Type="http://schemas.openxmlformats.org/officeDocument/2006/relationships/tags" Target="../tags/tag134.xml"/><Relationship Id="rId43" Type="http://schemas.openxmlformats.org/officeDocument/2006/relationships/tags" Target="../tags/tag133.xml"/><Relationship Id="rId42" Type="http://schemas.openxmlformats.org/officeDocument/2006/relationships/tags" Target="../tags/tag132.xml"/><Relationship Id="rId41" Type="http://schemas.openxmlformats.org/officeDocument/2006/relationships/tags" Target="../tags/tag131.xml"/><Relationship Id="rId40" Type="http://schemas.openxmlformats.org/officeDocument/2006/relationships/tags" Target="../tags/tag130.xml"/><Relationship Id="rId4" Type="http://schemas.openxmlformats.org/officeDocument/2006/relationships/tags" Target="../tags/tag94.xml"/><Relationship Id="rId39" Type="http://schemas.openxmlformats.org/officeDocument/2006/relationships/tags" Target="../tags/tag129.xml"/><Relationship Id="rId38" Type="http://schemas.openxmlformats.org/officeDocument/2006/relationships/tags" Target="../tags/tag128.xml"/><Relationship Id="rId37" Type="http://schemas.openxmlformats.org/officeDocument/2006/relationships/tags" Target="../tags/tag127.xml"/><Relationship Id="rId36" Type="http://schemas.openxmlformats.org/officeDocument/2006/relationships/tags" Target="../tags/tag126.xml"/><Relationship Id="rId35" Type="http://schemas.openxmlformats.org/officeDocument/2006/relationships/tags" Target="../tags/tag125.xml"/><Relationship Id="rId34" Type="http://schemas.openxmlformats.org/officeDocument/2006/relationships/tags" Target="../tags/tag124.xml"/><Relationship Id="rId33" Type="http://schemas.openxmlformats.org/officeDocument/2006/relationships/tags" Target="../tags/tag123.xml"/><Relationship Id="rId32" Type="http://schemas.openxmlformats.org/officeDocument/2006/relationships/tags" Target="../tags/tag122.xml"/><Relationship Id="rId31" Type="http://schemas.openxmlformats.org/officeDocument/2006/relationships/tags" Target="../tags/tag121.xml"/><Relationship Id="rId30" Type="http://schemas.openxmlformats.org/officeDocument/2006/relationships/tags" Target="../tags/tag120.xml"/><Relationship Id="rId3" Type="http://schemas.openxmlformats.org/officeDocument/2006/relationships/tags" Target="../tags/tag93.xml"/><Relationship Id="rId29" Type="http://schemas.openxmlformats.org/officeDocument/2006/relationships/tags" Target="../tags/tag119.xml"/><Relationship Id="rId28" Type="http://schemas.openxmlformats.org/officeDocument/2006/relationships/tags" Target="../tags/tag118.xml"/><Relationship Id="rId27" Type="http://schemas.openxmlformats.org/officeDocument/2006/relationships/tags" Target="../tags/tag117.xml"/><Relationship Id="rId26" Type="http://schemas.openxmlformats.org/officeDocument/2006/relationships/tags" Target="../tags/tag116.xml"/><Relationship Id="rId25" Type="http://schemas.openxmlformats.org/officeDocument/2006/relationships/tags" Target="../tags/tag115.xml"/><Relationship Id="rId24" Type="http://schemas.openxmlformats.org/officeDocument/2006/relationships/tags" Target="../tags/tag114.xml"/><Relationship Id="rId23" Type="http://schemas.openxmlformats.org/officeDocument/2006/relationships/tags" Target="../tags/tag113.xml"/><Relationship Id="rId22" Type="http://schemas.openxmlformats.org/officeDocument/2006/relationships/tags" Target="../tags/tag112.xml"/><Relationship Id="rId21" Type="http://schemas.openxmlformats.org/officeDocument/2006/relationships/tags" Target="../tags/tag111.xml"/><Relationship Id="rId20" Type="http://schemas.openxmlformats.org/officeDocument/2006/relationships/tags" Target="../tags/tag110.xml"/><Relationship Id="rId2" Type="http://schemas.openxmlformats.org/officeDocument/2006/relationships/tags" Target="../tags/tag92.xml"/><Relationship Id="rId19" Type="http://schemas.openxmlformats.org/officeDocument/2006/relationships/tags" Target="../tags/tag109.xml"/><Relationship Id="rId18" Type="http://schemas.openxmlformats.org/officeDocument/2006/relationships/tags" Target="../tags/tag108.xml"/><Relationship Id="rId17" Type="http://schemas.openxmlformats.org/officeDocument/2006/relationships/tags" Target="../tags/tag107.xml"/><Relationship Id="rId16" Type="http://schemas.openxmlformats.org/officeDocument/2006/relationships/tags" Target="../tags/tag106.xml"/><Relationship Id="rId15" Type="http://schemas.openxmlformats.org/officeDocument/2006/relationships/tags" Target="../tags/tag105.xml"/><Relationship Id="rId14" Type="http://schemas.openxmlformats.org/officeDocument/2006/relationships/tags" Target="../tags/tag104.xml"/><Relationship Id="rId13" Type="http://schemas.openxmlformats.org/officeDocument/2006/relationships/tags" Target="../tags/tag103.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tags" Target="../tags/tag91.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image" Target="../media/image2.jpeg"/></Relationships>
</file>

<file path=ppt/slides/_rels/slide91.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1141.xml"/><Relationship Id="rId5" Type="http://schemas.openxmlformats.org/officeDocument/2006/relationships/image" Target="../media/image3.jpeg"/><Relationship Id="rId4" Type="http://schemas.openxmlformats.org/officeDocument/2006/relationships/tags" Target="../tags/tag1140.xml"/><Relationship Id="rId3" Type="http://schemas.openxmlformats.org/officeDocument/2006/relationships/tags" Target="../tags/tag1139.xml"/><Relationship Id="rId2" Type="http://schemas.openxmlformats.org/officeDocument/2006/relationships/tags" Target="../tags/tag1138.xml"/><Relationship Id="rId1" Type="http://schemas.openxmlformats.org/officeDocument/2006/relationships/tags" Target="../tags/tag1137.xml"/></Relationships>
</file>

<file path=ppt/slides/_rels/slide92.xml.rels><?xml version="1.0" encoding="UTF-8" standalone="yes"?>
<Relationships xmlns="http://schemas.openxmlformats.org/package/2006/relationships"><Relationship Id="rId9" Type="http://schemas.openxmlformats.org/officeDocument/2006/relationships/tags" Target="../tags/tag1150.xml"/><Relationship Id="rId8" Type="http://schemas.openxmlformats.org/officeDocument/2006/relationships/tags" Target="../tags/tag1149.xml"/><Relationship Id="rId7" Type="http://schemas.openxmlformats.org/officeDocument/2006/relationships/tags" Target="../tags/tag1148.xml"/><Relationship Id="rId6" Type="http://schemas.openxmlformats.org/officeDocument/2006/relationships/tags" Target="../tags/tag1147.xml"/><Relationship Id="rId5" Type="http://schemas.openxmlformats.org/officeDocument/2006/relationships/tags" Target="../tags/tag1146.xml"/><Relationship Id="rId4" Type="http://schemas.openxmlformats.org/officeDocument/2006/relationships/tags" Target="../tags/tag1145.xml"/><Relationship Id="rId3" Type="http://schemas.openxmlformats.org/officeDocument/2006/relationships/tags" Target="../tags/tag1144.xml"/><Relationship Id="rId22" Type="http://schemas.openxmlformats.org/officeDocument/2006/relationships/slideLayout" Target="../slideLayouts/slideLayout8.xml"/><Relationship Id="rId21" Type="http://schemas.openxmlformats.org/officeDocument/2006/relationships/tags" Target="../tags/tag1162.xml"/><Relationship Id="rId20" Type="http://schemas.openxmlformats.org/officeDocument/2006/relationships/tags" Target="../tags/tag1161.xml"/><Relationship Id="rId2" Type="http://schemas.openxmlformats.org/officeDocument/2006/relationships/tags" Target="../tags/tag1143.xml"/><Relationship Id="rId19" Type="http://schemas.openxmlformats.org/officeDocument/2006/relationships/tags" Target="../tags/tag1160.xml"/><Relationship Id="rId18" Type="http://schemas.openxmlformats.org/officeDocument/2006/relationships/tags" Target="../tags/tag1159.xml"/><Relationship Id="rId17" Type="http://schemas.openxmlformats.org/officeDocument/2006/relationships/tags" Target="../tags/tag1158.xml"/><Relationship Id="rId16" Type="http://schemas.openxmlformats.org/officeDocument/2006/relationships/tags" Target="../tags/tag1157.xml"/><Relationship Id="rId15" Type="http://schemas.openxmlformats.org/officeDocument/2006/relationships/tags" Target="../tags/tag1156.xml"/><Relationship Id="rId14" Type="http://schemas.openxmlformats.org/officeDocument/2006/relationships/tags" Target="../tags/tag1155.xml"/><Relationship Id="rId13" Type="http://schemas.openxmlformats.org/officeDocument/2006/relationships/tags" Target="../tags/tag1154.xml"/><Relationship Id="rId12" Type="http://schemas.openxmlformats.org/officeDocument/2006/relationships/tags" Target="../tags/tag1153.xml"/><Relationship Id="rId11" Type="http://schemas.openxmlformats.org/officeDocument/2006/relationships/tags" Target="../tags/tag1152.xml"/><Relationship Id="rId10" Type="http://schemas.openxmlformats.org/officeDocument/2006/relationships/tags" Target="../tags/tag1151.xml"/><Relationship Id="rId1" Type="http://schemas.openxmlformats.org/officeDocument/2006/relationships/tags" Target="../tags/tag1142.xml"/></Relationships>
</file>

<file path=ppt/slides/_rels/slide93.xml.rels><?xml version="1.0" encoding="UTF-8" standalone="yes"?>
<Relationships xmlns="http://schemas.openxmlformats.org/package/2006/relationships"><Relationship Id="rId9" Type="http://schemas.openxmlformats.org/officeDocument/2006/relationships/tags" Target="../tags/tag1171.xml"/><Relationship Id="rId8" Type="http://schemas.openxmlformats.org/officeDocument/2006/relationships/tags" Target="../tags/tag1170.xml"/><Relationship Id="rId7" Type="http://schemas.openxmlformats.org/officeDocument/2006/relationships/tags" Target="../tags/tag1169.xml"/><Relationship Id="rId6" Type="http://schemas.openxmlformats.org/officeDocument/2006/relationships/tags" Target="../tags/tag1168.xml"/><Relationship Id="rId5" Type="http://schemas.openxmlformats.org/officeDocument/2006/relationships/tags" Target="../tags/tag1167.xml"/><Relationship Id="rId4" Type="http://schemas.openxmlformats.org/officeDocument/2006/relationships/tags" Target="../tags/tag1166.xml"/><Relationship Id="rId3" Type="http://schemas.openxmlformats.org/officeDocument/2006/relationships/tags" Target="../tags/tag1165.xml"/><Relationship Id="rId22" Type="http://schemas.openxmlformats.org/officeDocument/2006/relationships/slideLayout" Target="../slideLayouts/slideLayout8.xml"/><Relationship Id="rId21" Type="http://schemas.openxmlformats.org/officeDocument/2006/relationships/tags" Target="../tags/tag1183.xml"/><Relationship Id="rId20" Type="http://schemas.openxmlformats.org/officeDocument/2006/relationships/tags" Target="../tags/tag1182.xml"/><Relationship Id="rId2" Type="http://schemas.openxmlformats.org/officeDocument/2006/relationships/tags" Target="../tags/tag1164.xml"/><Relationship Id="rId19" Type="http://schemas.openxmlformats.org/officeDocument/2006/relationships/tags" Target="../tags/tag1181.xml"/><Relationship Id="rId18" Type="http://schemas.openxmlformats.org/officeDocument/2006/relationships/tags" Target="../tags/tag1180.xml"/><Relationship Id="rId17" Type="http://schemas.openxmlformats.org/officeDocument/2006/relationships/tags" Target="../tags/tag1179.xml"/><Relationship Id="rId16" Type="http://schemas.openxmlformats.org/officeDocument/2006/relationships/tags" Target="../tags/tag1178.xml"/><Relationship Id="rId15" Type="http://schemas.openxmlformats.org/officeDocument/2006/relationships/tags" Target="../tags/tag1177.xml"/><Relationship Id="rId14" Type="http://schemas.openxmlformats.org/officeDocument/2006/relationships/tags" Target="../tags/tag1176.xml"/><Relationship Id="rId13" Type="http://schemas.openxmlformats.org/officeDocument/2006/relationships/tags" Target="../tags/tag1175.xml"/><Relationship Id="rId12" Type="http://schemas.openxmlformats.org/officeDocument/2006/relationships/tags" Target="../tags/tag1174.xml"/><Relationship Id="rId11" Type="http://schemas.openxmlformats.org/officeDocument/2006/relationships/tags" Target="../tags/tag1173.xml"/><Relationship Id="rId10" Type="http://schemas.openxmlformats.org/officeDocument/2006/relationships/tags" Target="../tags/tag1172.xml"/><Relationship Id="rId1" Type="http://schemas.openxmlformats.org/officeDocument/2006/relationships/tags" Target="../tags/tag1163.xml"/></Relationships>
</file>

<file path=ppt/slides/_rels/slide94.xml.rels><?xml version="1.0" encoding="UTF-8" standalone="yes"?>
<Relationships xmlns="http://schemas.openxmlformats.org/package/2006/relationships"><Relationship Id="rId9" Type="http://schemas.openxmlformats.org/officeDocument/2006/relationships/tags" Target="../tags/tag1192.xml"/><Relationship Id="rId8" Type="http://schemas.openxmlformats.org/officeDocument/2006/relationships/tags" Target="../tags/tag1191.xml"/><Relationship Id="rId7" Type="http://schemas.openxmlformats.org/officeDocument/2006/relationships/tags" Target="../tags/tag1190.xml"/><Relationship Id="rId6" Type="http://schemas.openxmlformats.org/officeDocument/2006/relationships/tags" Target="../tags/tag1189.xml"/><Relationship Id="rId5" Type="http://schemas.openxmlformats.org/officeDocument/2006/relationships/tags" Target="../tags/tag1188.xml"/><Relationship Id="rId4" Type="http://schemas.openxmlformats.org/officeDocument/2006/relationships/tags" Target="../tags/tag1187.xml"/><Relationship Id="rId3" Type="http://schemas.openxmlformats.org/officeDocument/2006/relationships/tags" Target="../tags/tag1186.xml"/><Relationship Id="rId22" Type="http://schemas.openxmlformats.org/officeDocument/2006/relationships/slideLayout" Target="../slideLayouts/slideLayout8.xml"/><Relationship Id="rId21" Type="http://schemas.openxmlformats.org/officeDocument/2006/relationships/tags" Target="../tags/tag1204.xml"/><Relationship Id="rId20" Type="http://schemas.openxmlformats.org/officeDocument/2006/relationships/tags" Target="../tags/tag1203.xml"/><Relationship Id="rId2" Type="http://schemas.openxmlformats.org/officeDocument/2006/relationships/tags" Target="../tags/tag1185.xml"/><Relationship Id="rId19" Type="http://schemas.openxmlformats.org/officeDocument/2006/relationships/tags" Target="../tags/tag1202.xml"/><Relationship Id="rId18" Type="http://schemas.openxmlformats.org/officeDocument/2006/relationships/tags" Target="../tags/tag1201.xml"/><Relationship Id="rId17" Type="http://schemas.openxmlformats.org/officeDocument/2006/relationships/tags" Target="../tags/tag1200.xml"/><Relationship Id="rId16" Type="http://schemas.openxmlformats.org/officeDocument/2006/relationships/tags" Target="../tags/tag1199.xml"/><Relationship Id="rId15" Type="http://schemas.openxmlformats.org/officeDocument/2006/relationships/tags" Target="../tags/tag1198.xml"/><Relationship Id="rId14" Type="http://schemas.openxmlformats.org/officeDocument/2006/relationships/tags" Target="../tags/tag1197.xml"/><Relationship Id="rId13" Type="http://schemas.openxmlformats.org/officeDocument/2006/relationships/tags" Target="../tags/tag1196.xml"/><Relationship Id="rId12" Type="http://schemas.openxmlformats.org/officeDocument/2006/relationships/tags" Target="../tags/tag1195.xml"/><Relationship Id="rId11" Type="http://schemas.openxmlformats.org/officeDocument/2006/relationships/tags" Target="../tags/tag1194.xml"/><Relationship Id="rId10" Type="http://schemas.openxmlformats.org/officeDocument/2006/relationships/tags" Target="../tags/tag1193.xml"/><Relationship Id="rId1" Type="http://schemas.openxmlformats.org/officeDocument/2006/relationships/tags" Target="../tags/tag1184.xml"/></Relationships>
</file>

<file path=ppt/slides/_rels/slide95.xml.rels><?xml version="1.0" encoding="UTF-8" standalone="yes"?>
<Relationships xmlns="http://schemas.openxmlformats.org/package/2006/relationships"><Relationship Id="rId9" Type="http://schemas.openxmlformats.org/officeDocument/2006/relationships/tags" Target="../tags/tag1213.xml"/><Relationship Id="rId8" Type="http://schemas.openxmlformats.org/officeDocument/2006/relationships/tags" Target="../tags/tag1212.xml"/><Relationship Id="rId7" Type="http://schemas.openxmlformats.org/officeDocument/2006/relationships/tags" Target="../tags/tag1211.xml"/><Relationship Id="rId6" Type="http://schemas.openxmlformats.org/officeDocument/2006/relationships/tags" Target="../tags/tag1210.xml"/><Relationship Id="rId5" Type="http://schemas.openxmlformats.org/officeDocument/2006/relationships/tags" Target="../tags/tag1209.xml"/><Relationship Id="rId4" Type="http://schemas.openxmlformats.org/officeDocument/2006/relationships/tags" Target="../tags/tag1208.xml"/><Relationship Id="rId3" Type="http://schemas.openxmlformats.org/officeDocument/2006/relationships/tags" Target="../tags/tag1207.xml"/><Relationship Id="rId22" Type="http://schemas.openxmlformats.org/officeDocument/2006/relationships/slideLayout" Target="../slideLayouts/slideLayout8.xml"/><Relationship Id="rId21" Type="http://schemas.openxmlformats.org/officeDocument/2006/relationships/tags" Target="../tags/tag1225.xml"/><Relationship Id="rId20" Type="http://schemas.openxmlformats.org/officeDocument/2006/relationships/tags" Target="../tags/tag1224.xml"/><Relationship Id="rId2" Type="http://schemas.openxmlformats.org/officeDocument/2006/relationships/tags" Target="../tags/tag1206.xml"/><Relationship Id="rId19" Type="http://schemas.openxmlformats.org/officeDocument/2006/relationships/tags" Target="../tags/tag1223.xml"/><Relationship Id="rId18" Type="http://schemas.openxmlformats.org/officeDocument/2006/relationships/tags" Target="../tags/tag1222.xml"/><Relationship Id="rId17" Type="http://schemas.openxmlformats.org/officeDocument/2006/relationships/tags" Target="../tags/tag1221.xml"/><Relationship Id="rId16" Type="http://schemas.openxmlformats.org/officeDocument/2006/relationships/tags" Target="../tags/tag1220.xml"/><Relationship Id="rId15" Type="http://schemas.openxmlformats.org/officeDocument/2006/relationships/tags" Target="../tags/tag1219.xml"/><Relationship Id="rId14" Type="http://schemas.openxmlformats.org/officeDocument/2006/relationships/tags" Target="../tags/tag1218.xml"/><Relationship Id="rId13" Type="http://schemas.openxmlformats.org/officeDocument/2006/relationships/tags" Target="../tags/tag1217.xml"/><Relationship Id="rId12" Type="http://schemas.openxmlformats.org/officeDocument/2006/relationships/tags" Target="../tags/tag1216.xml"/><Relationship Id="rId11" Type="http://schemas.openxmlformats.org/officeDocument/2006/relationships/tags" Target="../tags/tag1215.xml"/><Relationship Id="rId10" Type="http://schemas.openxmlformats.org/officeDocument/2006/relationships/tags" Target="../tags/tag1214.xml"/><Relationship Id="rId1" Type="http://schemas.openxmlformats.org/officeDocument/2006/relationships/tags" Target="../tags/tag1205.xml"/></Relationships>
</file>

<file path=ppt/slides/_rels/slide96.xml.rels><?xml version="1.0" encoding="UTF-8" standalone="yes"?>
<Relationships xmlns="http://schemas.openxmlformats.org/package/2006/relationships"><Relationship Id="rId9" Type="http://schemas.openxmlformats.org/officeDocument/2006/relationships/tags" Target="../tags/tag1234.xml"/><Relationship Id="rId8" Type="http://schemas.openxmlformats.org/officeDocument/2006/relationships/tags" Target="../tags/tag1233.xml"/><Relationship Id="rId7" Type="http://schemas.openxmlformats.org/officeDocument/2006/relationships/tags" Target="../tags/tag1232.xml"/><Relationship Id="rId6" Type="http://schemas.openxmlformats.org/officeDocument/2006/relationships/tags" Target="../tags/tag1231.xml"/><Relationship Id="rId5" Type="http://schemas.openxmlformats.org/officeDocument/2006/relationships/tags" Target="../tags/tag1230.xml"/><Relationship Id="rId4" Type="http://schemas.openxmlformats.org/officeDocument/2006/relationships/tags" Target="../tags/tag1229.xml"/><Relationship Id="rId3" Type="http://schemas.openxmlformats.org/officeDocument/2006/relationships/tags" Target="../tags/tag1228.xml"/><Relationship Id="rId22" Type="http://schemas.openxmlformats.org/officeDocument/2006/relationships/slideLayout" Target="../slideLayouts/slideLayout8.xml"/><Relationship Id="rId21" Type="http://schemas.openxmlformats.org/officeDocument/2006/relationships/tags" Target="../tags/tag1246.xml"/><Relationship Id="rId20" Type="http://schemas.openxmlformats.org/officeDocument/2006/relationships/tags" Target="../tags/tag1245.xml"/><Relationship Id="rId2" Type="http://schemas.openxmlformats.org/officeDocument/2006/relationships/tags" Target="../tags/tag1227.xml"/><Relationship Id="rId19" Type="http://schemas.openxmlformats.org/officeDocument/2006/relationships/tags" Target="../tags/tag1244.xml"/><Relationship Id="rId18" Type="http://schemas.openxmlformats.org/officeDocument/2006/relationships/tags" Target="../tags/tag1243.xml"/><Relationship Id="rId17" Type="http://schemas.openxmlformats.org/officeDocument/2006/relationships/tags" Target="../tags/tag1242.xml"/><Relationship Id="rId16" Type="http://schemas.openxmlformats.org/officeDocument/2006/relationships/tags" Target="../tags/tag1241.xml"/><Relationship Id="rId15" Type="http://schemas.openxmlformats.org/officeDocument/2006/relationships/tags" Target="../tags/tag1240.xml"/><Relationship Id="rId14" Type="http://schemas.openxmlformats.org/officeDocument/2006/relationships/tags" Target="../tags/tag1239.xml"/><Relationship Id="rId13" Type="http://schemas.openxmlformats.org/officeDocument/2006/relationships/tags" Target="../tags/tag1238.xml"/><Relationship Id="rId12" Type="http://schemas.openxmlformats.org/officeDocument/2006/relationships/tags" Target="../tags/tag1237.xml"/><Relationship Id="rId11" Type="http://schemas.openxmlformats.org/officeDocument/2006/relationships/tags" Target="../tags/tag1236.xml"/><Relationship Id="rId10" Type="http://schemas.openxmlformats.org/officeDocument/2006/relationships/tags" Target="../tags/tag1235.xml"/><Relationship Id="rId1" Type="http://schemas.openxmlformats.org/officeDocument/2006/relationships/tags" Target="../tags/tag1226.xml"/></Relationships>
</file>

<file path=ppt/slides/_rels/slide97.xml.rels><?xml version="1.0" encoding="UTF-8" standalone="yes"?>
<Relationships xmlns="http://schemas.openxmlformats.org/package/2006/relationships"><Relationship Id="rId9" Type="http://schemas.openxmlformats.org/officeDocument/2006/relationships/tags" Target="../tags/tag1255.xml"/><Relationship Id="rId8" Type="http://schemas.openxmlformats.org/officeDocument/2006/relationships/tags" Target="../tags/tag1254.xml"/><Relationship Id="rId7" Type="http://schemas.openxmlformats.org/officeDocument/2006/relationships/tags" Target="../tags/tag1253.xml"/><Relationship Id="rId6" Type="http://schemas.openxmlformats.org/officeDocument/2006/relationships/tags" Target="../tags/tag1252.xml"/><Relationship Id="rId5" Type="http://schemas.openxmlformats.org/officeDocument/2006/relationships/tags" Target="../tags/tag1251.xml"/><Relationship Id="rId4" Type="http://schemas.openxmlformats.org/officeDocument/2006/relationships/tags" Target="../tags/tag1250.xml"/><Relationship Id="rId3" Type="http://schemas.openxmlformats.org/officeDocument/2006/relationships/tags" Target="../tags/tag1249.xml"/><Relationship Id="rId22" Type="http://schemas.openxmlformats.org/officeDocument/2006/relationships/slideLayout" Target="../slideLayouts/slideLayout8.xml"/><Relationship Id="rId21" Type="http://schemas.openxmlformats.org/officeDocument/2006/relationships/tags" Target="../tags/tag1267.xml"/><Relationship Id="rId20" Type="http://schemas.openxmlformats.org/officeDocument/2006/relationships/tags" Target="../tags/tag1266.xml"/><Relationship Id="rId2" Type="http://schemas.openxmlformats.org/officeDocument/2006/relationships/tags" Target="../tags/tag1248.xml"/><Relationship Id="rId19" Type="http://schemas.openxmlformats.org/officeDocument/2006/relationships/tags" Target="../tags/tag1265.xml"/><Relationship Id="rId18" Type="http://schemas.openxmlformats.org/officeDocument/2006/relationships/tags" Target="../tags/tag1264.xml"/><Relationship Id="rId17" Type="http://schemas.openxmlformats.org/officeDocument/2006/relationships/tags" Target="../tags/tag1263.xml"/><Relationship Id="rId16" Type="http://schemas.openxmlformats.org/officeDocument/2006/relationships/tags" Target="../tags/tag1262.xml"/><Relationship Id="rId15" Type="http://schemas.openxmlformats.org/officeDocument/2006/relationships/tags" Target="../tags/tag1261.xml"/><Relationship Id="rId14" Type="http://schemas.openxmlformats.org/officeDocument/2006/relationships/tags" Target="../tags/tag1260.xml"/><Relationship Id="rId13" Type="http://schemas.openxmlformats.org/officeDocument/2006/relationships/tags" Target="../tags/tag1259.xml"/><Relationship Id="rId12" Type="http://schemas.openxmlformats.org/officeDocument/2006/relationships/tags" Target="../tags/tag1258.xml"/><Relationship Id="rId11" Type="http://schemas.openxmlformats.org/officeDocument/2006/relationships/tags" Target="../tags/tag1257.xml"/><Relationship Id="rId10" Type="http://schemas.openxmlformats.org/officeDocument/2006/relationships/tags" Target="../tags/tag1256.xml"/><Relationship Id="rId1" Type="http://schemas.openxmlformats.org/officeDocument/2006/relationships/tags" Target="../tags/tag1247.xml"/></Relationships>
</file>

<file path=ppt/slides/_rels/slide98.xml.rels><?xml version="1.0" encoding="UTF-8" standalone="yes"?>
<Relationships xmlns="http://schemas.openxmlformats.org/package/2006/relationships"><Relationship Id="rId9" Type="http://schemas.openxmlformats.org/officeDocument/2006/relationships/tags" Target="../tags/tag1276.xml"/><Relationship Id="rId8" Type="http://schemas.openxmlformats.org/officeDocument/2006/relationships/tags" Target="../tags/tag1275.xml"/><Relationship Id="rId7" Type="http://schemas.openxmlformats.org/officeDocument/2006/relationships/tags" Target="../tags/tag1274.xml"/><Relationship Id="rId6" Type="http://schemas.openxmlformats.org/officeDocument/2006/relationships/tags" Target="../tags/tag1273.xml"/><Relationship Id="rId5" Type="http://schemas.openxmlformats.org/officeDocument/2006/relationships/tags" Target="../tags/tag1272.xml"/><Relationship Id="rId4" Type="http://schemas.openxmlformats.org/officeDocument/2006/relationships/tags" Target="../tags/tag1271.xml"/><Relationship Id="rId3" Type="http://schemas.openxmlformats.org/officeDocument/2006/relationships/tags" Target="../tags/tag1270.xml"/><Relationship Id="rId22" Type="http://schemas.openxmlformats.org/officeDocument/2006/relationships/slideLayout" Target="../slideLayouts/slideLayout8.xml"/><Relationship Id="rId21" Type="http://schemas.openxmlformats.org/officeDocument/2006/relationships/tags" Target="../tags/tag1288.xml"/><Relationship Id="rId20" Type="http://schemas.openxmlformats.org/officeDocument/2006/relationships/tags" Target="../tags/tag1287.xml"/><Relationship Id="rId2" Type="http://schemas.openxmlformats.org/officeDocument/2006/relationships/tags" Target="../tags/tag1269.xml"/><Relationship Id="rId19" Type="http://schemas.openxmlformats.org/officeDocument/2006/relationships/tags" Target="../tags/tag1286.xml"/><Relationship Id="rId18" Type="http://schemas.openxmlformats.org/officeDocument/2006/relationships/tags" Target="../tags/tag1285.xml"/><Relationship Id="rId17" Type="http://schemas.openxmlformats.org/officeDocument/2006/relationships/tags" Target="../tags/tag1284.xml"/><Relationship Id="rId16" Type="http://schemas.openxmlformats.org/officeDocument/2006/relationships/tags" Target="../tags/tag1283.xml"/><Relationship Id="rId15" Type="http://schemas.openxmlformats.org/officeDocument/2006/relationships/tags" Target="../tags/tag1282.xml"/><Relationship Id="rId14" Type="http://schemas.openxmlformats.org/officeDocument/2006/relationships/tags" Target="../tags/tag1281.xml"/><Relationship Id="rId13" Type="http://schemas.openxmlformats.org/officeDocument/2006/relationships/tags" Target="../tags/tag1280.xml"/><Relationship Id="rId12" Type="http://schemas.openxmlformats.org/officeDocument/2006/relationships/tags" Target="../tags/tag1279.xml"/><Relationship Id="rId11" Type="http://schemas.openxmlformats.org/officeDocument/2006/relationships/tags" Target="../tags/tag1278.xml"/><Relationship Id="rId10" Type="http://schemas.openxmlformats.org/officeDocument/2006/relationships/tags" Target="../tags/tag1277.xml"/><Relationship Id="rId1" Type="http://schemas.openxmlformats.org/officeDocument/2006/relationships/tags" Target="../tags/tag1268.xml"/></Relationships>
</file>

<file path=ppt/slides/_rels/slide99.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1293.xml"/><Relationship Id="rId5" Type="http://schemas.openxmlformats.org/officeDocument/2006/relationships/image" Target="../media/image3.jpeg"/><Relationship Id="rId4" Type="http://schemas.openxmlformats.org/officeDocument/2006/relationships/tags" Target="../tags/tag1292.xml"/><Relationship Id="rId3" Type="http://schemas.openxmlformats.org/officeDocument/2006/relationships/tags" Target="../tags/tag1291.xml"/><Relationship Id="rId2" Type="http://schemas.openxmlformats.org/officeDocument/2006/relationships/tags" Target="../tags/tag1290.xml"/><Relationship Id="rId1" Type="http://schemas.openxmlformats.org/officeDocument/2006/relationships/tags" Target="../tags/tag128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3670298" y="4051651"/>
            <a:ext cx="4851402" cy="58356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3200" b="0" i="0" u="none" strike="noStrike" kern="1200" cap="none" spc="600" normalizeH="0" baseline="0" noProof="0" dirty="0">
                <a:ln>
                  <a:noFill/>
                </a:ln>
                <a:solidFill>
                  <a:schemeClr val="tx1">
                    <a:lumMod val="85000"/>
                    <a:lumOff val="15000"/>
                  </a:schemeClr>
                </a:solidFill>
                <a:effectLst/>
                <a:uLnTx/>
                <a:uFillTx/>
                <a:latin typeface="方正大标宋简体" panose="02010601030101010101" charset="-122"/>
                <a:ea typeface="方正大标宋简体" panose="02010601030101010101" charset="-122"/>
                <a:cs typeface="+mn-ea"/>
                <a:sym typeface="+mn-lt"/>
              </a:rPr>
              <a:t>轨道交通类专业教材</a:t>
            </a:r>
            <a:endParaRPr kumimoji="0" lang="zh-CN" sz="3200" b="0" i="0" u="none" strike="noStrike" kern="1200" cap="none" spc="600" normalizeH="0" baseline="0" noProof="0" dirty="0">
              <a:ln>
                <a:noFill/>
              </a:ln>
              <a:solidFill>
                <a:schemeClr val="tx1">
                  <a:lumMod val="85000"/>
                  <a:lumOff val="15000"/>
                </a:schemeClr>
              </a:solidFill>
              <a:effectLst/>
              <a:uLnTx/>
              <a:uFillTx/>
              <a:latin typeface="方正大标宋简体" panose="02010601030101010101" charset="-122"/>
              <a:ea typeface="方正大标宋简体" panose="02010601030101010101" charset="-122"/>
              <a:cs typeface="+mn-ea"/>
              <a:sym typeface="+mn-lt"/>
            </a:endParaRPr>
          </a:p>
        </p:txBody>
      </p:sp>
      <p:sp>
        <p:nvSpPr>
          <p:cNvPr id="5" name="TextBox 2"/>
          <p:cNvSpPr txBox="1"/>
          <p:nvPr/>
        </p:nvSpPr>
        <p:spPr>
          <a:xfrm>
            <a:off x="1016000" y="4567555"/>
            <a:ext cx="10161270" cy="1198880"/>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7200" spc="600" dirty="0">
                <a:solidFill>
                  <a:schemeClr val="tx1">
                    <a:lumMod val="85000"/>
                    <a:lumOff val="15000"/>
                  </a:schemeClr>
                </a:solidFill>
                <a:latin typeface="方正大黑简体" panose="02000000000000000000" charset="-122"/>
                <a:ea typeface="方正大黑简体" panose="02000000000000000000" charset="-122"/>
                <a:cs typeface="+mn-ea"/>
                <a:sym typeface="+mn-lt"/>
              </a:rPr>
              <a:t>城市轨道交通法律法规</a:t>
            </a:r>
            <a:endParaRPr kumimoji="0" lang="zh-CN" altLang="en-US" sz="7200" i="0" u="none" strike="noStrike" kern="1200" cap="none" spc="600" normalizeH="0" baseline="0" noProof="0" dirty="0">
              <a:ln>
                <a:noFill/>
              </a:ln>
              <a:solidFill>
                <a:schemeClr val="tx1">
                  <a:lumMod val="85000"/>
                  <a:lumOff val="15000"/>
                </a:schemeClr>
              </a:solidFill>
              <a:uLnTx/>
              <a:uFillTx/>
              <a:latin typeface="方正大黑简体" panose="02000000000000000000" charset="-122"/>
              <a:ea typeface="方正大黑简体" panose="02000000000000000000" charset="-122"/>
              <a:cs typeface="+mn-ea"/>
              <a:sym typeface="+mn-lt"/>
            </a:endParaRPr>
          </a:p>
        </p:txBody>
      </p:sp>
      <p:sp>
        <p:nvSpPr>
          <p:cNvPr id="6" name="TextBox 3"/>
          <p:cNvSpPr txBox="1"/>
          <p:nvPr/>
        </p:nvSpPr>
        <p:spPr>
          <a:xfrm>
            <a:off x="1763208" y="5547411"/>
            <a:ext cx="8665582" cy="36830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sz="1200" b="0" i="0" u="none" strike="noStrike" kern="1200" cap="none" spc="0" normalizeH="0" baseline="0" noProof="0" dirty="0">
                <a:ln>
                  <a:noFill/>
                </a:ln>
                <a:solidFill>
                  <a:schemeClr val="tx1">
                    <a:lumMod val="85000"/>
                    <a:lumOff val="15000"/>
                  </a:schemeClr>
                </a:solidFill>
                <a:effectLst/>
                <a:uLnTx/>
                <a:uFillTx/>
                <a:latin typeface="HanWangZonYi" panose="02000500000000000000" charset="-120"/>
                <a:ea typeface="HanWangZonYi" panose="02000500000000000000" charset="-120"/>
                <a:cs typeface="+mn-ea"/>
                <a:sym typeface="+mn-lt"/>
              </a:rPr>
              <a:t>CHENGSHI GUIDAO JIAOTONG FALÜ FAGUI</a:t>
            </a:r>
            <a:endParaRPr kumimoji="0" lang="en-US" sz="1200" b="0" i="0" u="none" strike="noStrike" kern="1200" cap="none" spc="0" normalizeH="0" baseline="0" noProof="0" dirty="0">
              <a:ln>
                <a:noFill/>
              </a:ln>
              <a:solidFill>
                <a:schemeClr val="tx1">
                  <a:lumMod val="85000"/>
                  <a:lumOff val="15000"/>
                </a:schemeClr>
              </a:solidFill>
              <a:effectLst/>
              <a:uLnTx/>
              <a:uFillTx/>
              <a:latin typeface="HanWangZonYi" panose="02000500000000000000" charset="-120"/>
              <a:ea typeface="HanWangZonYi" panose="02000500000000000000" charset="-120"/>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1123770" y="1107046"/>
            <a:ext cx="2902014" cy="385298"/>
          </a:xfrm>
          <a:prstGeom prst="rect">
            <a:avLst/>
          </a:prstGeom>
          <a:noFill/>
        </p:spPr>
        <p:txBody>
          <a:bodyPr wrap="square" lIns="90000" tIns="46800" rIns="90000" bIns="0" anchor="b" anchorCtr="0">
            <a:spAutoFit/>
          </a:bodyPr>
          <a:lstStyle/>
          <a:p>
            <a:pPr algn="r" fontAlgn="auto">
              <a:lnSpc>
                <a:spcPct val="120000"/>
              </a:lnSpc>
            </a:pPr>
            <a:r>
              <a:rPr lang="zh-CN" altLang="en-US" sz="2000" b="1" spc="300" dirty="0">
                <a:solidFill>
                  <a:srgbClr val="3498DB"/>
                </a:solidFill>
                <a:latin typeface="微软雅黑" panose="020B0503020204020204" charset="-122"/>
                <a:ea typeface="微软雅黑" panose="020B0503020204020204" charset="-122"/>
                <a:cs typeface="+mn-ea"/>
              </a:rPr>
              <a:t>服务人员</a:t>
            </a:r>
            <a:endParaRPr lang="zh-CN" altLang="en-US" sz="2000" b="1" spc="300" dirty="0">
              <a:solidFill>
                <a:srgbClr val="3498DB"/>
              </a:solidFill>
              <a:latin typeface="微软雅黑" panose="020B0503020204020204" charset="-122"/>
              <a:ea typeface="微软雅黑" panose="020B0503020204020204" charset="-122"/>
              <a:cs typeface="+mn-ea"/>
            </a:endParaRPr>
          </a:p>
        </p:txBody>
      </p:sp>
      <p:sp>
        <p:nvSpPr>
          <p:cNvPr id="9" name="矩形 8"/>
          <p:cNvSpPr/>
          <p:nvPr>
            <p:custDataLst>
              <p:tags r:id="rId2"/>
            </p:custDataLst>
          </p:nvPr>
        </p:nvSpPr>
        <p:spPr>
          <a:xfrm>
            <a:off x="1123769" y="1537471"/>
            <a:ext cx="2980151" cy="542393"/>
          </a:xfrm>
          <a:prstGeom prst="rect">
            <a:avLst/>
          </a:prstGeom>
        </p:spPr>
        <p:txBody>
          <a:bodyPr wrap="square" lIns="90000" tIns="0" rIns="90000" bIns="46800" anchor="t" anchorCtr="0">
            <a:spAutoFit/>
          </a:bodyPr>
          <a:lstStyle/>
          <a:p>
            <a:pPr algn="r" fontAlgn="auto">
              <a:lnSpc>
                <a:spcPct val="120000"/>
              </a:lnSpc>
            </a:pPr>
            <a:r>
              <a:rPr lang="zh-CN" altLang="en-US" sz="1400" spc="150" dirty="0">
                <a:solidFill>
                  <a:sysClr val="windowText" lastClr="000000"/>
                </a:solidFill>
                <a:latin typeface="微软雅黑" panose="020B0503020204020204" charset="-122"/>
                <a:ea typeface="微软雅黑" panose="020B0503020204020204" charset="-122"/>
              </a:rPr>
              <a:t>在运营单位中，为乘客提供客运服务的人员。</a:t>
            </a:r>
            <a:endParaRPr lang="zh-CN" altLang="en-US" sz="1400" spc="150" dirty="0">
              <a:solidFill>
                <a:sysClr val="windowText" lastClr="000000"/>
              </a:solidFill>
              <a:latin typeface="微软雅黑" panose="020B0503020204020204" charset="-122"/>
              <a:ea typeface="微软雅黑" panose="020B0503020204020204" charset="-122"/>
            </a:endParaRPr>
          </a:p>
        </p:txBody>
      </p:sp>
      <p:sp>
        <p:nvSpPr>
          <p:cNvPr id="10" name="文本框 9"/>
          <p:cNvSpPr txBox="1"/>
          <p:nvPr>
            <p:custDataLst>
              <p:tags r:id="rId3"/>
            </p:custDataLst>
          </p:nvPr>
        </p:nvSpPr>
        <p:spPr>
          <a:xfrm>
            <a:off x="1359769" y="2741784"/>
            <a:ext cx="2855595" cy="385298"/>
          </a:xfrm>
          <a:prstGeom prst="rect">
            <a:avLst/>
          </a:prstGeom>
          <a:noFill/>
        </p:spPr>
        <p:txBody>
          <a:bodyPr wrap="square" lIns="90000" tIns="46800" rIns="90000" bIns="0" anchor="b" anchorCtr="0">
            <a:spAutoFit/>
          </a:bodyPr>
          <a:lstStyle/>
          <a:p>
            <a:pPr algn="r" fontAlgn="auto">
              <a:lnSpc>
                <a:spcPct val="120000"/>
              </a:lnSpc>
            </a:pPr>
            <a:r>
              <a:rPr lang="zh-CN" altLang="en-US" sz="2000" b="1" spc="300" dirty="0">
                <a:solidFill>
                  <a:srgbClr val="1AA3AA"/>
                </a:solidFill>
                <a:latin typeface="微软雅黑" panose="020B0503020204020204" charset="-122"/>
                <a:ea typeface="微软雅黑" panose="020B0503020204020204" charset="-122"/>
                <a:cs typeface="+mn-ea"/>
              </a:rPr>
              <a:t>服务行为</a:t>
            </a:r>
            <a:endParaRPr lang="zh-CN" altLang="en-US" sz="2000" b="1" spc="300" dirty="0">
              <a:solidFill>
                <a:srgbClr val="1AA3AA"/>
              </a:solidFill>
              <a:latin typeface="微软雅黑" panose="020B0503020204020204" charset="-122"/>
              <a:ea typeface="微软雅黑" panose="020B0503020204020204" charset="-122"/>
              <a:cs typeface="+mn-ea"/>
            </a:endParaRPr>
          </a:p>
        </p:txBody>
      </p:sp>
      <p:sp>
        <p:nvSpPr>
          <p:cNvPr id="11" name="矩形 10"/>
          <p:cNvSpPr/>
          <p:nvPr>
            <p:custDataLst>
              <p:tags r:id="rId4"/>
            </p:custDataLst>
          </p:nvPr>
        </p:nvSpPr>
        <p:spPr>
          <a:xfrm>
            <a:off x="1055078" y="3252318"/>
            <a:ext cx="3192284" cy="542393"/>
          </a:xfrm>
          <a:prstGeom prst="rect">
            <a:avLst/>
          </a:prstGeom>
        </p:spPr>
        <p:txBody>
          <a:bodyPr wrap="square" lIns="90000" tIns="0" rIns="90000" bIns="46800" anchor="t" anchorCtr="0">
            <a:spAutoFit/>
          </a:bodyPr>
          <a:lstStyle/>
          <a:p>
            <a:pPr algn="r" fontAlgn="auto">
              <a:lnSpc>
                <a:spcPct val="120000"/>
              </a:lnSpc>
            </a:pPr>
            <a:r>
              <a:rPr lang="zh-CN" altLang="en-US" sz="1400" spc="150" dirty="0">
                <a:solidFill>
                  <a:sysClr val="windowText" lastClr="000000"/>
                </a:solidFill>
                <a:latin typeface="微软雅黑" panose="020B0503020204020204" charset="-122"/>
                <a:ea typeface="微软雅黑" panose="020B0503020204020204" charset="-122"/>
              </a:rPr>
              <a:t>在客运服务中，服务人员表现出来的行为。</a:t>
            </a:r>
            <a:endParaRPr lang="zh-CN" altLang="en-US" sz="1400" spc="150" dirty="0">
              <a:solidFill>
                <a:sysClr val="windowText" lastClr="000000"/>
              </a:solidFill>
              <a:latin typeface="微软雅黑" panose="020B0503020204020204" charset="-122"/>
              <a:ea typeface="微软雅黑" panose="020B0503020204020204" charset="-122"/>
            </a:endParaRPr>
          </a:p>
        </p:txBody>
      </p:sp>
      <p:sp>
        <p:nvSpPr>
          <p:cNvPr id="13" name="任意多边形 14"/>
          <p:cNvSpPr/>
          <p:nvPr>
            <p:custDataLst>
              <p:tags r:id="rId5"/>
            </p:custDataLst>
          </p:nvPr>
        </p:nvSpPr>
        <p:spPr bwMode="auto">
          <a:xfrm>
            <a:off x="6078136" y="1543368"/>
            <a:ext cx="71120" cy="325755"/>
          </a:xfrm>
          <a:custGeom>
            <a:avLst/>
            <a:gdLst>
              <a:gd name="T0" fmla="*/ 0 w 25"/>
              <a:gd name="T1" fmla="*/ 116 h 116"/>
              <a:gd name="T2" fmla="*/ 16 w 25"/>
              <a:gd name="T3" fmla="*/ 95 h 116"/>
              <a:gd name="T4" fmla="*/ 0 w 25"/>
              <a:gd name="T5" fmla="*/ 0 h 116"/>
              <a:gd name="T6" fmla="*/ 23 w 25"/>
              <a:gd name="T7" fmla="*/ 37 h 116"/>
              <a:gd name="T8" fmla="*/ 23 w 25"/>
              <a:gd name="T9" fmla="*/ 37 h 116"/>
              <a:gd name="T10" fmla="*/ 23 w 25"/>
              <a:gd name="T11" fmla="*/ 38 h 116"/>
              <a:gd name="T12" fmla="*/ 23 w 25"/>
              <a:gd name="T13" fmla="*/ 38 h 116"/>
              <a:gd name="T14" fmla="*/ 23 w 25"/>
              <a:gd name="T15" fmla="*/ 38 h 116"/>
              <a:gd name="T16" fmla="*/ 23 w 25"/>
              <a:gd name="T17" fmla="*/ 38 h 116"/>
              <a:gd name="T18" fmla="*/ 23 w 25"/>
              <a:gd name="T19" fmla="*/ 39 h 116"/>
              <a:gd name="T20" fmla="*/ 25 w 25"/>
              <a:gd name="T21" fmla="*/ 52 h 116"/>
              <a:gd name="T22" fmla="*/ 25 w 25"/>
              <a:gd name="T23" fmla="*/ 53 h 116"/>
              <a:gd name="T24" fmla="*/ 25 w 25"/>
              <a:gd name="T25" fmla="*/ 53 h 116"/>
              <a:gd name="T26" fmla="*/ 25 w 25"/>
              <a:gd name="T27" fmla="*/ 53 h 116"/>
              <a:gd name="T28" fmla="*/ 25 w 25"/>
              <a:gd name="T29" fmla="*/ 53 h 116"/>
              <a:gd name="T30" fmla="*/ 25 w 25"/>
              <a:gd name="T31" fmla="*/ 54 h 116"/>
              <a:gd name="T32" fmla="*/ 25 w 25"/>
              <a:gd name="T33" fmla="*/ 54 h 116"/>
              <a:gd name="T34" fmla="*/ 25 w 25"/>
              <a:gd name="T35" fmla="*/ 54 h 116"/>
              <a:gd name="T36" fmla="*/ 25 w 25"/>
              <a:gd name="T37" fmla="*/ 54 h 116"/>
              <a:gd name="T38" fmla="*/ 25 w 25"/>
              <a:gd name="T39" fmla="*/ 55 h 116"/>
              <a:gd name="T40" fmla="*/ 25 w 25"/>
              <a:gd name="T41" fmla="*/ 55 h 116"/>
              <a:gd name="T42" fmla="*/ 25 w 25"/>
              <a:gd name="T43" fmla="*/ 55 h 116"/>
              <a:gd name="T44" fmla="*/ 25 w 25"/>
              <a:gd name="T45" fmla="*/ 55 h 116"/>
              <a:gd name="T46" fmla="*/ 25 w 25"/>
              <a:gd name="T47" fmla="*/ 56 h 116"/>
              <a:gd name="T48" fmla="*/ 25 w 25"/>
              <a:gd name="T49" fmla="*/ 56 h 116"/>
              <a:gd name="T50" fmla="*/ 25 w 25"/>
              <a:gd name="T51" fmla="*/ 56 h 116"/>
              <a:gd name="T52" fmla="*/ 25 w 25"/>
              <a:gd name="T53" fmla="*/ 56 h 116"/>
              <a:gd name="T54" fmla="*/ 25 w 25"/>
              <a:gd name="T55" fmla="*/ 57 h 116"/>
              <a:gd name="T56" fmla="*/ 25 w 25"/>
              <a:gd name="T57" fmla="*/ 57 h 116"/>
              <a:gd name="T58" fmla="*/ 25 w 25"/>
              <a:gd name="T59" fmla="*/ 57 h 116"/>
              <a:gd name="T60" fmla="*/ 25 w 25"/>
              <a:gd name="T61" fmla="*/ 58 h 116"/>
              <a:gd name="T62" fmla="*/ 25 w 25"/>
              <a:gd name="T63" fmla="*/ 58 h 116"/>
              <a:gd name="T64" fmla="*/ 25 w 25"/>
              <a:gd name="T65"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 h="116">
                <a:moveTo>
                  <a:pt x="16" y="95"/>
                </a:moveTo>
                <a:cubicBezTo>
                  <a:pt x="12" y="103"/>
                  <a:pt x="7" y="110"/>
                  <a:pt x="0" y="116"/>
                </a:cubicBezTo>
                <a:cubicBezTo>
                  <a:pt x="0" y="116"/>
                  <a:pt x="0" y="116"/>
                  <a:pt x="0" y="116"/>
                </a:cubicBezTo>
                <a:cubicBezTo>
                  <a:pt x="7" y="110"/>
                  <a:pt x="12" y="103"/>
                  <a:pt x="16" y="95"/>
                </a:cubicBezTo>
                <a:moveTo>
                  <a:pt x="0" y="0"/>
                </a:moveTo>
                <a:cubicBezTo>
                  <a:pt x="0" y="0"/>
                  <a:pt x="0" y="0"/>
                  <a:pt x="0" y="0"/>
                </a:cubicBezTo>
                <a:cubicBezTo>
                  <a:pt x="11" y="10"/>
                  <a:pt x="19" y="23"/>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9"/>
                  <a:pt x="23" y="39"/>
                  <a:pt x="23" y="39"/>
                </a:cubicBezTo>
                <a:cubicBezTo>
                  <a:pt x="23" y="39"/>
                  <a:pt x="23" y="39"/>
                  <a:pt x="23" y="39"/>
                </a:cubicBezTo>
                <a:cubicBezTo>
                  <a:pt x="24" y="43"/>
                  <a:pt x="25" y="48"/>
                  <a:pt x="25" y="52"/>
                </a:cubicBezTo>
                <a:cubicBezTo>
                  <a:pt x="25" y="52"/>
                  <a:pt x="25" y="52"/>
                  <a:pt x="25" y="52"/>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35"/>
                  <a:pt x="16" y="14"/>
                  <a:pt x="0"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4" name="任意多边形 15"/>
          <p:cNvSpPr/>
          <p:nvPr>
            <p:custDataLst>
              <p:tags r:id="rId6"/>
            </p:custDataLst>
          </p:nvPr>
        </p:nvSpPr>
        <p:spPr bwMode="auto">
          <a:xfrm>
            <a:off x="6078136" y="1543368"/>
            <a:ext cx="71120" cy="325755"/>
          </a:xfrm>
          <a:custGeom>
            <a:avLst/>
            <a:gdLst>
              <a:gd name="T0" fmla="*/ 1 w 25"/>
              <a:gd name="T1" fmla="*/ 116 h 116"/>
              <a:gd name="T2" fmla="*/ 0 w 25"/>
              <a:gd name="T3" fmla="*/ 116 h 116"/>
              <a:gd name="T4" fmla="*/ 20 w 25"/>
              <a:gd name="T5" fmla="*/ 86 h 116"/>
              <a:gd name="T6" fmla="*/ 25 w 25"/>
              <a:gd name="T7" fmla="*/ 58 h 116"/>
              <a:gd name="T8" fmla="*/ 25 w 25"/>
              <a:gd name="T9" fmla="*/ 58 h 116"/>
              <a:gd name="T10" fmla="*/ 25 w 25"/>
              <a:gd name="T11" fmla="*/ 58 h 116"/>
              <a:gd name="T12" fmla="*/ 25 w 25"/>
              <a:gd name="T13" fmla="*/ 57 h 116"/>
              <a:gd name="T14" fmla="*/ 25 w 25"/>
              <a:gd name="T15" fmla="*/ 57 h 116"/>
              <a:gd name="T16" fmla="*/ 25 w 25"/>
              <a:gd name="T17" fmla="*/ 57 h 116"/>
              <a:gd name="T18" fmla="*/ 25 w 25"/>
              <a:gd name="T19" fmla="*/ 57 h 116"/>
              <a:gd name="T20" fmla="*/ 25 w 25"/>
              <a:gd name="T21" fmla="*/ 57 h 116"/>
              <a:gd name="T22" fmla="*/ 25 w 25"/>
              <a:gd name="T23" fmla="*/ 57 h 116"/>
              <a:gd name="T24" fmla="*/ 25 w 25"/>
              <a:gd name="T25" fmla="*/ 56 h 116"/>
              <a:gd name="T26" fmla="*/ 25 w 25"/>
              <a:gd name="T27" fmla="*/ 56 h 116"/>
              <a:gd name="T28" fmla="*/ 25 w 25"/>
              <a:gd name="T29" fmla="*/ 56 h 116"/>
              <a:gd name="T30" fmla="*/ 25 w 25"/>
              <a:gd name="T31" fmla="*/ 56 h 116"/>
              <a:gd name="T32" fmla="*/ 25 w 25"/>
              <a:gd name="T33" fmla="*/ 56 h 116"/>
              <a:gd name="T34" fmla="*/ 25 w 25"/>
              <a:gd name="T35" fmla="*/ 56 h 116"/>
              <a:gd name="T36" fmla="*/ 25 w 25"/>
              <a:gd name="T37" fmla="*/ 55 h 116"/>
              <a:gd name="T38" fmla="*/ 25 w 25"/>
              <a:gd name="T39" fmla="*/ 55 h 116"/>
              <a:gd name="T40" fmla="*/ 25 w 25"/>
              <a:gd name="T41" fmla="*/ 55 h 116"/>
              <a:gd name="T42" fmla="*/ 25 w 25"/>
              <a:gd name="T43" fmla="*/ 55 h 116"/>
              <a:gd name="T44" fmla="*/ 25 w 25"/>
              <a:gd name="T45" fmla="*/ 55 h 116"/>
              <a:gd name="T46" fmla="*/ 25 w 25"/>
              <a:gd name="T47" fmla="*/ 55 h 116"/>
              <a:gd name="T48" fmla="*/ 25 w 25"/>
              <a:gd name="T49" fmla="*/ 54 h 116"/>
              <a:gd name="T50" fmla="*/ 25 w 25"/>
              <a:gd name="T51" fmla="*/ 54 h 116"/>
              <a:gd name="T52" fmla="*/ 25 w 25"/>
              <a:gd name="T53" fmla="*/ 54 h 116"/>
              <a:gd name="T54" fmla="*/ 25 w 25"/>
              <a:gd name="T55" fmla="*/ 54 h 116"/>
              <a:gd name="T56" fmla="*/ 25 w 25"/>
              <a:gd name="T57" fmla="*/ 54 h 116"/>
              <a:gd name="T58" fmla="*/ 25 w 25"/>
              <a:gd name="T59" fmla="*/ 53 h 116"/>
              <a:gd name="T60" fmla="*/ 25 w 25"/>
              <a:gd name="T61" fmla="*/ 53 h 116"/>
              <a:gd name="T62" fmla="*/ 25 w 25"/>
              <a:gd name="T63" fmla="*/ 53 h 116"/>
              <a:gd name="T64" fmla="*/ 25 w 25"/>
              <a:gd name="T65" fmla="*/ 53 h 116"/>
              <a:gd name="T66" fmla="*/ 25 w 25"/>
              <a:gd name="T67" fmla="*/ 53 h 116"/>
              <a:gd name="T68" fmla="*/ 25 w 25"/>
              <a:gd name="T69" fmla="*/ 53 h 116"/>
              <a:gd name="T70" fmla="*/ 25 w 25"/>
              <a:gd name="T71" fmla="*/ 52 h 116"/>
              <a:gd name="T72" fmla="*/ 23 w 25"/>
              <a:gd name="T73" fmla="*/ 39 h 116"/>
              <a:gd name="T74" fmla="*/ 23 w 25"/>
              <a:gd name="T75" fmla="*/ 39 h 116"/>
              <a:gd name="T76" fmla="*/ 23 w 25"/>
              <a:gd name="T77" fmla="*/ 38 h 116"/>
              <a:gd name="T78" fmla="*/ 23 w 25"/>
              <a:gd name="T79" fmla="*/ 38 h 116"/>
              <a:gd name="T80" fmla="*/ 23 w 25"/>
              <a:gd name="T81" fmla="*/ 38 h 116"/>
              <a:gd name="T82" fmla="*/ 23 w 25"/>
              <a:gd name="T83" fmla="*/ 38 h 116"/>
              <a:gd name="T84" fmla="*/ 23 w 25"/>
              <a:gd name="T85" fmla="*/ 38 h 116"/>
              <a:gd name="T86" fmla="*/ 23 w 25"/>
              <a:gd name="T87" fmla="*/ 38 h 116"/>
              <a:gd name="T88" fmla="*/ 23 w 25"/>
              <a:gd name="T89" fmla="*/ 37 h 116"/>
              <a:gd name="T90" fmla="*/ 23 w 25"/>
              <a:gd name="T91" fmla="*/ 37 h 116"/>
              <a:gd name="T92" fmla="*/ 23 w 25"/>
              <a:gd name="T93" fmla="*/ 37 h 116"/>
              <a:gd name="T94" fmla="*/ 0 w 25"/>
              <a:gd name="T95" fmla="*/ 0 h 116"/>
              <a:gd name="T96" fmla="*/ 23 w 25"/>
              <a:gd name="T97" fmla="*/ 3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 h="116">
                <a:moveTo>
                  <a:pt x="20" y="86"/>
                </a:moveTo>
                <a:cubicBezTo>
                  <a:pt x="16" y="97"/>
                  <a:pt x="9" y="107"/>
                  <a:pt x="1" y="116"/>
                </a:cubicBezTo>
                <a:cubicBezTo>
                  <a:pt x="0" y="116"/>
                  <a:pt x="0" y="116"/>
                  <a:pt x="0" y="116"/>
                </a:cubicBezTo>
                <a:cubicBezTo>
                  <a:pt x="0" y="116"/>
                  <a:pt x="0" y="116"/>
                  <a:pt x="0" y="116"/>
                </a:cubicBezTo>
                <a:cubicBezTo>
                  <a:pt x="7" y="110"/>
                  <a:pt x="12" y="103"/>
                  <a:pt x="16" y="95"/>
                </a:cubicBezTo>
                <a:cubicBezTo>
                  <a:pt x="18" y="92"/>
                  <a:pt x="19" y="89"/>
                  <a:pt x="20" y="86"/>
                </a:cubicBezTo>
                <a:moveTo>
                  <a:pt x="25" y="58"/>
                </a:moveTo>
                <a:cubicBezTo>
                  <a:pt x="25" y="58"/>
                  <a:pt x="25" y="58"/>
                  <a:pt x="25" y="58"/>
                </a:cubicBezTo>
                <a:cubicBezTo>
                  <a:pt x="25" y="58"/>
                  <a:pt x="25" y="58"/>
                  <a:pt x="25" y="58"/>
                </a:cubicBezTo>
                <a:cubicBezTo>
                  <a:pt x="25" y="58"/>
                  <a:pt x="25" y="58"/>
                  <a:pt x="25" y="58"/>
                </a:cubicBezTo>
                <a:moveTo>
                  <a:pt x="25" y="58"/>
                </a:moveTo>
                <a:cubicBezTo>
                  <a:pt x="25" y="58"/>
                  <a:pt x="25" y="58"/>
                  <a:pt x="25" y="58"/>
                </a:cubicBezTo>
                <a:cubicBezTo>
                  <a:pt x="25" y="58"/>
                  <a:pt x="25" y="58"/>
                  <a:pt x="25" y="58"/>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6"/>
                </a:moveTo>
                <a:cubicBezTo>
                  <a:pt x="25" y="57"/>
                  <a:pt x="25" y="57"/>
                  <a:pt x="25" y="57"/>
                </a:cubicBezTo>
                <a:cubicBezTo>
                  <a:pt x="25" y="57"/>
                  <a:pt x="25" y="57"/>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5"/>
                </a:moveTo>
                <a:cubicBezTo>
                  <a:pt x="25" y="55"/>
                  <a:pt x="25" y="56"/>
                  <a:pt x="25" y="56"/>
                </a:cubicBezTo>
                <a:cubicBezTo>
                  <a:pt x="25" y="56"/>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4"/>
                </a:moveTo>
                <a:cubicBezTo>
                  <a:pt x="25" y="54"/>
                  <a:pt x="25" y="54"/>
                  <a:pt x="25" y="55"/>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2"/>
                </a:moveTo>
                <a:cubicBezTo>
                  <a:pt x="25" y="52"/>
                  <a:pt x="25" y="52"/>
                  <a:pt x="25" y="52"/>
                </a:cubicBezTo>
                <a:cubicBezTo>
                  <a:pt x="25" y="52"/>
                  <a:pt x="25" y="52"/>
                  <a:pt x="25" y="52"/>
                </a:cubicBezTo>
                <a:moveTo>
                  <a:pt x="23" y="39"/>
                </a:moveTo>
                <a:cubicBezTo>
                  <a:pt x="23" y="39"/>
                  <a:pt x="23" y="39"/>
                  <a:pt x="23" y="39"/>
                </a:cubicBezTo>
                <a:cubicBezTo>
                  <a:pt x="23" y="39"/>
                  <a:pt x="23" y="39"/>
                  <a:pt x="23" y="39"/>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7"/>
                </a:moveTo>
                <a:cubicBezTo>
                  <a:pt x="23" y="37"/>
                  <a:pt x="23" y="37"/>
                  <a:pt x="23" y="37"/>
                </a:cubicBezTo>
                <a:cubicBezTo>
                  <a:pt x="23" y="37"/>
                  <a:pt x="23" y="37"/>
                  <a:pt x="23" y="37"/>
                </a:cubicBezTo>
                <a:moveTo>
                  <a:pt x="23" y="37"/>
                </a:moveTo>
                <a:cubicBezTo>
                  <a:pt x="23" y="37"/>
                  <a:pt x="23" y="37"/>
                  <a:pt x="23" y="37"/>
                </a:cubicBezTo>
                <a:cubicBezTo>
                  <a:pt x="23" y="37"/>
                  <a:pt x="23" y="37"/>
                  <a:pt x="23" y="37"/>
                </a:cubicBezTo>
                <a:moveTo>
                  <a:pt x="0" y="0"/>
                </a:moveTo>
                <a:cubicBezTo>
                  <a:pt x="0" y="0"/>
                  <a:pt x="0" y="0"/>
                  <a:pt x="0" y="0"/>
                </a:cubicBezTo>
                <a:cubicBezTo>
                  <a:pt x="1" y="0"/>
                  <a:pt x="1" y="0"/>
                  <a:pt x="1" y="0"/>
                </a:cubicBezTo>
                <a:cubicBezTo>
                  <a:pt x="11" y="10"/>
                  <a:pt x="19" y="23"/>
                  <a:pt x="23" y="37"/>
                </a:cubicBezTo>
                <a:cubicBezTo>
                  <a:pt x="19" y="23"/>
                  <a:pt x="11" y="10"/>
                  <a:pt x="0" y="0"/>
                </a:cubicBezTo>
              </a:path>
            </a:pathLst>
          </a:custGeom>
          <a:solidFill>
            <a:srgbClr val="CFA4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5" name="任意多边形 16"/>
          <p:cNvSpPr/>
          <p:nvPr>
            <p:custDataLst>
              <p:tags r:id="rId7"/>
            </p:custDataLst>
          </p:nvPr>
        </p:nvSpPr>
        <p:spPr bwMode="auto">
          <a:xfrm>
            <a:off x="5389796" y="1485583"/>
            <a:ext cx="224155" cy="220345"/>
          </a:xfrm>
          <a:custGeom>
            <a:avLst/>
            <a:gdLst>
              <a:gd name="T0" fmla="*/ 0 w 170"/>
              <a:gd name="T1" fmla="*/ 0 h 167"/>
              <a:gd name="T2" fmla="*/ 0 w 170"/>
              <a:gd name="T3" fmla="*/ 0 h 167"/>
              <a:gd name="T4" fmla="*/ 170 w 170"/>
              <a:gd name="T5" fmla="*/ 167 h 167"/>
              <a:gd name="T6" fmla="*/ 170 w 170"/>
              <a:gd name="T7" fmla="*/ 167 h 167"/>
              <a:gd name="T8" fmla="*/ 0 w 170"/>
              <a:gd name="T9" fmla="*/ 0 h 167"/>
            </a:gdLst>
            <a:ahLst/>
            <a:cxnLst>
              <a:cxn ang="0">
                <a:pos x="T0" y="T1"/>
              </a:cxn>
              <a:cxn ang="0">
                <a:pos x="T2" y="T3"/>
              </a:cxn>
              <a:cxn ang="0">
                <a:pos x="T4" y="T5"/>
              </a:cxn>
              <a:cxn ang="0">
                <a:pos x="T6" y="T7"/>
              </a:cxn>
              <a:cxn ang="0">
                <a:pos x="T8" y="T9"/>
              </a:cxn>
            </a:cxnLst>
            <a:rect l="0" t="0" r="r" b="b"/>
            <a:pathLst>
              <a:path w="170" h="167">
                <a:moveTo>
                  <a:pt x="0" y="0"/>
                </a:moveTo>
                <a:lnTo>
                  <a:pt x="0" y="0"/>
                </a:lnTo>
                <a:lnTo>
                  <a:pt x="170" y="167"/>
                </a:lnTo>
                <a:lnTo>
                  <a:pt x="170" y="167"/>
                </a:lnTo>
                <a:lnTo>
                  <a:pt x="0" y="0"/>
                </a:lnTo>
                <a:close/>
              </a:path>
            </a:pathLst>
          </a:custGeom>
          <a:solidFill>
            <a:srgbClr val="E4B5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6" name="任意多边形 17"/>
          <p:cNvSpPr/>
          <p:nvPr>
            <p:custDataLst>
              <p:tags r:id="rId8"/>
            </p:custDataLst>
          </p:nvPr>
        </p:nvSpPr>
        <p:spPr bwMode="auto">
          <a:xfrm>
            <a:off x="5389796" y="1485583"/>
            <a:ext cx="224155" cy="220345"/>
          </a:xfrm>
          <a:custGeom>
            <a:avLst/>
            <a:gdLst>
              <a:gd name="T0" fmla="*/ 0 w 170"/>
              <a:gd name="T1" fmla="*/ 0 h 167"/>
              <a:gd name="T2" fmla="*/ 0 w 170"/>
              <a:gd name="T3" fmla="*/ 0 h 167"/>
              <a:gd name="T4" fmla="*/ 170 w 170"/>
              <a:gd name="T5" fmla="*/ 167 h 167"/>
              <a:gd name="T6" fmla="*/ 170 w 170"/>
              <a:gd name="T7" fmla="*/ 167 h 167"/>
              <a:gd name="T8" fmla="*/ 0 w 170"/>
              <a:gd name="T9" fmla="*/ 0 h 167"/>
            </a:gdLst>
            <a:ahLst/>
            <a:cxnLst>
              <a:cxn ang="0">
                <a:pos x="T0" y="T1"/>
              </a:cxn>
              <a:cxn ang="0">
                <a:pos x="T2" y="T3"/>
              </a:cxn>
              <a:cxn ang="0">
                <a:pos x="T4" y="T5"/>
              </a:cxn>
              <a:cxn ang="0">
                <a:pos x="T6" y="T7"/>
              </a:cxn>
              <a:cxn ang="0">
                <a:pos x="T8" y="T9"/>
              </a:cxn>
            </a:cxnLst>
            <a:rect l="0" t="0" r="r" b="b"/>
            <a:pathLst>
              <a:path w="170" h="167">
                <a:moveTo>
                  <a:pt x="0" y="0"/>
                </a:moveTo>
                <a:lnTo>
                  <a:pt x="0" y="0"/>
                </a:lnTo>
                <a:lnTo>
                  <a:pt x="170" y="167"/>
                </a:lnTo>
                <a:lnTo>
                  <a:pt x="170" y="16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7" name="任意多边形 18"/>
          <p:cNvSpPr/>
          <p:nvPr>
            <p:custDataLst>
              <p:tags r:id="rId9"/>
            </p:custDataLst>
          </p:nvPr>
        </p:nvSpPr>
        <p:spPr bwMode="auto">
          <a:xfrm>
            <a:off x="5613951" y="1530033"/>
            <a:ext cx="176530" cy="175260"/>
          </a:xfrm>
          <a:custGeom>
            <a:avLst/>
            <a:gdLst>
              <a:gd name="T0" fmla="*/ 63 w 63"/>
              <a:gd name="T1" fmla="*/ 0 h 63"/>
              <a:gd name="T2" fmla="*/ 62 w 63"/>
              <a:gd name="T3" fmla="*/ 2 h 63"/>
              <a:gd name="T4" fmla="*/ 50 w 63"/>
              <a:gd name="T5" fmla="*/ 13 h 63"/>
              <a:gd name="T6" fmla="*/ 0 w 63"/>
              <a:gd name="T7" fmla="*/ 63 h 63"/>
              <a:gd name="T8" fmla="*/ 0 w 63"/>
              <a:gd name="T9" fmla="*/ 63 h 63"/>
              <a:gd name="T10" fmla="*/ 50 w 63"/>
              <a:gd name="T11" fmla="*/ 13 h 63"/>
              <a:gd name="T12" fmla="*/ 62 w 63"/>
              <a:gd name="T13" fmla="*/ 1 h 63"/>
              <a:gd name="T14" fmla="*/ 63 w 63"/>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3">
                <a:moveTo>
                  <a:pt x="63" y="0"/>
                </a:moveTo>
                <a:cubicBezTo>
                  <a:pt x="63" y="1"/>
                  <a:pt x="62" y="1"/>
                  <a:pt x="62" y="2"/>
                </a:cubicBezTo>
                <a:cubicBezTo>
                  <a:pt x="50" y="13"/>
                  <a:pt x="50" y="13"/>
                  <a:pt x="50" y="13"/>
                </a:cubicBezTo>
                <a:cubicBezTo>
                  <a:pt x="0" y="63"/>
                  <a:pt x="0" y="63"/>
                  <a:pt x="0" y="63"/>
                </a:cubicBezTo>
                <a:cubicBezTo>
                  <a:pt x="0" y="63"/>
                  <a:pt x="0" y="63"/>
                  <a:pt x="0" y="63"/>
                </a:cubicBezTo>
                <a:cubicBezTo>
                  <a:pt x="50" y="13"/>
                  <a:pt x="50" y="13"/>
                  <a:pt x="50" y="13"/>
                </a:cubicBezTo>
                <a:cubicBezTo>
                  <a:pt x="62" y="1"/>
                  <a:pt x="62" y="1"/>
                  <a:pt x="62" y="1"/>
                </a:cubicBezTo>
                <a:cubicBezTo>
                  <a:pt x="62" y="1"/>
                  <a:pt x="63" y="1"/>
                  <a:pt x="63" y="0"/>
                </a:cubicBezTo>
              </a:path>
            </a:pathLst>
          </a:custGeom>
          <a:solidFill>
            <a:srgbClr val="BD96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8" name="任意多边形 19"/>
          <p:cNvSpPr/>
          <p:nvPr>
            <p:custDataLst>
              <p:tags r:id="rId10"/>
            </p:custDataLst>
          </p:nvPr>
        </p:nvSpPr>
        <p:spPr bwMode="auto">
          <a:xfrm>
            <a:off x="5389796" y="1705928"/>
            <a:ext cx="224155" cy="221615"/>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 name="T10" fmla="*/ 170 w 170"/>
              <a:gd name="T11" fmla="*/ 0 h 168"/>
            </a:gdLst>
            <a:ahLst/>
            <a:cxnLst>
              <a:cxn ang="0">
                <a:pos x="T0" y="T1"/>
              </a:cxn>
              <a:cxn ang="0">
                <a:pos x="T2" y="T3"/>
              </a:cxn>
              <a:cxn ang="0">
                <a:pos x="T4" y="T5"/>
              </a:cxn>
              <a:cxn ang="0">
                <a:pos x="T6" y="T7"/>
              </a:cxn>
              <a:cxn ang="0">
                <a:pos x="T8" y="T9"/>
              </a:cxn>
              <a:cxn ang="0">
                <a:pos x="T10" y="T11"/>
              </a:cxn>
            </a:cxnLst>
            <a:rect l="0" t="0" r="r" b="b"/>
            <a:pathLst>
              <a:path w="170" h="168">
                <a:moveTo>
                  <a:pt x="170" y="0"/>
                </a:moveTo>
                <a:lnTo>
                  <a:pt x="170" y="0"/>
                </a:lnTo>
                <a:lnTo>
                  <a:pt x="0" y="168"/>
                </a:lnTo>
                <a:lnTo>
                  <a:pt x="0" y="168"/>
                </a:lnTo>
                <a:lnTo>
                  <a:pt x="170" y="0"/>
                </a:lnTo>
                <a:lnTo>
                  <a:pt x="170" y="0"/>
                </a:lnTo>
                <a:close/>
              </a:path>
            </a:pathLst>
          </a:custGeom>
          <a:solidFill>
            <a:srgbClr val="E4B5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9" name="任意多边形 20"/>
          <p:cNvSpPr/>
          <p:nvPr>
            <p:custDataLst>
              <p:tags r:id="rId11"/>
            </p:custDataLst>
          </p:nvPr>
        </p:nvSpPr>
        <p:spPr bwMode="auto">
          <a:xfrm>
            <a:off x="5389796" y="1705928"/>
            <a:ext cx="224155" cy="221615"/>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 name="T10" fmla="*/ 170 w 170"/>
              <a:gd name="T11" fmla="*/ 0 h 168"/>
            </a:gdLst>
            <a:ahLst/>
            <a:cxnLst>
              <a:cxn ang="0">
                <a:pos x="T0" y="T1"/>
              </a:cxn>
              <a:cxn ang="0">
                <a:pos x="T2" y="T3"/>
              </a:cxn>
              <a:cxn ang="0">
                <a:pos x="T4" y="T5"/>
              </a:cxn>
              <a:cxn ang="0">
                <a:pos x="T6" y="T7"/>
              </a:cxn>
              <a:cxn ang="0">
                <a:pos x="T8" y="T9"/>
              </a:cxn>
              <a:cxn ang="0">
                <a:pos x="T10" y="T11"/>
              </a:cxn>
            </a:cxnLst>
            <a:rect l="0" t="0" r="r" b="b"/>
            <a:pathLst>
              <a:path w="170" h="168">
                <a:moveTo>
                  <a:pt x="170" y="0"/>
                </a:moveTo>
                <a:lnTo>
                  <a:pt x="170" y="0"/>
                </a:lnTo>
                <a:lnTo>
                  <a:pt x="0" y="168"/>
                </a:lnTo>
                <a:lnTo>
                  <a:pt x="0" y="168"/>
                </a:lnTo>
                <a:lnTo>
                  <a:pt x="170" y="0"/>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0" name="任意多边形 21"/>
          <p:cNvSpPr/>
          <p:nvPr>
            <p:custDataLst>
              <p:tags r:id="rId12"/>
            </p:custDataLst>
          </p:nvPr>
        </p:nvSpPr>
        <p:spPr bwMode="auto">
          <a:xfrm>
            <a:off x="5694596" y="1784668"/>
            <a:ext cx="233680" cy="142240"/>
          </a:xfrm>
          <a:custGeom>
            <a:avLst/>
            <a:gdLst>
              <a:gd name="T0" fmla="*/ 83 w 83"/>
              <a:gd name="T1" fmla="*/ 51 h 51"/>
              <a:gd name="T2" fmla="*/ 83 w 83"/>
              <a:gd name="T3" fmla="*/ 51 h 51"/>
              <a:gd name="T4" fmla="*/ 83 w 83"/>
              <a:gd name="T5" fmla="*/ 51 h 51"/>
              <a:gd name="T6" fmla="*/ 0 w 83"/>
              <a:gd name="T7" fmla="*/ 0 h 51"/>
              <a:gd name="T8" fmla="*/ 21 w 83"/>
              <a:gd name="T9" fmla="*/ 22 h 51"/>
              <a:gd name="T10" fmla="*/ 33 w 83"/>
              <a:gd name="T11" fmla="*/ 34 h 51"/>
              <a:gd name="T12" fmla="*/ 44 w 83"/>
              <a:gd name="T13" fmla="*/ 41 h 51"/>
              <a:gd name="T14" fmla="*/ 33 w 83"/>
              <a:gd name="T15" fmla="*/ 34 h 51"/>
              <a:gd name="T16" fmla="*/ 21 w 83"/>
              <a:gd name="T17" fmla="*/ 22 h 51"/>
              <a:gd name="T18" fmla="*/ 0 w 83"/>
              <a:gd name="T1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51">
                <a:moveTo>
                  <a:pt x="83" y="51"/>
                </a:moveTo>
                <a:cubicBezTo>
                  <a:pt x="83" y="51"/>
                  <a:pt x="83" y="51"/>
                  <a:pt x="83" y="51"/>
                </a:cubicBezTo>
                <a:cubicBezTo>
                  <a:pt x="83" y="51"/>
                  <a:pt x="83" y="51"/>
                  <a:pt x="83" y="51"/>
                </a:cubicBezTo>
                <a:moveTo>
                  <a:pt x="0" y="0"/>
                </a:moveTo>
                <a:cubicBezTo>
                  <a:pt x="21" y="22"/>
                  <a:pt x="21" y="22"/>
                  <a:pt x="21" y="22"/>
                </a:cubicBezTo>
                <a:cubicBezTo>
                  <a:pt x="33" y="34"/>
                  <a:pt x="33" y="34"/>
                  <a:pt x="33" y="34"/>
                </a:cubicBezTo>
                <a:cubicBezTo>
                  <a:pt x="36" y="37"/>
                  <a:pt x="40" y="39"/>
                  <a:pt x="44" y="41"/>
                </a:cubicBezTo>
                <a:cubicBezTo>
                  <a:pt x="40" y="39"/>
                  <a:pt x="36" y="37"/>
                  <a:pt x="33" y="34"/>
                </a:cubicBezTo>
                <a:cubicBezTo>
                  <a:pt x="21" y="22"/>
                  <a:pt x="21" y="22"/>
                  <a:pt x="21" y="22"/>
                </a:cubicBezTo>
                <a:cubicBezTo>
                  <a:pt x="0" y="0"/>
                  <a:pt x="0" y="0"/>
                  <a:pt x="0" y="0"/>
                </a:cubicBezTo>
              </a:path>
            </a:pathLst>
          </a:custGeom>
          <a:solidFill>
            <a:srgbClr val="BD96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1" name="任意多边形 22"/>
          <p:cNvSpPr/>
          <p:nvPr>
            <p:custDataLst>
              <p:tags r:id="rId13"/>
            </p:custDataLst>
          </p:nvPr>
        </p:nvSpPr>
        <p:spPr bwMode="auto">
          <a:xfrm>
            <a:off x="6078136" y="3206433"/>
            <a:ext cx="71120" cy="327025"/>
          </a:xfrm>
          <a:custGeom>
            <a:avLst/>
            <a:gdLst>
              <a:gd name="T0" fmla="*/ 0 w 25"/>
              <a:gd name="T1" fmla="*/ 116 h 117"/>
              <a:gd name="T2" fmla="*/ 17 w 25"/>
              <a:gd name="T3" fmla="*/ 95 h 117"/>
              <a:gd name="T4" fmla="*/ 17 w 25"/>
              <a:gd name="T5" fmla="*/ 95 h 117"/>
              <a:gd name="T6" fmla="*/ 0 w 25"/>
              <a:gd name="T7" fmla="*/ 0 h 117"/>
              <a:gd name="T8" fmla="*/ 23 w 25"/>
              <a:gd name="T9" fmla="*/ 37 h 117"/>
              <a:gd name="T10" fmla="*/ 23 w 25"/>
              <a:gd name="T11" fmla="*/ 38 h 117"/>
              <a:gd name="T12" fmla="*/ 23 w 25"/>
              <a:gd name="T13" fmla="*/ 38 h 117"/>
              <a:gd name="T14" fmla="*/ 23 w 25"/>
              <a:gd name="T15" fmla="*/ 38 h 117"/>
              <a:gd name="T16" fmla="*/ 23 w 25"/>
              <a:gd name="T17" fmla="*/ 38 h 117"/>
              <a:gd name="T18" fmla="*/ 23 w 25"/>
              <a:gd name="T19" fmla="*/ 39 h 117"/>
              <a:gd name="T20" fmla="*/ 23 w 25"/>
              <a:gd name="T21" fmla="*/ 39 h 117"/>
              <a:gd name="T22" fmla="*/ 23 w 25"/>
              <a:gd name="T23" fmla="*/ 39 h 117"/>
              <a:gd name="T24" fmla="*/ 25 w 25"/>
              <a:gd name="T25" fmla="*/ 53 h 117"/>
              <a:gd name="T26" fmla="*/ 25 w 25"/>
              <a:gd name="T27" fmla="*/ 53 h 117"/>
              <a:gd name="T28" fmla="*/ 25 w 25"/>
              <a:gd name="T29" fmla="*/ 53 h 117"/>
              <a:gd name="T30" fmla="*/ 25 w 25"/>
              <a:gd name="T31" fmla="*/ 54 h 117"/>
              <a:gd name="T32" fmla="*/ 25 w 25"/>
              <a:gd name="T33" fmla="*/ 54 h 117"/>
              <a:gd name="T34" fmla="*/ 25 w 25"/>
              <a:gd name="T35" fmla="*/ 54 h 117"/>
              <a:gd name="T36" fmla="*/ 25 w 25"/>
              <a:gd name="T37" fmla="*/ 54 h 117"/>
              <a:gd name="T38" fmla="*/ 25 w 25"/>
              <a:gd name="T39" fmla="*/ 55 h 117"/>
              <a:gd name="T40" fmla="*/ 25 w 25"/>
              <a:gd name="T41" fmla="*/ 55 h 117"/>
              <a:gd name="T42" fmla="*/ 25 w 25"/>
              <a:gd name="T43" fmla="*/ 55 h 117"/>
              <a:gd name="T44" fmla="*/ 25 w 25"/>
              <a:gd name="T45" fmla="*/ 55 h 117"/>
              <a:gd name="T46" fmla="*/ 25 w 25"/>
              <a:gd name="T47" fmla="*/ 56 h 117"/>
              <a:gd name="T48" fmla="*/ 25 w 25"/>
              <a:gd name="T49" fmla="*/ 56 h 117"/>
              <a:gd name="T50" fmla="*/ 25 w 25"/>
              <a:gd name="T51" fmla="*/ 56 h 117"/>
              <a:gd name="T52" fmla="*/ 25 w 25"/>
              <a:gd name="T53" fmla="*/ 56 h 117"/>
              <a:gd name="T54" fmla="*/ 25 w 25"/>
              <a:gd name="T55" fmla="*/ 57 h 117"/>
              <a:gd name="T56" fmla="*/ 25 w 25"/>
              <a:gd name="T57" fmla="*/ 57 h 117"/>
              <a:gd name="T58" fmla="*/ 25 w 25"/>
              <a:gd name="T59" fmla="*/ 57 h 117"/>
              <a:gd name="T60" fmla="*/ 25 w 25"/>
              <a:gd name="T61" fmla="*/ 58 h 117"/>
              <a:gd name="T62" fmla="*/ 25 w 25"/>
              <a:gd name="T63" fmla="*/ 58 h 117"/>
              <a:gd name="T64" fmla="*/ 25 w 25"/>
              <a:gd name="T65" fmla="*/ 58 h 117"/>
              <a:gd name="T66" fmla="*/ 25 w 25"/>
              <a:gd name="T67" fmla="*/ 58 h 117"/>
              <a:gd name="T68" fmla="*/ 0 w 25"/>
              <a:gd name="T69"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117">
                <a:moveTo>
                  <a:pt x="17" y="95"/>
                </a:moveTo>
                <a:cubicBezTo>
                  <a:pt x="12" y="103"/>
                  <a:pt x="7" y="110"/>
                  <a:pt x="0" y="116"/>
                </a:cubicBezTo>
                <a:cubicBezTo>
                  <a:pt x="0" y="117"/>
                  <a:pt x="0" y="117"/>
                  <a:pt x="0" y="117"/>
                </a:cubicBezTo>
                <a:cubicBezTo>
                  <a:pt x="7" y="110"/>
                  <a:pt x="12" y="103"/>
                  <a:pt x="17" y="95"/>
                </a:cubicBezTo>
                <a:moveTo>
                  <a:pt x="17" y="95"/>
                </a:moveTo>
                <a:cubicBezTo>
                  <a:pt x="17" y="95"/>
                  <a:pt x="17" y="95"/>
                  <a:pt x="17" y="95"/>
                </a:cubicBezTo>
                <a:cubicBezTo>
                  <a:pt x="17" y="95"/>
                  <a:pt x="17" y="95"/>
                  <a:pt x="17" y="95"/>
                </a:cubicBezTo>
                <a:moveTo>
                  <a:pt x="0" y="0"/>
                </a:moveTo>
                <a:cubicBezTo>
                  <a:pt x="0" y="0"/>
                  <a:pt x="0" y="0"/>
                  <a:pt x="0" y="0"/>
                </a:cubicBezTo>
                <a:cubicBezTo>
                  <a:pt x="11" y="10"/>
                  <a:pt x="19" y="23"/>
                  <a:pt x="23" y="37"/>
                </a:cubicBezTo>
                <a:cubicBezTo>
                  <a:pt x="23" y="37"/>
                  <a:pt x="23" y="37"/>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4" y="44"/>
                  <a:pt x="25" y="48"/>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35"/>
                  <a:pt x="16" y="15"/>
                  <a:pt x="0"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2" name="任意多边形 23"/>
          <p:cNvSpPr/>
          <p:nvPr>
            <p:custDataLst>
              <p:tags r:id="rId14"/>
            </p:custDataLst>
          </p:nvPr>
        </p:nvSpPr>
        <p:spPr bwMode="auto">
          <a:xfrm>
            <a:off x="6078136" y="3206433"/>
            <a:ext cx="71120" cy="324485"/>
          </a:xfrm>
          <a:custGeom>
            <a:avLst/>
            <a:gdLst>
              <a:gd name="T0" fmla="*/ 1 w 25"/>
              <a:gd name="T1" fmla="*/ 116 h 116"/>
              <a:gd name="T2" fmla="*/ 0 w 25"/>
              <a:gd name="T3" fmla="*/ 116 h 116"/>
              <a:gd name="T4" fmla="*/ 17 w 25"/>
              <a:gd name="T5" fmla="*/ 95 h 116"/>
              <a:gd name="T6" fmla="*/ 20 w 25"/>
              <a:gd name="T7" fmla="*/ 86 h 116"/>
              <a:gd name="T8" fmla="*/ 25 w 25"/>
              <a:gd name="T9" fmla="*/ 58 h 116"/>
              <a:gd name="T10" fmla="*/ 25 w 25"/>
              <a:gd name="T11" fmla="*/ 58 h 116"/>
              <a:gd name="T12" fmla="*/ 25 w 25"/>
              <a:gd name="T13" fmla="*/ 58 h 116"/>
              <a:gd name="T14" fmla="*/ 25 w 25"/>
              <a:gd name="T15" fmla="*/ 58 h 116"/>
              <a:gd name="T16" fmla="*/ 25 w 25"/>
              <a:gd name="T17" fmla="*/ 58 h 116"/>
              <a:gd name="T18" fmla="*/ 25 w 25"/>
              <a:gd name="T19" fmla="*/ 58 h 116"/>
              <a:gd name="T20" fmla="*/ 25 w 25"/>
              <a:gd name="T21" fmla="*/ 57 h 116"/>
              <a:gd name="T22" fmla="*/ 25 w 25"/>
              <a:gd name="T23" fmla="*/ 57 h 116"/>
              <a:gd name="T24" fmla="*/ 25 w 25"/>
              <a:gd name="T25" fmla="*/ 57 h 116"/>
              <a:gd name="T26" fmla="*/ 25 w 25"/>
              <a:gd name="T27" fmla="*/ 57 h 116"/>
              <a:gd name="T28" fmla="*/ 25 w 25"/>
              <a:gd name="T29" fmla="*/ 57 h 116"/>
              <a:gd name="T30" fmla="*/ 25 w 25"/>
              <a:gd name="T31" fmla="*/ 56 h 116"/>
              <a:gd name="T32" fmla="*/ 25 w 25"/>
              <a:gd name="T33" fmla="*/ 56 h 116"/>
              <a:gd name="T34" fmla="*/ 25 w 25"/>
              <a:gd name="T35" fmla="*/ 56 h 116"/>
              <a:gd name="T36" fmla="*/ 25 w 25"/>
              <a:gd name="T37" fmla="*/ 56 h 116"/>
              <a:gd name="T38" fmla="*/ 25 w 25"/>
              <a:gd name="T39" fmla="*/ 56 h 116"/>
              <a:gd name="T40" fmla="*/ 25 w 25"/>
              <a:gd name="T41" fmla="*/ 56 h 116"/>
              <a:gd name="T42" fmla="*/ 25 w 25"/>
              <a:gd name="T43" fmla="*/ 55 h 116"/>
              <a:gd name="T44" fmla="*/ 25 w 25"/>
              <a:gd name="T45" fmla="*/ 55 h 116"/>
              <a:gd name="T46" fmla="*/ 25 w 25"/>
              <a:gd name="T47" fmla="*/ 55 h 116"/>
              <a:gd name="T48" fmla="*/ 25 w 25"/>
              <a:gd name="T49" fmla="*/ 55 h 116"/>
              <a:gd name="T50" fmla="*/ 25 w 25"/>
              <a:gd name="T51" fmla="*/ 55 h 116"/>
              <a:gd name="T52" fmla="*/ 25 w 25"/>
              <a:gd name="T53" fmla="*/ 55 h 116"/>
              <a:gd name="T54" fmla="*/ 25 w 25"/>
              <a:gd name="T55" fmla="*/ 54 h 116"/>
              <a:gd name="T56" fmla="*/ 25 w 25"/>
              <a:gd name="T57" fmla="*/ 54 h 116"/>
              <a:gd name="T58" fmla="*/ 25 w 25"/>
              <a:gd name="T59" fmla="*/ 54 h 116"/>
              <a:gd name="T60" fmla="*/ 25 w 25"/>
              <a:gd name="T61" fmla="*/ 54 h 116"/>
              <a:gd name="T62" fmla="*/ 25 w 25"/>
              <a:gd name="T63" fmla="*/ 54 h 116"/>
              <a:gd name="T64" fmla="*/ 25 w 25"/>
              <a:gd name="T65" fmla="*/ 54 h 116"/>
              <a:gd name="T66" fmla="*/ 25 w 25"/>
              <a:gd name="T67" fmla="*/ 53 h 116"/>
              <a:gd name="T68" fmla="*/ 25 w 25"/>
              <a:gd name="T69" fmla="*/ 53 h 116"/>
              <a:gd name="T70" fmla="*/ 25 w 25"/>
              <a:gd name="T71" fmla="*/ 53 h 116"/>
              <a:gd name="T72" fmla="*/ 25 w 25"/>
              <a:gd name="T73" fmla="*/ 53 h 116"/>
              <a:gd name="T74" fmla="*/ 23 w 25"/>
              <a:gd name="T75" fmla="*/ 39 h 116"/>
              <a:gd name="T76" fmla="*/ 23 w 25"/>
              <a:gd name="T77" fmla="*/ 39 h 116"/>
              <a:gd name="T78" fmla="*/ 23 w 25"/>
              <a:gd name="T79" fmla="*/ 39 h 116"/>
              <a:gd name="T80" fmla="*/ 23 w 25"/>
              <a:gd name="T81" fmla="*/ 39 h 116"/>
              <a:gd name="T82" fmla="*/ 23 w 25"/>
              <a:gd name="T83" fmla="*/ 39 h 116"/>
              <a:gd name="T84" fmla="*/ 23 w 25"/>
              <a:gd name="T85" fmla="*/ 38 h 116"/>
              <a:gd name="T86" fmla="*/ 23 w 25"/>
              <a:gd name="T87" fmla="*/ 38 h 116"/>
              <a:gd name="T88" fmla="*/ 23 w 25"/>
              <a:gd name="T89" fmla="*/ 38 h 116"/>
              <a:gd name="T90" fmla="*/ 23 w 25"/>
              <a:gd name="T91" fmla="*/ 38 h 116"/>
              <a:gd name="T92" fmla="*/ 23 w 25"/>
              <a:gd name="T93" fmla="*/ 38 h 116"/>
              <a:gd name="T94" fmla="*/ 23 w 25"/>
              <a:gd name="T95" fmla="*/ 38 h 116"/>
              <a:gd name="T96" fmla="*/ 0 w 25"/>
              <a:gd name="T97" fmla="*/ 1 h 116"/>
              <a:gd name="T98" fmla="*/ 23 w 25"/>
              <a:gd name="T99" fmla="*/ 3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 h="116">
                <a:moveTo>
                  <a:pt x="20" y="86"/>
                </a:moveTo>
                <a:cubicBezTo>
                  <a:pt x="16" y="98"/>
                  <a:pt x="9" y="108"/>
                  <a:pt x="1" y="116"/>
                </a:cubicBezTo>
                <a:cubicBezTo>
                  <a:pt x="0" y="116"/>
                  <a:pt x="0" y="116"/>
                  <a:pt x="0" y="116"/>
                </a:cubicBezTo>
                <a:cubicBezTo>
                  <a:pt x="0" y="116"/>
                  <a:pt x="0" y="116"/>
                  <a:pt x="0" y="116"/>
                </a:cubicBezTo>
                <a:cubicBezTo>
                  <a:pt x="7" y="110"/>
                  <a:pt x="12" y="103"/>
                  <a:pt x="17" y="95"/>
                </a:cubicBezTo>
                <a:cubicBezTo>
                  <a:pt x="17" y="95"/>
                  <a:pt x="17" y="95"/>
                  <a:pt x="17" y="95"/>
                </a:cubicBezTo>
                <a:cubicBezTo>
                  <a:pt x="17" y="95"/>
                  <a:pt x="17" y="95"/>
                  <a:pt x="17" y="95"/>
                </a:cubicBezTo>
                <a:cubicBezTo>
                  <a:pt x="18" y="92"/>
                  <a:pt x="19" y="89"/>
                  <a:pt x="20" y="86"/>
                </a:cubicBezTo>
                <a:moveTo>
                  <a:pt x="25" y="58"/>
                </a:moveTo>
                <a:cubicBezTo>
                  <a:pt x="25" y="58"/>
                  <a:pt x="25" y="58"/>
                  <a:pt x="25" y="58"/>
                </a:cubicBezTo>
                <a:cubicBezTo>
                  <a:pt x="25" y="58"/>
                  <a:pt x="25" y="58"/>
                  <a:pt x="25" y="58"/>
                </a:cubicBezTo>
                <a:cubicBezTo>
                  <a:pt x="25" y="58"/>
                  <a:pt x="25" y="58"/>
                  <a:pt x="25" y="58"/>
                </a:cubicBezTo>
                <a:moveTo>
                  <a:pt x="25" y="58"/>
                </a:moveTo>
                <a:cubicBezTo>
                  <a:pt x="25" y="58"/>
                  <a:pt x="25" y="58"/>
                  <a:pt x="25" y="58"/>
                </a:cubicBezTo>
                <a:cubicBezTo>
                  <a:pt x="25" y="58"/>
                  <a:pt x="25" y="58"/>
                  <a:pt x="25" y="58"/>
                </a:cubicBezTo>
                <a:moveTo>
                  <a:pt x="25" y="58"/>
                </a:moveTo>
                <a:cubicBezTo>
                  <a:pt x="25" y="58"/>
                  <a:pt x="25" y="58"/>
                  <a:pt x="25" y="58"/>
                </a:cubicBezTo>
                <a:cubicBezTo>
                  <a:pt x="25" y="58"/>
                  <a:pt x="25" y="58"/>
                  <a:pt x="25" y="58"/>
                </a:cubicBezTo>
                <a:moveTo>
                  <a:pt x="25" y="57"/>
                </a:moveTo>
                <a:cubicBezTo>
                  <a:pt x="25" y="57"/>
                  <a:pt x="25" y="57"/>
                  <a:pt x="25" y="58"/>
                </a:cubicBezTo>
                <a:cubicBezTo>
                  <a:pt x="25" y="57"/>
                  <a:pt x="25" y="57"/>
                  <a:pt x="25" y="57"/>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3" y="39"/>
                </a:moveTo>
                <a:cubicBezTo>
                  <a:pt x="23" y="39"/>
                  <a:pt x="23" y="39"/>
                  <a:pt x="23" y="39"/>
                </a:cubicBezTo>
                <a:cubicBezTo>
                  <a:pt x="23" y="39"/>
                  <a:pt x="23" y="39"/>
                  <a:pt x="23" y="39"/>
                </a:cubicBezTo>
                <a:moveTo>
                  <a:pt x="23" y="39"/>
                </a:moveTo>
                <a:cubicBezTo>
                  <a:pt x="23" y="39"/>
                  <a:pt x="23" y="39"/>
                  <a:pt x="23" y="39"/>
                </a:cubicBezTo>
                <a:cubicBezTo>
                  <a:pt x="23" y="39"/>
                  <a:pt x="23" y="39"/>
                  <a:pt x="23" y="39"/>
                </a:cubicBezTo>
                <a:moveTo>
                  <a:pt x="23" y="39"/>
                </a:moveTo>
                <a:cubicBezTo>
                  <a:pt x="23" y="39"/>
                  <a:pt x="23" y="39"/>
                  <a:pt x="23" y="39"/>
                </a:cubicBezTo>
                <a:cubicBezTo>
                  <a:pt x="23" y="39"/>
                  <a:pt x="23" y="39"/>
                  <a:pt x="23" y="39"/>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0" y="0"/>
                </a:moveTo>
                <a:cubicBezTo>
                  <a:pt x="0" y="1"/>
                  <a:pt x="0" y="1"/>
                  <a:pt x="0" y="1"/>
                </a:cubicBezTo>
                <a:cubicBezTo>
                  <a:pt x="1" y="1"/>
                  <a:pt x="1" y="1"/>
                  <a:pt x="1" y="1"/>
                </a:cubicBezTo>
                <a:cubicBezTo>
                  <a:pt x="11" y="11"/>
                  <a:pt x="19" y="23"/>
                  <a:pt x="23" y="37"/>
                </a:cubicBezTo>
                <a:cubicBezTo>
                  <a:pt x="19" y="23"/>
                  <a:pt x="11" y="10"/>
                  <a:pt x="0" y="0"/>
                </a:cubicBezTo>
              </a:path>
            </a:pathLst>
          </a:custGeom>
          <a:solidFill>
            <a:srgbClr val="4D96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3" name="任意多边形 24"/>
          <p:cNvSpPr/>
          <p:nvPr>
            <p:custDataLst>
              <p:tags r:id="rId15"/>
            </p:custDataLst>
          </p:nvPr>
        </p:nvSpPr>
        <p:spPr bwMode="auto">
          <a:xfrm>
            <a:off x="5389796" y="3146743"/>
            <a:ext cx="224155" cy="221615"/>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close/>
              </a:path>
            </a:pathLst>
          </a:custGeom>
          <a:solidFill>
            <a:srgbClr val="53A5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4" name="任意多边形 25"/>
          <p:cNvSpPr/>
          <p:nvPr>
            <p:custDataLst>
              <p:tags r:id="rId16"/>
            </p:custDataLst>
          </p:nvPr>
        </p:nvSpPr>
        <p:spPr bwMode="auto">
          <a:xfrm>
            <a:off x="5389796" y="3146743"/>
            <a:ext cx="224155" cy="221615"/>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5" name="任意多边形 26"/>
          <p:cNvSpPr/>
          <p:nvPr>
            <p:custDataLst>
              <p:tags r:id="rId17"/>
            </p:custDataLst>
          </p:nvPr>
        </p:nvSpPr>
        <p:spPr bwMode="auto">
          <a:xfrm>
            <a:off x="5613951" y="3194368"/>
            <a:ext cx="176530" cy="173990"/>
          </a:xfrm>
          <a:custGeom>
            <a:avLst/>
            <a:gdLst>
              <a:gd name="T0" fmla="*/ 63 w 63"/>
              <a:gd name="T1" fmla="*/ 0 h 62"/>
              <a:gd name="T2" fmla="*/ 62 w 63"/>
              <a:gd name="T3" fmla="*/ 1 h 62"/>
              <a:gd name="T4" fmla="*/ 50 w 63"/>
              <a:gd name="T5" fmla="*/ 12 h 62"/>
              <a:gd name="T6" fmla="*/ 0 w 63"/>
              <a:gd name="T7" fmla="*/ 62 h 62"/>
              <a:gd name="T8" fmla="*/ 0 w 63"/>
              <a:gd name="T9" fmla="*/ 62 h 62"/>
              <a:gd name="T10" fmla="*/ 50 w 63"/>
              <a:gd name="T11" fmla="*/ 12 h 62"/>
              <a:gd name="T12" fmla="*/ 62 w 63"/>
              <a:gd name="T13" fmla="*/ 1 h 62"/>
              <a:gd name="T14" fmla="*/ 63 w 63"/>
              <a:gd name="T15" fmla="*/ 0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2">
                <a:moveTo>
                  <a:pt x="63" y="0"/>
                </a:moveTo>
                <a:cubicBezTo>
                  <a:pt x="63" y="0"/>
                  <a:pt x="62" y="0"/>
                  <a:pt x="62" y="1"/>
                </a:cubicBezTo>
                <a:cubicBezTo>
                  <a:pt x="50" y="12"/>
                  <a:pt x="50" y="12"/>
                  <a:pt x="50" y="12"/>
                </a:cubicBezTo>
                <a:cubicBezTo>
                  <a:pt x="0" y="62"/>
                  <a:pt x="0" y="62"/>
                  <a:pt x="0" y="62"/>
                </a:cubicBezTo>
                <a:cubicBezTo>
                  <a:pt x="0" y="62"/>
                  <a:pt x="0" y="62"/>
                  <a:pt x="0" y="62"/>
                </a:cubicBezTo>
                <a:cubicBezTo>
                  <a:pt x="50" y="12"/>
                  <a:pt x="50" y="12"/>
                  <a:pt x="50" y="12"/>
                </a:cubicBezTo>
                <a:cubicBezTo>
                  <a:pt x="62" y="1"/>
                  <a:pt x="62" y="1"/>
                  <a:pt x="62" y="1"/>
                </a:cubicBezTo>
                <a:cubicBezTo>
                  <a:pt x="62" y="0"/>
                  <a:pt x="63" y="0"/>
                  <a:pt x="63" y="0"/>
                </a:cubicBezTo>
              </a:path>
            </a:pathLst>
          </a:custGeom>
          <a:solidFill>
            <a:srgbClr val="4989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6" name="任意多边形 27"/>
          <p:cNvSpPr/>
          <p:nvPr>
            <p:custDataLst>
              <p:tags r:id="rId18"/>
            </p:custDataLst>
          </p:nvPr>
        </p:nvSpPr>
        <p:spPr bwMode="auto">
          <a:xfrm>
            <a:off x="5389796" y="3368358"/>
            <a:ext cx="224155" cy="22415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 name="T10" fmla="*/ 170 w 170"/>
              <a:gd name="T11" fmla="*/ 0 h 170"/>
            </a:gdLst>
            <a:ahLst/>
            <a:cxnLst>
              <a:cxn ang="0">
                <a:pos x="T0" y="T1"/>
              </a:cxn>
              <a:cxn ang="0">
                <a:pos x="T2" y="T3"/>
              </a:cxn>
              <a:cxn ang="0">
                <a:pos x="T4" y="T5"/>
              </a:cxn>
              <a:cxn ang="0">
                <a:pos x="T6" y="T7"/>
              </a:cxn>
              <a:cxn ang="0">
                <a:pos x="T8" y="T9"/>
              </a:cxn>
              <a:cxn ang="0">
                <a:pos x="T10" y="T11"/>
              </a:cxn>
            </a:cxnLst>
            <a:rect l="0" t="0" r="r" b="b"/>
            <a:pathLst>
              <a:path w="170" h="170">
                <a:moveTo>
                  <a:pt x="170" y="0"/>
                </a:moveTo>
                <a:lnTo>
                  <a:pt x="170" y="0"/>
                </a:lnTo>
                <a:lnTo>
                  <a:pt x="0" y="170"/>
                </a:lnTo>
                <a:lnTo>
                  <a:pt x="0" y="170"/>
                </a:lnTo>
                <a:lnTo>
                  <a:pt x="170" y="0"/>
                </a:lnTo>
                <a:lnTo>
                  <a:pt x="170" y="0"/>
                </a:lnTo>
                <a:close/>
              </a:path>
            </a:pathLst>
          </a:custGeom>
          <a:solidFill>
            <a:srgbClr val="53A5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7" name="任意多边形 28"/>
          <p:cNvSpPr/>
          <p:nvPr>
            <p:custDataLst>
              <p:tags r:id="rId19"/>
            </p:custDataLst>
          </p:nvPr>
        </p:nvSpPr>
        <p:spPr bwMode="auto">
          <a:xfrm>
            <a:off x="5389796" y="3368358"/>
            <a:ext cx="224155" cy="22415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 name="T10" fmla="*/ 170 w 170"/>
              <a:gd name="T11" fmla="*/ 0 h 170"/>
            </a:gdLst>
            <a:ahLst/>
            <a:cxnLst>
              <a:cxn ang="0">
                <a:pos x="T0" y="T1"/>
              </a:cxn>
              <a:cxn ang="0">
                <a:pos x="T2" y="T3"/>
              </a:cxn>
              <a:cxn ang="0">
                <a:pos x="T4" y="T5"/>
              </a:cxn>
              <a:cxn ang="0">
                <a:pos x="T6" y="T7"/>
              </a:cxn>
              <a:cxn ang="0">
                <a:pos x="T8" y="T9"/>
              </a:cxn>
              <a:cxn ang="0">
                <a:pos x="T10" y="T11"/>
              </a:cxn>
            </a:cxnLst>
            <a:rect l="0" t="0" r="r" b="b"/>
            <a:pathLst>
              <a:path w="170" h="170">
                <a:moveTo>
                  <a:pt x="170" y="0"/>
                </a:moveTo>
                <a:lnTo>
                  <a:pt x="170" y="0"/>
                </a:lnTo>
                <a:lnTo>
                  <a:pt x="0" y="170"/>
                </a:lnTo>
                <a:lnTo>
                  <a:pt x="0" y="170"/>
                </a:lnTo>
                <a:lnTo>
                  <a:pt x="170" y="0"/>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8" name="任意多边形 29"/>
          <p:cNvSpPr/>
          <p:nvPr>
            <p:custDataLst>
              <p:tags r:id="rId20"/>
            </p:custDataLst>
          </p:nvPr>
        </p:nvSpPr>
        <p:spPr bwMode="auto">
          <a:xfrm>
            <a:off x="5694596" y="3451543"/>
            <a:ext cx="233680" cy="140970"/>
          </a:xfrm>
          <a:custGeom>
            <a:avLst/>
            <a:gdLst>
              <a:gd name="T0" fmla="*/ 83 w 83"/>
              <a:gd name="T1" fmla="*/ 50 h 50"/>
              <a:gd name="T2" fmla="*/ 83 w 83"/>
              <a:gd name="T3" fmla="*/ 50 h 50"/>
              <a:gd name="T4" fmla="*/ 83 w 83"/>
              <a:gd name="T5" fmla="*/ 50 h 50"/>
              <a:gd name="T6" fmla="*/ 0 w 83"/>
              <a:gd name="T7" fmla="*/ 0 h 50"/>
              <a:gd name="T8" fmla="*/ 21 w 83"/>
              <a:gd name="T9" fmla="*/ 21 h 50"/>
              <a:gd name="T10" fmla="*/ 33 w 83"/>
              <a:gd name="T11" fmla="*/ 32 h 50"/>
              <a:gd name="T12" fmla="*/ 44 w 83"/>
              <a:gd name="T13" fmla="*/ 40 h 50"/>
              <a:gd name="T14" fmla="*/ 33 w 83"/>
              <a:gd name="T15" fmla="*/ 32 h 50"/>
              <a:gd name="T16" fmla="*/ 21 w 83"/>
              <a:gd name="T17" fmla="*/ 21 h 50"/>
              <a:gd name="T18" fmla="*/ 0 w 83"/>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50">
                <a:moveTo>
                  <a:pt x="83" y="50"/>
                </a:moveTo>
                <a:cubicBezTo>
                  <a:pt x="83" y="50"/>
                  <a:pt x="83" y="50"/>
                  <a:pt x="83" y="50"/>
                </a:cubicBezTo>
                <a:cubicBezTo>
                  <a:pt x="83" y="50"/>
                  <a:pt x="83" y="50"/>
                  <a:pt x="83" y="50"/>
                </a:cubicBezTo>
                <a:moveTo>
                  <a:pt x="0" y="0"/>
                </a:moveTo>
                <a:cubicBezTo>
                  <a:pt x="21" y="21"/>
                  <a:pt x="21" y="21"/>
                  <a:pt x="21" y="21"/>
                </a:cubicBezTo>
                <a:cubicBezTo>
                  <a:pt x="33" y="32"/>
                  <a:pt x="33" y="32"/>
                  <a:pt x="33" y="32"/>
                </a:cubicBezTo>
                <a:cubicBezTo>
                  <a:pt x="36" y="35"/>
                  <a:pt x="40" y="38"/>
                  <a:pt x="44" y="40"/>
                </a:cubicBezTo>
                <a:cubicBezTo>
                  <a:pt x="40" y="38"/>
                  <a:pt x="36" y="35"/>
                  <a:pt x="33" y="32"/>
                </a:cubicBezTo>
                <a:cubicBezTo>
                  <a:pt x="21" y="21"/>
                  <a:pt x="21" y="21"/>
                  <a:pt x="21" y="21"/>
                </a:cubicBezTo>
                <a:cubicBezTo>
                  <a:pt x="0" y="0"/>
                  <a:pt x="0" y="0"/>
                  <a:pt x="0" y="0"/>
                </a:cubicBezTo>
              </a:path>
            </a:pathLst>
          </a:custGeom>
          <a:solidFill>
            <a:srgbClr val="4989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9" name="任意多边形 30"/>
          <p:cNvSpPr/>
          <p:nvPr>
            <p:custDataLst>
              <p:tags r:id="rId21"/>
            </p:custDataLst>
          </p:nvPr>
        </p:nvSpPr>
        <p:spPr bwMode="auto">
          <a:xfrm>
            <a:off x="5896526" y="2375853"/>
            <a:ext cx="71120" cy="162560"/>
          </a:xfrm>
          <a:custGeom>
            <a:avLst/>
            <a:gdLst>
              <a:gd name="T0" fmla="*/ 25 w 25"/>
              <a:gd name="T1" fmla="*/ 0 h 58"/>
              <a:gd name="T2" fmla="*/ 0 w 25"/>
              <a:gd name="T3" fmla="*/ 58 h 58"/>
              <a:gd name="T4" fmla="*/ 0 w 25"/>
              <a:gd name="T5" fmla="*/ 58 h 58"/>
              <a:gd name="T6" fmla="*/ 0 w 25"/>
              <a:gd name="T7" fmla="*/ 57 h 58"/>
              <a:gd name="T8" fmla="*/ 0 w 25"/>
              <a:gd name="T9" fmla="*/ 57 h 58"/>
              <a:gd name="T10" fmla="*/ 0 w 25"/>
              <a:gd name="T11" fmla="*/ 57 h 58"/>
              <a:gd name="T12" fmla="*/ 0 w 25"/>
              <a:gd name="T13" fmla="*/ 57 h 58"/>
              <a:gd name="T14" fmla="*/ 0 w 25"/>
              <a:gd name="T15" fmla="*/ 57 h 58"/>
              <a:gd name="T16" fmla="*/ 0 w 25"/>
              <a:gd name="T17" fmla="*/ 57 h 58"/>
              <a:gd name="T18" fmla="*/ 0 w 25"/>
              <a:gd name="T19" fmla="*/ 57 h 58"/>
              <a:gd name="T20" fmla="*/ 0 w 25"/>
              <a:gd name="T21" fmla="*/ 57 h 58"/>
              <a:gd name="T22" fmla="*/ 0 w 25"/>
              <a:gd name="T23" fmla="*/ 56 h 58"/>
              <a:gd name="T24" fmla="*/ 0 w 25"/>
              <a:gd name="T25" fmla="*/ 56 h 58"/>
              <a:gd name="T26" fmla="*/ 0 w 25"/>
              <a:gd name="T27" fmla="*/ 56 h 58"/>
              <a:gd name="T28" fmla="*/ 0 w 25"/>
              <a:gd name="T29" fmla="*/ 56 h 58"/>
              <a:gd name="T30" fmla="*/ 0 w 25"/>
              <a:gd name="T31" fmla="*/ 56 h 58"/>
              <a:gd name="T32" fmla="*/ 0 w 25"/>
              <a:gd name="T33" fmla="*/ 56 h 58"/>
              <a:gd name="T34" fmla="*/ 0 w 25"/>
              <a:gd name="T35" fmla="*/ 56 h 58"/>
              <a:gd name="T36" fmla="*/ 0 w 25"/>
              <a:gd name="T37" fmla="*/ 56 h 58"/>
              <a:gd name="T38" fmla="*/ 0 w 25"/>
              <a:gd name="T39" fmla="*/ 55 h 58"/>
              <a:gd name="T40" fmla="*/ 0 w 25"/>
              <a:gd name="T41" fmla="*/ 55 h 58"/>
              <a:gd name="T42" fmla="*/ 0 w 25"/>
              <a:gd name="T43" fmla="*/ 55 h 58"/>
              <a:gd name="T44" fmla="*/ 0 w 25"/>
              <a:gd name="T45" fmla="*/ 55 h 58"/>
              <a:gd name="T46" fmla="*/ 0 w 25"/>
              <a:gd name="T47" fmla="*/ 55 h 58"/>
              <a:gd name="T48" fmla="*/ 0 w 25"/>
              <a:gd name="T49" fmla="*/ 55 h 58"/>
              <a:gd name="T50" fmla="*/ 0 w 25"/>
              <a:gd name="T51" fmla="*/ 55 h 58"/>
              <a:gd name="T52" fmla="*/ 0 w 25"/>
              <a:gd name="T53" fmla="*/ 54 h 58"/>
              <a:gd name="T54" fmla="*/ 0 w 25"/>
              <a:gd name="T55" fmla="*/ 54 h 58"/>
              <a:gd name="T56" fmla="*/ 0 w 25"/>
              <a:gd name="T57" fmla="*/ 54 h 58"/>
              <a:gd name="T58" fmla="*/ 0 w 25"/>
              <a:gd name="T59" fmla="*/ 54 h 58"/>
              <a:gd name="T60" fmla="*/ 0 w 25"/>
              <a:gd name="T61" fmla="*/ 54 h 58"/>
              <a:gd name="T62" fmla="*/ 0 w 25"/>
              <a:gd name="T63" fmla="*/ 54 h 58"/>
              <a:gd name="T64" fmla="*/ 0 w 25"/>
              <a:gd name="T65" fmla="*/ 54 h 58"/>
              <a:gd name="T66" fmla="*/ 0 w 25"/>
              <a:gd name="T67" fmla="*/ 54 h 58"/>
              <a:gd name="T68" fmla="*/ 0 w 25"/>
              <a:gd name="T69" fmla="*/ 53 h 58"/>
              <a:gd name="T70" fmla="*/ 0 w 25"/>
              <a:gd name="T71" fmla="*/ 53 h 58"/>
              <a:gd name="T72" fmla="*/ 0 w 25"/>
              <a:gd name="T73" fmla="*/ 53 h 58"/>
              <a:gd name="T74" fmla="*/ 0 w 25"/>
              <a:gd name="T75" fmla="*/ 53 h 58"/>
              <a:gd name="T76" fmla="*/ 0 w 25"/>
              <a:gd name="T77" fmla="*/ 53 h 58"/>
              <a:gd name="T78" fmla="*/ 0 w 25"/>
              <a:gd name="T79" fmla="*/ 53 h 58"/>
              <a:gd name="T80" fmla="*/ 0 w 25"/>
              <a:gd name="T81" fmla="*/ 53 h 58"/>
              <a:gd name="T82" fmla="*/ 0 w 25"/>
              <a:gd name="T83" fmla="*/ 53 h 58"/>
              <a:gd name="T84" fmla="*/ 0 w 25"/>
              <a:gd name="T85" fmla="*/ 52 h 58"/>
              <a:gd name="T86" fmla="*/ 0 w 25"/>
              <a:gd name="T87" fmla="*/ 52 h 58"/>
              <a:gd name="T88" fmla="*/ 3 w 25"/>
              <a:gd name="T89" fmla="*/ 36 h 58"/>
              <a:gd name="T90" fmla="*/ 3 w 25"/>
              <a:gd name="T91" fmla="*/ 36 h 58"/>
              <a:gd name="T92" fmla="*/ 3 w 25"/>
              <a:gd name="T93" fmla="*/ 36 h 58"/>
              <a:gd name="T94" fmla="*/ 3 w 25"/>
              <a:gd name="T95" fmla="*/ 36 h 58"/>
              <a:gd name="T96" fmla="*/ 3 w 25"/>
              <a:gd name="T97" fmla="*/ 35 h 58"/>
              <a:gd name="T98" fmla="*/ 3 w 25"/>
              <a:gd name="T99" fmla="*/ 35 h 58"/>
              <a:gd name="T100" fmla="*/ 3 w 25"/>
              <a:gd name="T101" fmla="*/ 35 h 58"/>
              <a:gd name="T102" fmla="*/ 3 w 25"/>
              <a:gd name="T103" fmla="*/ 35 h 58"/>
              <a:gd name="T104" fmla="*/ 3 w 25"/>
              <a:gd name="T105" fmla="*/ 35 h 58"/>
              <a:gd name="T106" fmla="*/ 25 w 25"/>
              <a:gd name="T107" fmla="*/ 0 h 58"/>
              <a:gd name="T108" fmla="*/ 25 w 25"/>
              <a:gd name="T10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 h="58">
                <a:moveTo>
                  <a:pt x="25" y="0"/>
                </a:moveTo>
                <a:cubicBezTo>
                  <a:pt x="9" y="14"/>
                  <a:pt x="0" y="35"/>
                  <a:pt x="0" y="58"/>
                </a:cubicBezTo>
                <a:cubicBezTo>
                  <a:pt x="0" y="58"/>
                  <a:pt x="0" y="58"/>
                  <a:pt x="0" y="58"/>
                </a:cubicBezTo>
                <a:cubicBezTo>
                  <a:pt x="0" y="58"/>
                  <a:pt x="0" y="58"/>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3"/>
                  <a:pt x="0" y="53"/>
                </a:cubicBezTo>
                <a:cubicBezTo>
                  <a:pt x="0" y="53"/>
                  <a:pt x="0" y="53"/>
                  <a:pt x="0" y="53"/>
                </a:cubicBezTo>
                <a:cubicBezTo>
                  <a:pt x="0" y="53"/>
                  <a:pt x="0" y="53"/>
                  <a:pt x="0" y="53"/>
                </a:cubicBezTo>
                <a:cubicBezTo>
                  <a:pt x="0" y="53"/>
                  <a:pt x="0" y="53"/>
                  <a:pt x="0" y="53"/>
                </a:cubicBezTo>
                <a:cubicBezTo>
                  <a:pt x="0" y="53"/>
                  <a:pt x="0" y="53"/>
                  <a:pt x="0" y="53"/>
                </a:cubicBezTo>
                <a:cubicBezTo>
                  <a:pt x="0" y="53"/>
                  <a:pt x="0" y="53"/>
                  <a:pt x="0" y="53"/>
                </a:cubicBezTo>
                <a:cubicBezTo>
                  <a:pt x="0" y="53"/>
                  <a:pt x="0" y="53"/>
                  <a:pt x="0" y="53"/>
                </a:cubicBezTo>
                <a:cubicBezTo>
                  <a:pt x="0" y="53"/>
                  <a:pt x="0" y="53"/>
                  <a:pt x="0" y="53"/>
                </a:cubicBezTo>
                <a:cubicBezTo>
                  <a:pt x="0" y="53"/>
                  <a:pt x="0" y="52"/>
                  <a:pt x="0" y="52"/>
                </a:cubicBezTo>
                <a:cubicBezTo>
                  <a:pt x="0" y="52"/>
                  <a:pt x="0" y="52"/>
                  <a:pt x="0" y="52"/>
                </a:cubicBezTo>
                <a:cubicBezTo>
                  <a:pt x="0" y="47"/>
                  <a:pt x="1" y="41"/>
                  <a:pt x="3" y="36"/>
                </a:cubicBezTo>
                <a:cubicBezTo>
                  <a:pt x="3" y="36"/>
                  <a:pt x="3" y="36"/>
                  <a:pt x="3" y="36"/>
                </a:cubicBezTo>
                <a:cubicBezTo>
                  <a:pt x="3" y="36"/>
                  <a:pt x="3" y="36"/>
                  <a:pt x="3" y="36"/>
                </a:cubicBezTo>
                <a:cubicBezTo>
                  <a:pt x="3" y="36"/>
                  <a:pt x="3" y="36"/>
                  <a:pt x="3" y="36"/>
                </a:cubicBezTo>
                <a:cubicBezTo>
                  <a:pt x="3" y="35"/>
                  <a:pt x="3" y="35"/>
                  <a:pt x="3" y="35"/>
                </a:cubicBezTo>
                <a:cubicBezTo>
                  <a:pt x="3" y="35"/>
                  <a:pt x="3" y="35"/>
                  <a:pt x="3" y="35"/>
                </a:cubicBezTo>
                <a:cubicBezTo>
                  <a:pt x="3" y="35"/>
                  <a:pt x="3" y="35"/>
                  <a:pt x="3" y="35"/>
                </a:cubicBezTo>
                <a:cubicBezTo>
                  <a:pt x="3" y="35"/>
                  <a:pt x="3" y="35"/>
                  <a:pt x="3" y="35"/>
                </a:cubicBezTo>
                <a:cubicBezTo>
                  <a:pt x="3" y="35"/>
                  <a:pt x="3" y="35"/>
                  <a:pt x="3" y="35"/>
                </a:cubicBezTo>
                <a:cubicBezTo>
                  <a:pt x="7" y="21"/>
                  <a:pt x="15" y="9"/>
                  <a:pt x="25" y="0"/>
                </a:cubicBezTo>
                <a:cubicBezTo>
                  <a:pt x="25" y="0"/>
                  <a:pt x="25" y="0"/>
                  <a:pt x="25"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0" name="任意多边形 31"/>
          <p:cNvSpPr/>
          <p:nvPr>
            <p:custDataLst>
              <p:tags r:id="rId22"/>
            </p:custDataLst>
          </p:nvPr>
        </p:nvSpPr>
        <p:spPr bwMode="auto">
          <a:xfrm>
            <a:off x="5896526" y="2375853"/>
            <a:ext cx="71120" cy="162560"/>
          </a:xfrm>
          <a:custGeom>
            <a:avLst/>
            <a:gdLst>
              <a:gd name="T0" fmla="*/ 0 w 25"/>
              <a:gd name="T1" fmla="*/ 58 h 58"/>
              <a:gd name="T2" fmla="*/ 0 w 25"/>
              <a:gd name="T3" fmla="*/ 57 h 58"/>
              <a:gd name="T4" fmla="*/ 0 w 25"/>
              <a:gd name="T5" fmla="*/ 57 h 58"/>
              <a:gd name="T6" fmla="*/ 0 w 25"/>
              <a:gd name="T7" fmla="*/ 57 h 58"/>
              <a:gd name="T8" fmla="*/ 0 w 25"/>
              <a:gd name="T9" fmla="*/ 57 h 58"/>
              <a:gd name="T10" fmla="*/ 0 w 25"/>
              <a:gd name="T11" fmla="*/ 57 h 58"/>
              <a:gd name="T12" fmla="*/ 0 w 25"/>
              <a:gd name="T13" fmla="*/ 56 h 58"/>
              <a:gd name="T14" fmla="*/ 0 w 25"/>
              <a:gd name="T15" fmla="*/ 56 h 58"/>
              <a:gd name="T16" fmla="*/ 0 w 25"/>
              <a:gd name="T17" fmla="*/ 56 h 58"/>
              <a:gd name="T18" fmla="*/ 0 w 25"/>
              <a:gd name="T19" fmla="*/ 56 h 58"/>
              <a:gd name="T20" fmla="*/ 0 w 25"/>
              <a:gd name="T21" fmla="*/ 56 h 58"/>
              <a:gd name="T22" fmla="*/ 0 w 25"/>
              <a:gd name="T23" fmla="*/ 56 h 58"/>
              <a:gd name="T24" fmla="*/ 0 w 25"/>
              <a:gd name="T25" fmla="*/ 55 h 58"/>
              <a:gd name="T26" fmla="*/ 0 w 25"/>
              <a:gd name="T27" fmla="*/ 55 h 58"/>
              <a:gd name="T28" fmla="*/ 0 w 25"/>
              <a:gd name="T29" fmla="*/ 55 h 58"/>
              <a:gd name="T30" fmla="*/ 0 w 25"/>
              <a:gd name="T31" fmla="*/ 55 h 58"/>
              <a:gd name="T32" fmla="*/ 0 w 25"/>
              <a:gd name="T33" fmla="*/ 55 h 58"/>
              <a:gd name="T34" fmla="*/ 0 w 25"/>
              <a:gd name="T35" fmla="*/ 55 h 58"/>
              <a:gd name="T36" fmla="*/ 0 w 25"/>
              <a:gd name="T37" fmla="*/ 54 h 58"/>
              <a:gd name="T38" fmla="*/ 0 w 25"/>
              <a:gd name="T39" fmla="*/ 54 h 58"/>
              <a:gd name="T40" fmla="*/ 0 w 25"/>
              <a:gd name="T41" fmla="*/ 54 h 58"/>
              <a:gd name="T42" fmla="*/ 0 w 25"/>
              <a:gd name="T43" fmla="*/ 54 h 58"/>
              <a:gd name="T44" fmla="*/ 0 w 25"/>
              <a:gd name="T45" fmla="*/ 54 h 58"/>
              <a:gd name="T46" fmla="*/ 0 w 25"/>
              <a:gd name="T47" fmla="*/ 54 h 58"/>
              <a:gd name="T48" fmla="*/ 0 w 25"/>
              <a:gd name="T49" fmla="*/ 53 h 58"/>
              <a:gd name="T50" fmla="*/ 0 w 25"/>
              <a:gd name="T51" fmla="*/ 53 h 58"/>
              <a:gd name="T52" fmla="*/ 0 w 25"/>
              <a:gd name="T53" fmla="*/ 53 h 58"/>
              <a:gd name="T54" fmla="*/ 0 w 25"/>
              <a:gd name="T55" fmla="*/ 53 h 58"/>
              <a:gd name="T56" fmla="*/ 0 w 25"/>
              <a:gd name="T57" fmla="*/ 53 h 58"/>
              <a:gd name="T58" fmla="*/ 0 w 25"/>
              <a:gd name="T59" fmla="*/ 53 h 58"/>
              <a:gd name="T60" fmla="*/ 0 w 25"/>
              <a:gd name="T61" fmla="*/ 52 h 58"/>
              <a:gd name="T62" fmla="*/ 0 w 25"/>
              <a:gd name="T63" fmla="*/ 52 h 58"/>
              <a:gd name="T64" fmla="*/ 3 w 25"/>
              <a:gd name="T65" fmla="*/ 36 h 58"/>
              <a:gd name="T66" fmla="*/ 3 w 25"/>
              <a:gd name="T67" fmla="*/ 36 h 58"/>
              <a:gd name="T68" fmla="*/ 3 w 25"/>
              <a:gd name="T69" fmla="*/ 36 h 58"/>
              <a:gd name="T70" fmla="*/ 3 w 25"/>
              <a:gd name="T71" fmla="*/ 35 h 58"/>
              <a:gd name="T72" fmla="*/ 3 w 25"/>
              <a:gd name="T73" fmla="*/ 35 h 58"/>
              <a:gd name="T74" fmla="*/ 3 w 25"/>
              <a:gd name="T75" fmla="*/ 35 h 58"/>
              <a:gd name="T76" fmla="*/ 3 w 25"/>
              <a:gd name="T77" fmla="*/ 35 h 58"/>
              <a:gd name="T78" fmla="*/ 25 w 25"/>
              <a:gd name="T7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 h="58">
                <a:moveTo>
                  <a:pt x="0" y="57"/>
                </a:moveTo>
                <a:cubicBezTo>
                  <a:pt x="0" y="58"/>
                  <a:pt x="0" y="58"/>
                  <a:pt x="0" y="58"/>
                </a:cubicBezTo>
                <a:cubicBezTo>
                  <a:pt x="0" y="58"/>
                  <a:pt x="0" y="58"/>
                  <a:pt x="0" y="58"/>
                </a:cubicBezTo>
                <a:cubicBezTo>
                  <a:pt x="0" y="58"/>
                  <a:pt x="0" y="58"/>
                  <a:pt x="0" y="57"/>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6"/>
                </a:moveTo>
                <a:cubicBezTo>
                  <a:pt x="0" y="56"/>
                  <a:pt x="0" y="57"/>
                  <a:pt x="0" y="57"/>
                </a:cubicBezTo>
                <a:cubicBezTo>
                  <a:pt x="0" y="57"/>
                  <a:pt x="0" y="56"/>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5"/>
                </a:moveTo>
                <a:cubicBezTo>
                  <a:pt x="0" y="55"/>
                  <a:pt x="0" y="55"/>
                  <a:pt x="0" y="56"/>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3"/>
                </a:moveTo>
                <a:cubicBezTo>
                  <a:pt x="0" y="53"/>
                  <a:pt x="0" y="53"/>
                  <a:pt x="0" y="53"/>
                </a:cubicBezTo>
                <a:cubicBezTo>
                  <a:pt x="0" y="53"/>
                  <a:pt x="0" y="53"/>
                  <a:pt x="0" y="53"/>
                </a:cubicBezTo>
                <a:moveTo>
                  <a:pt x="0" y="53"/>
                </a:moveTo>
                <a:cubicBezTo>
                  <a:pt x="0" y="53"/>
                  <a:pt x="0" y="53"/>
                  <a:pt x="0" y="53"/>
                </a:cubicBezTo>
                <a:cubicBezTo>
                  <a:pt x="0" y="53"/>
                  <a:pt x="0" y="53"/>
                  <a:pt x="0" y="53"/>
                </a:cubicBezTo>
                <a:moveTo>
                  <a:pt x="0" y="53"/>
                </a:moveTo>
                <a:cubicBezTo>
                  <a:pt x="0" y="53"/>
                  <a:pt x="0" y="53"/>
                  <a:pt x="0" y="53"/>
                </a:cubicBezTo>
                <a:cubicBezTo>
                  <a:pt x="0" y="53"/>
                  <a:pt x="0" y="53"/>
                  <a:pt x="0" y="53"/>
                </a:cubicBezTo>
                <a:moveTo>
                  <a:pt x="0" y="53"/>
                </a:moveTo>
                <a:cubicBezTo>
                  <a:pt x="0" y="53"/>
                  <a:pt x="0" y="53"/>
                  <a:pt x="0" y="53"/>
                </a:cubicBezTo>
                <a:cubicBezTo>
                  <a:pt x="0" y="53"/>
                  <a:pt x="0" y="53"/>
                  <a:pt x="0" y="53"/>
                </a:cubicBezTo>
                <a:moveTo>
                  <a:pt x="0" y="52"/>
                </a:moveTo>
                <a:cubicBezTo>
                  <a:pt x="0" y="52"/>
                  <a:pt x="0" y="52"/>
                  <a:pt x="0" y="52"/>
                </a:cubicBezTo>
                <a:cubicBezTo>
                  <a:pt x="0" y="52"/>
                  <a:pt x="0" y="52"/>
                  <a:pt x="0" y="52"/>
                </a:cubicBezTo>
                <a:moveTo>
                  <a:pt x="3" y="36"/>
                </a:moveTo>
                <a:cubicBezTo>
                  <a:pt x="3" y="36"/>
                  <a:pt x="3" y="36"/>
                  <a:pt x="3" y="36"/>
                </a:cubicBezTo>
                <a:cubicBezTo>
                  <a:pt x="3" y="36"/>
                  <a:pt x="3" y="36"/>
                  <a:pt x="3" y="36"/>
                </a:cubicBezTo>
                <a:moveTo>
                  <a:pt x="3" y="36"/>
                </a:moveTo>
                <a:cubicBezTo>
                  <a:pt x="3" y="36"/>
                  <a:pt x="3" y="36"/>
                  <a:pt x="3" y="36"/>
                </a:cubicBezTo>
                <a:cubicBezTo>
                  <a:pt x="3" y="36"/>
                  <a:pt x="3" y="36"/>
                  <a:pt x="3" y="36"/>
                </a:cubicBezTo>
                <a:moveTo>
                  <a:pt x="3" y="35"/>
                </a:moveTo>
                <a:cubicBezTo>
                  <a:pt x="3" y="35"/>
                  <a:pt x="3" y="35"/>
                  <a:pt x="3" y="35"/>
                </a:cubicBezTo>
                <a:cubicBezTo>
                  <a:pt x="3" y="35"/>
                  <a:pt x="3" y="35"/>
                  <a:pt x="3" y="35"/>
                </a:cubicBezTo>
                <a:moveTo>
                  <a:pt x="3" y="35"/>
                </a:moveTo>
                <a:cubicBezTo>
                  <a:pt x="3" y="35"/>
                  <a:pt x="3" y="35"/>
                  <a:pt x="3" y="35"/>
                </a:cubicBezTo>
                <a:cubicBezTo>
                  <a:pt x="3" y="35"/>
                  <a:pt x="3" y="35"/>
                  <a:pt x="3" y="35"/>
                </a:cubicBezTo>
                <a:moveTo>
                  <a:pt x="25" y="0"/>
                </a:moveTo>
                <a:cubicBezTo>
                  <a:pt x="15" y="9"/>
                  <a:pt x="7" y="21"/>
                  <a:pt x="3" y="35"/>
                </a:cubicBezTo>
                <a:cubicBezTo>
                  <a:pt x="7" y="22"/>
                  <a:pt x="14" y="10"/>
                  <a:pt x="24" y="0"/>
                </a:cubicBezTo>
                <a:cubicBezTo>
                  <a:pt x="25" y="0"/>
                  <a:pt x="25" y="0"/>
                  <a:pt x="25" y="0"/>
                </a:cubicBezTo>
                <a:cubicBezTo>
                  <a:pt x="25" y="0"/>
                  <a:pt x="25" y="0"/>
                  <a:pt x="25" y="0"/>
                </a:cubicBezTo>
              </a:path>
            </a:pathLst>
          </a:custGeom>
          <a:solidFill>
            <a:srgbClr val="C149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1" name="任意多边形 32"/>
          <p:cNvSpPr/>
          <p:nvPr>
            <p:custDataLst>
              <p:tags r:id="rId23"/>
            </p:custDataLst>
          </p:nvPr>
        </p:nvSpPr>
        <p:spPr bwMode="auto">
          <a:xfrm>
            <a:off x="5918751" y="2636203"/>
            <a:ext cx="48895" cy="64770"/>
          </a:xfrm>
          <a:custGeom>
            <a:avLst/>
            <a:gdLst>
              <a:gd name="T0" fmla="*/ 0 w 17"/>
              <a:gd name="T1" fmla="*/ 0 h 23"/>
              <a:gd name="T2" fmla="*/ 17 w 17"/>
              <a:gd name="T3" fmla="*/ 23 h 23"/>
              <a:gd name="T4" fmla="*/ 17 w 17"/>
              <a:gd name="T5" fmla="*/ 23 h 23"/>
              <a:gd name="T6" fmla="*/ 0 w 17"/>
              <a:gd name="T7" fmla="*/ 0 h 23"/>
              <a:gd name="T8" fmla="*/ 0 w 17"/>
              <a:gd name="T9" fmla="*/ 0 h 23"/>
              <a:gd name="T10" fmla="*/ 0 w 17"/>
              <a:gd name="T11" fmla="*/ 0 h 23"/>
              <a:gd name="T12" fmla="*/ 0 w 17"/>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17" h="23">
                <a:moveTo>
                  <a:pt x="0" y="0"/>
                </a:moveTo>
                <a:cubicBezTo>
                  <a:pt x="4" y="9"/>
                  <a:pt x="10" y="16"/>
                  <a:pt x="17" y="23"/>
                </a:cubicBezTo>
                <a:cubicBezTo>
                  <a:pt x="17" y="23"/>
                  <a:pt x="17" y="23"/>
                  <a:pt x="17" y="23"/>
                </a:cubicBezTo>
                <a:cubicBezTo>
                  <a:pt x="10" y="16"/>
                  <a:pt x="4" y="9"/>
                  <a:pt x="0" y="0"/>
                </a:cubicBezTo>
                <a:moveTo>
                  <a:pt x="0" y="0"/>
                </a:moveTo>
                <a:cubicBezTo>
                  <a:pt x="0" y="0"/>
                  <a:pt x="0" y="0"/>
                  <a:pt x="0" y="0"/>
                </a:cubicBezTo>
                <a:cubicBezTo>
                  <a:pt x="0" y="0"/>
                  <a:pt x="0" y="0"/>
                  <a:pt x="0"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2" name="任意多边形 33"/>
          <p:cNvSpPr/>
          <p:nvPr>
            <p:custDataLst>
              <p:tags r:id="rId24"/>
            </p:custDataLst>
          </p:nvPr>
        </p:nvSpPr>
        <p:spPr bwMode="auto">
          <a:xfrm>
            <a:off x="5910496" y="2617788"/>
            <a:ext cx="56515" cy="83185"/>
          </a:xfrm>
          <a:custGeom>
            <a:avLst/>
            <a:gdLst>
              <a:gd name="T0" fmla="*/ 0 w 20"/>
              <a:gd name="T1" fmla="*/ 0 h 30"/>
              <a:gd name="T2" fmla="*/ 3 w 20"/>
              <a:gd name="T3" fmla="*/ 7 h 30"/>
              <a:gd name="T4" fmla="*/ 3 w 20"/>
              <a:gd name="T5" fmla="*/ 7 h 30"/>
              <a:gd name="T6" fmla="*/ 3 w 20"/>
              <a:gd name="T7" fmla="*/ 7 h 30"/>
              <a:gd name="T8" fmla="*/ 20 w 20"/>
              <a:gd name="T9" fmla="*/ 30 h 30"/>
              <a:gd name="T10" fmla="*/ 20 w 20"/>
              <a:gd name="T11" fmla="*/ 30 h 30"/>
              <a:gd name="T12" fmla="*/ 19 w 20"/>
              <a:gd name="T13" fmla="*/ 29 h 30"/>
              <a:gd name="T14" fmla="*/ 0 w 20"/>
              <a:gd name="T15" fmla="*/ 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30">
                <a:moveTo>
                  <a:pt x="0" y="0"/>
                </a:moveTo>
                <a:cubicBezTo>
                  <a:pt x="1" y="3"/>
                  <a:pt x="2" y="5"/>
                  <a:pt x="3" y="7"/>
                </a:cubicBezTo>
                <a:cubicBezTo>
                  <a:pt x="3" y="7"/>
                  <a:pt x="3" y="7"/>
                  <a:pt x="3" y="7"/>
                </a:cubicBezTo>
                <a:cubicBezTo>
                  <a:pt x="3" y="7"/>
                  <a:pt x="3" y="7"/>
                  <a:pt x="3" y="7"/>
                </a:cubicBezTo>
                <a:cubicBezTo>
                  <a:pt x="7" y="16"/>
                  <a:pt x="13" y="23"/>
                  <a:pt x="20" y="30"/>
                </a:cubicBezTo>
                <a:cubicBezTo>
                  <a:pt x="20" y="30"/>
                  <a:pt x="20" y="30"/>
                  <a:pt x="20" y="30"/>
                </a:cubicBezTo>
                <a:cubicBezTo>
                  <a:pt x="19" y="29"/>
                  <a:pt x="19" y="29"/>
                  <a:pt x="19" y="29"/>
                </a:cubicBezTo>
                <a:cubicBezTo>
                  <a:pt x="11" y="21"/>
                  <a:pt x="4" y="11"/>
                  <a:pt x="0" y="0"/>
                </a:cubicBezTo>
              </a:path>
            </a:pathLst>
          </a:custGeom>
          <a:solidFill>
            <a:srgbClr val="C149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3" name="任意多边形 34"/>
          <p:cNvSpPr/>
          <p:nvPr>
            <p:custDataLst>
              <p:tags r:id="rId25"/>
            </p:custDataLst>
          </p:nvPr>
        </p:nvSpPr>
        <p:spPr bwMode="auto">
          <a:xfrm>
            <a:off x="6431831" y="2314258"/>
            <a:ext cx="224155" cy="22415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Lst>
            <a:ahLst/>
            <a:cxnLst>
              <a:cxn ang="0">
                <a:pos x="T0" y="T1"/>
              </a:cxn>
              <a:cxn ang="0">
                <a:pos x="T2" y="T3"/>
              </a:cxn>
              <a:cxn ang="0">
                <a:pos x="T4" y="T5"/>
              </a:cxn>
              <a:cxn ang="0">
                <a:pos x="T6" y="T7"/>
              </a:cxn>
              <a:cxn ang="0">
                <a:pos x="T8" y="T9"/>
              </a:cxn>
            </a:cxnLst>
            <a:rect l="0" t="0" r="r" b="b"/>
            <a:pathLst>
              <a:path w="170" h="170">
                <a:moveTo>
                  <a:pt x="170" y="0"/>
                </a:moveTo>
                <a:lnTo>
                  <a:pt x="170" y="0"/>
                </a:lnTo>
                <a:lnTo>
                  <a:pt x="0" y="170"/>
                </a:lnTo>
                <a:lnTo>
                  <a:pt x="0" y="170"/>
                </a:lnTo>
                <a:lnTo>
                  <a:pt x="170" y="0"/>
                </a:lnTo>
                <a:close/>
              </a:path>
            </a:pathLst>
          </a:custGeom>
          <a:solidFill>
            <a:srgbClr val="D54F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4" name="任意多边形 35"/>
          <p:cNvSpPr/>
          <p:nvPr>
            <p:custDataLst>
              <p:tags r:id="rId26"/>
            </p:custDataLst>
          </p:nvPr>
        </p:nvSpPr>
        <p:spPr bwMode="auto">
          <a:xfrm>
            <a:off x="6431831" y="2314258"/>
            <a:ext cx="224155" cy="22415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Lst>
            <a:ahLst/>
            <a:cxnLst>
              <a:cxn ang="0">
                <a:pos x="T0" y="T1"/>
              </a:cxn>
              <a:cxn ang="0">
                <a:pos x="T2" y="T3"/>
              </a:cxn>
              <a:cxn ang="0">
                <a:pos x="T4" y="T5"/>
              </a:cxn>
              <a:cxn ang="0">
                <a:pos x="T6" y="T7"/>
              </a:cxn>
              <a:cxn ang="0">
                <a:pos x="T8" y="T9"/>
              </a:cxn>
            </a:cxnLst>
            <a:rect l="0" t="0" r="r" b="b"/>
            <a:pathLst>
              <a:path w="170" h="170">
                <a:moveTo>
                  <a:pt x="170" y="0"/>
                </a:moveTo>
                <a:lnTo>
                  <a:pt x="170" y="0"/>
                </a:lnTo>
                <a:lnTo>
                  <a:pt x="0" y="170"/>
                </a:lnTo>
                <a:lnTo>
                  <a:pt x="0" y="170"/>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5" name="任意多边形 36"/>
          <p:cNvSpPr/>
          <p:nvPr>
            <p:custDataLst>
              <p:tags r:id="rId27"/>
            </p:custDataLst>
          </p:nvPr>
        </p:nvSpPr>
        <p:spPr bwMode="auto">
          <a:xfrm>
            <a:off x="6255301" y="2361883"/>
            <a:ext cx="176530" cy="176530"/>
          </a:xfrm>
          <a:custGeom>
            <a:avLst/>
            <a:gdLst>
              <a:gd name="T0" fmla="*/ 0 w 63"/>
              <a:gd name="T1" fmla="*/ 0 h 63"/>
              <a:gd name="T2" fmla="*/ 1 w 63"/>
              <a:gd name="T3" fmla="*/ 1 h 63"/>
              <a:gd name="T4" fmla="*/ 13 w 63"/>
              <a:gd name="T5" fmla="*/ 13 h 63"/>
              <a:gd name="T6" fmla="*/ 63 w 63"/>
              <a:gd name="T7" fmla="*/ 63 h 63"/>
              <a:gd name="T8" fmla="*/ 63 w 63"/>
              <a:gd name="T9" fmla="*/ 63 h 63"/>
              <a:gd name="T10" fmla="*/ 13 w 63"/>
              <a:gd name="T11" fmla="*/ 12 h 63"/>
              <a:gd name="T12" fmla="*/ 1 w 63"/>
              <a:gd name="T13" fmla="*/ 1 h 63"/>
              <a:gd name="T14" fmla="*/ 0 w 63"/>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3">
                <a:moveTo>
                  <a:pt x="0" y="0"/>
                </a:moveTo>
                <a:cubicBezTo>
                  <a:pt x="0" y="0"/>
                  <a:pt x="1" y="1"/>
                  <a:pt x="1" y="1"/>
                </a:cubicBezTo>
                <a:cubicBezTo>
                  <a:pt x="13" y="13"/>
                  <a:pt x="13" y="13"/>
                  <a:pt x="13" y="13"/>
                </a:cubicBezTo>
                <a:cubicBezTo>
                  <a:pt x="63" y="63"/>
                  <a:pt x="63" y="63"/>
                  <a:pt x="63" y="63"/>
                </a:cubicBezTo>
                <a:cubicBezTo>
                  <a:pt x="63" y="63"/>
                  <a:pt x="63" y="63"/>
                  <a:pt x="63" y="63"/>
                </a:cubicBezTo>
                <a:cubicBezTo>
                  <a:pt x="13" y="12"/>
                  <a:pt x="13" y="12"/>
                  <a:pt x="13" y="12"/>
                </a:cubicBezTo>
                <a:cubicBezTo>
                  <a:pt x="1" y="1"/>
                  <a:pt x="1" y="1"/>
                  <a:pt x="1" y="1"/>
                </a:cubicBezTo>
                <a:cubicBezTo>
                  <a:pt x="1" y="1"/>
                  <a:pt x="0" y="0"/>
                  <a:pt x="0" y="0"/>
                </a:cubicBezTo>
              </a:path>
            </a:pathLst>
          </a:custGeom>
          <a:solidFill>
            <a:srgbClr val="B1443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6" name="任意多边形 37"/>
          <p:cNvSpPr/>
          <p:nvPr>
            <p:custDataLst>
              <p:tags r:id="rId28"/>
            </p:custDataLst>
          </p:nvPr>
        </p:nvSpPr>
        <p:spPr bwMode="auto">
          <a:xfrm>
            <a:off x="6431831" y="2538413"/>
            <a:ext cx="224155" cy="221615"/>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close/>
              </a:path>
            </a:pathLst>
          </a:custGeom>
          <a:solidFill>
            <a:srgbClr val="D54F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7" name="任意多边形 38"/>
          <p:cNvSpPr/>
          <p:nvPr>
            <p:custDataLst>
              <p:tags r:id="rId29"/>
            </p:custDataLst>
          </p:nvPr>
        </p:nvSpPr>
        <p:spPr bwMode="auto">
          <a:xfrm>
            <a:off x="6431831" y="2538413"/>
            <a:ext cx="224155" cy="221615"/>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8" name="任意多边形 39"/>
          <p:cNvSpPr/>
          <p:nvPr>
            <p:custDataLst>
              <p:tags r:id="rId30"/>
            </p:custDataLst>
          </p:nvPr>
        </p:nvSpPr>
        <p:spPr bwMode="auto">
          <a:xfrm>
            <a:off x="6118141" y="2617788"/>
            <a:ext cx="236220" cy="142240"/>
          </a:xfrm>
          <a:custGeom>
            <a:avLst/>
            <a:gdLst>
              <a:gd name="T0" fmla="*/ 0 w 84"/>
              <a:gd name="T1" fmla="*/ 51 h 51"/>
              <a:gd name="T2" fmla="*/ 0 w 84"/>
              <a:gd name="T3" fmla="*/ 51 h 51"/>
              <a:gd name="T4" fmla="*/ 0 w 84"/>
              <a:gd name="T5" fmla="*/ 51 h 51"/>
              <a:gd name="T6" fmla="*/ 84 w 84"/>
              <a:gd name="T7" fmla="*/ 0 h 51"/>
              <a:gd name="T8" fmla="*/ 62 w 84"/>
              <a:gd name="T9" fmla="*/ 22 h 51"/>
              <a:gd name="T10" fmla="*/ 50 w 84"/>
              <a:gd name="T11" fmla="*/ 33 h 51"/>
              <a:gd name="T12" fmla="*/ 40 w 84"/>
              <a:gd name="T13" fmla="*/ 40 h 51"/>
              <a:gd name="T14" fmla="*/ 50 w 84"/>
              <a:gd name="T15" fmla="*/ 33 h 51"/>
              <a:gd name="T16" fmla="*/ 62 w 84"/>
              <a:gd name="T17" fmla="*/ 22 h 51"/>
              <a:gd name="T18" fmla="*/ 84 w 84"/>
              <a:gd name="T1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51">
                <a:moveTo>
                  <a:pt x="0" y="51"/>
                </a:moveTo>
                <a:cubicBezTo>
                  <a:pt x="0" y="51"/>
                  <a:pt x="0" y="51"/>
                  <a:pt x="0" y="51"/>
                </a:cubicBezTo>
                <a:cubicBezTo>
                  <a:pt x="0" y="51"/>
                  <a:pt x="0" y="51"/>
                  <a:pt x="0" y="51"/>
                </a:cubicBezTo>
                <a:moveTo>
                  <a:pt x="84" y="0"/>
                </a:moveTo>
                <a:cubicBezTo>
                  <a:pt x="62" y="22"/>
                  <a:pt x="62" y="22"/>
                  <a:pt x="62" y="22"/>
                </a:cubicBezTo>
                <a:cubicBezTo>
                  <a:pt x="50" y="33"/>
                  <a:pt x="50" y="33"/>
                  <a:pt x="50" y="33"/>
                </a:cubicBezTo>
                <a:cubicBezTo>
                  <a:pt x="47" y="36"/>
                  <a:pt x="44" y="38"/>
                  <a:pt x="40" y="40"/>
                </a:cubicBezTo>
                <a:cubicBezTo>
                  <a:pt x="44" y="38"/>
                  <a:pt x="47" y="36"/>
                  <a:pt x="50" y="33"/>
                </a:cubicBezTo>
                <a:cubicBezTo>
                  <a:pt x="62" y="22"/>
                  <a:pt x="62" y="22"/>
                  <a:pt x="62" y="22"/>
                </a:cubicBezTo>
                <a:cubicBezTo>
                  <a:pt x="84" y="0"/>
                  <a:pt x="84" y="0"/>
                  <a:pt x="84" y="0"/>
                </a:cubicBezTo>
              </a:path>
            </a:pathLst>
          </a:custGeom>
          <a:solidFill>
            <a:srgbClr val="B1443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9" name="任意多边形 40"/>
          <p:cNvSpPr/>
          <p:nvPr>
            <p:custDataLst>
              <p:tags r:id="rId31"/>
            </p:custDataLst>
          </p:nvPr>
        </p:nvSpPr>
        <p:spPr bwMode="auto">
          <a:xfrm>
            <a:off x="5896526" y="4037648"/>
            <a:ext cx="71120" cy="325755"/>
          </a:xfrm>
          <a:custGeom>
            <a:avLst/>
            <a:gdLst>
              <a:gd name="T0" fmla="*/ 25 w 25"/>
              <a:gd name="T1" fmla="*/ 116 h 116"/>
              <a:gd name="T2" fmla="*/ 8 w 25"/>
              <a:gd name="T3" fmla="*/ 93 h 116"/>
              <a:gd name="T4" fmla="*/ 8 w 25"/>
              <a:gd name="T5" fmla="*/ 93 h 116"/>
              <a:gd name="T6" fmla="*/ 25 w 25"/>
              <a:gd name="T7" fmla="*/ 0 h 116"/>
              <a:gd name="T8" fmla="*/ 0 w 25"/>
              <a:gd name="T9" fmla="*/ 58 h 116"/>
              <a:gd name="T10" fmla="*/ 0 w 25"/>
              <a:gd name="T11" fmla="*/ 58 h 116"/>
              <a:gd name="T12" fmla="*/ 0 w 25"/>
              <a:gd name="T13" fmla="*/ 57 h 116"/>
              <a:gd name="T14" fmla="*/ 0 w 25"/>
              <a:gd name="T15" fmla="*/ 57 h 116"/>
              <a:gd name="T16" fmla="*/ 0 w 25"/>
              <a:gd name="T17" fmla="*/ 57 h 116"/>
              <a:gd name="T18" fmla="*/ 0 w 25"/>
              <a:gd name="T19" fmla="*/ 57 h 116"/>
              <a:gd name="T20" fmla="*/ 0 w 25"/>
              <a:gd name="T21" fmla="*/ 56 h 116"/>
              <a:gd name="T22" fmla="*/ 0 w 25"/>
              <a:gd name="T23" fmla="*/ 56 h 116"/>
              <a:gd name="T24" fmla="*/ 0 w 25"/>
              <a:gd name="T25" fmla="*/ 56 h 116"/>
              <a:gd name="T26" fmla="*/ 0 w 25"/>
              <a:gd name="T27" fmla="*/ 56 h 116"/>
              <a:gd name="T28" fmla="*/ 0 w 25"/>
              <a:gd name="T29" fmla="*/ 55 h 116"/>
              <a:gd name="T30" fmla="*/ 0 w 25"/>
              <a:gd name="T31" fmla="*/ 55 h 116"/>
              <a:gd name="T32" fmla="*/ 0 w 25"/>
              <a:gd name="T33" fmla="*/ 55 h 116"/>
              <a:gd name="T34" fmla="*/ 0 w 25"/>
              <a:gd name="T35" fmla="*/ 55 h 116"/>
              <a:gd name="T36" fmla="*/ 0 w 25"/>
              <a:gd name="T37" fmla="*/ 54 h 116"/>
              <a:gd name="T38" fmla="*/ 0 w 25"/>
              <a:gd name="T39" fmla="*/ 54 h 116"/>
              <a:gd name="T40" fmla="*/ 0 w 25"/>
              <a:gd name="T41" fmla="*/ 54 h 116"/>
              <a:gd name="T42" fmla="*/ 0 w 25"/>
              <a:gd name="T43" fmla="*/ 54 h 116"/>
              <a:gd name="T44" fmla="*/ 0 w 25"/>
              <a:gd name="T45" fmla="*/ 53 h 116"/>
              <a:gd name="T46" fmla="*/ 0 w 25"/>
              <a:gd name="T47" fmla="*/ 53 h 116"/>
              <a:gd name="T48" fmla="*/ 3 w 25"/>
              <a:gd name="T49" fmla="*/ 34 h 116"/>
              <a:gd name="T50" fmla="*/ 3 w 25"/>
              <a:gd name="T51" fmla="*/ 34 h 116"/>
              <a:gd name="T52" fmla="*/ 3 w 25"/>
              <a:gd name="T53" fmla="*/ 34 h 116"/>
              <a:gd name="T54" fmla="*/ 3 w 25"/>
              <a:gd name="T55" fmla="*/ 34 h 116"/>
              <a:gd name="T56" fmla="*/ 4 w 25"/>
              <a:gd name="T57" fmla="*/ 33 h 116"/>
              <a:gd name="T58" fmla="*/ 4 w 25"/>
              <a:gd name="T59" fmla="*/ 33 h 116"/>
              <a:gd name="T60" fmla="*/ 4 w 25"/>
              <a:gd name="T61" fmla="*/ 33 h 116"/>
              <a:gd name="T62" fmla="*/ 4 w 25"/>
              <a:gd name="T63" fmla="*/ 33 h 116"/>
              <a:gd name="T64" fmla="*/ 4 w 25"/>
              <a:gd name="T65" fmla="*/ 33 h 116"/>
              <a:gd name="T66" fmla="*/ 25 w 25"/>
              <a:gd name="T6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 h="116">
                <a:moveTo>
                  <a:pt x="8" y="93"/>
                </a:moveTo>
                <a:cubicBezTo>
                  <a:pt x="12" y="102"/>
                  <a:pt x="18" y="110"/>
                  <a:pt x="25" y="116"/>
                </a:cubicBezTo>
                <a:cubicBezTo>
                  <a:pt x="25" y="116"/>
                  <a:pt x="25" y="116"/>
                  <a:pt x="25" y="116"/>
                </a:cubicBezTo>
                <a:cubicBezTo>
                  <a:pt x="18" y="109"/>
                  <a:pt x="12" y="102"/>
                  <a:pt x="8" y="93"/>
                </a:cubicBezTo>
                <a:moveTo>
                  <a:pt x="8" y="93"/>
                </a:moveTo>
                <a:cubicBezTo>
                  <a:pt x="8" y="93"/>
                  <a:pt x="8" y="93"/>
                  <a:pt x="8" y="93"/>
                </a:cubicBezTo>
                <a:cubicBezTo>
                  <a:pt x="8" y="93"/>
                  <a:pt x="8" y="93"/>
                  <a:pt x="8" y="93"/>
                </a:cubicBezTo>
                <a:moveTo>
                  <a:pt x="25" y="0"/>
                </a:moveTo>
                <a:cubicBezTo>
                  <a:pt x="9" y="14"/>
                  <a:pt x="0" y="35"/>
                  <a:pt x="0" y="58"/>
                </a:cubicBezTo>
                <a:cubicBezTo>
                  <a:pt x="0" y="58"/>
                  <a:pt x="0" y="58"/>
                  <a:pt x="0" y="58"/>
                </a:cubicBezTo>
                <a:cubicBezTo>
                  <a:pt x="0" y="58"/>
                  <a:pt x="0" y="58"/>
                  <a:pt x="0" y="58"/>
                </a:cubicBezTo>
                <a:cubicBezTo>
                  <a:pt x="0" y="58"/>
                  <a:pt x="0" y="58"/>
                  <a:pt x="0" y="58"/>
                </a:cubicBezTo>
                <a:cubicBezTo>
                  <a:pt x="0" y="58"/>
                  <a:pt x="0" y="58"/>
                  <a:pt x="0" y="58"/>
                </a:cubicBezTo>
                <a:cubicBezTo>
                  <a:pt x="0" y="58"/>
                  <a:pt x="0" y="58"/>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3"/>
                  <a:pt x="0" y="53"/>
                  <a:pt x="0" y="53"/>
                </a:cubicBezTo>
                <a:cubicBezTo>
                  <a:pt x="0" y="53"/>
                  <a:pt x="0" y="53"/>
                  <a:pt x="0" y="53"/>
                </a:cubicBezTo>
                <a:cubicBezTo>
                  <a:pt x="0" y="53"/>
                  <a:pt x="0" y="53"/>
                  <a:pt x="0" y="53"/>
                </a:cubicBezTo>
                <a:cubicBezTo>
                  <a:pt x="0" y="53"/>
                  <a:pt x="0" y="53"/>
                  <a:pt x="0" y="53"/>
                </a:cubicBezTo>
                <a:cubicBezTo>
                  <a:pt x="0" y="47"/>
                  <a:pt x="1" y="40"/>
                  <a:pt x="3" y="34"/>
                </a:cubicBezTo>
                <a:cubicBezTo>
                  <a:pt x="3" y="34"/>
                  <a:pt x="3" y="34"/>
                  <a:pt x="3" y="34"/>
                </a:cubicBezTo>
                <a:cubicBezTo>
                  <a:pt x="3" y="34"/>
                  <a:pt x="3" y="34"/>
                  <a:pt x="3" y="34"/>
                </a:cubicBezTo>
                <a:cubicBezTo>
                  <a:pt x="3" y="34"/>
                  <a:pt x="3" y="34"/>
                  <a:pt x="3" y="34"/>
                </a:cubicBezTo>
                <a:cubicBezTo>
                  <a:pt x="3" y="34"/>
                  <a:pt x="3" y="34"/>
                  <a:pt x="3" y="34"/>
                </a:cubicBezTo>
                <a:cubicBezTo>
                  <a:pt x="3" y="34"/>
                  <a:pt x="3" y="34"/>
                  <a:pt x="3" y="34"/>
                </a:cubicBezTo>
                <a:cubicBezTo>
                  <a:pt x="3" y="34"/>
                  <a:pt x="3" y="34"/>
                  <a:pt x="3" y="34"/>
                </a:cubicBezTo>
                <a:cubicBezTo>
                  <a:pt x="4" y="34"/>
                  <a:pt x="4" y="34"/>
                  <a:pt x="4" y="34"/>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8" y="20"/>
                  <a:pt x="15" y="9"/>
                  <a:pt x="25" y="0"/>
                </a:cubicBezTo>
                <a:cubicBezTo>
                  <a:pt x="25" y="0"/>
                  <a:pt x="25" y="0"/>
                  <a:pt x="25"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0" name="任意多边形 41"/>
          <p:cNvSpPr/>
          <p:nvPr>
            <p:custDataLst>
              <p:tags r:id="rId32"/>
            </p:custDataLst>
          </p:nvPr>
        </p:nvSpPr>
        <p:spPr bwMode="auto">
          <a:xfrm>
            <a:off x="5896526" y="4037648"/>
            <a:ext cx="71120" cy="325755"/>
          </a:xfrm>
          <a:custGeom>
            <a:avLst/>
            <a:gdLst>
              <a:gd name="T0" fmla="*/ 8 w 25"/>
              <a:gd name="T1" fmla="*/ 93 h 116"/>
              <a:gd name="T2" fmla="*/ 8 w 25"/>
              <a:gd name="T3" fmla="*/ 93 h 116"/>
              <a:gd name="T4" fmla="*/ 25 w 25"/>
              <a:gd name="T5" fmla="*/ 116 h 116"/>
              <a:gd name="T6" fmla="*/ 5 w 25"/>
              <a:gd name="T7" fmla="*/ 86 h 116"/>
              <a:gd name="T8" fmla="*/ 0 w 25"/>
              <a:gd name="T9" fmla="*/ 58 h 116"/>
              <a:gd name="T10" fmla="*/ 0 w 25"/>
              <a:gd name="T11" fmla="*/ 58 h 116"/>
              <a:gd name="T12" fmla="*/ 0 w 25"/>
              <a:gd name="T13" fmla="*/ 58 h 116"/>
              <a:gd name="T14" fmla="*/ 0 w 25"/>
              <a:gd name="T15" fmla="*/ 57 h 116"/>
              <a:gd name="T16" fmla="*/ 0 w 25"/>
              <a:gd name="T17" fmla="*/ 57 h 116"/>
              <a:gd name="T18" fmla="*/ 0 w 25"/>
              <a:gd name="T19" fmla="*/ 57 h 116"/>
              <a:gd name="T20" fmla="*/ 0 w 25"/>
              <a:gd name="T21" fmla="*/ 57 h 116"/>
              <a:gd name="T22" fmla="*/ 0 w 25"/>
              <a:gd name="T23" fmla="*/ 57 h 116"/>
              <a:gd name="T24" fmla="*/ 0 w 25"/>
              <a:gd name="T25" fmla="*/ 57 h 116"/>
              <a:gd name="T26" fmla="*/ 0 w 25"/>
              <a:gd name="T27" fmla="*/ 56 h 116"/>
              <a:gd name="T28" fmla="*/ 0 w 25"/>
              <a:gd name="T29" fmla="*/ 56 h 116"/>
              <a:gd name="T30" fmla="*/ 0 w 25"/>
              <a:gd name="T31" fmla="*/ 56 h 116"/>
              <a:gd name="T32" fmla="*/ 0 w 25"/>
              <a:gd name="T33" fmla="*/ 56 h 116"/>
              <a:gd name="T34" fmla="*/ 0 w 25"/>
              <a:gd name="T35" fmla="*/ 56 h 116"/>
              <a:gd name="T36" fmla="*/ 0 w 25"/>
              <a:gd name="T37" fmla="*/ 56 h 116"/>
              <a:gd name="T38" fmla="*/ 0 w 25"/>
              <a:gd name="T39" fmla="*/ 55 h 116"/>
              <a:gd name="T40" fmla="*/ 0 w 25"/>
              <a:gd name="T41" fmla="*/ 55 h 116"/>
              <a:gd name="T42" fmla="*/ 0 w 25"/>
              <a:gd name="T43" fmla="*/ 55 h 116"/>
              <a:gd name="T44" fmla="*/ 0 w 25"/>
              <a:gd name="T45" fmla="*/ 55 h 116"/>
              <a:gd name="T46" fmla="*/ 0 w 25"/>
              <a:gd name="T47" fmla="*/ 55 h 116"/>
              <a:gd name="T48" fmla="*/ 0 w 25"/>
              <a:gd name="T49" fmla="*/ 55 h 116"/>
              <a:gd name="T50" fmla="*/ 0 w 25"/>
              <a:gd name="T51" fmla="*/ 54 h 116"/>
              <a:gd name="T52" fmla="*/ 0 w 25"/>
              <a:gd name="T53" fmla="*/ 54 h 116"/>
              <a:gd name="T54" fmla="*/ 0 w 25"/>
              <a:gd name="T55" fmla="*/ 54 h 116"/>
              <a:gd name="T56" fmla="*/ 0 w 25"/>
              <a:gd name="T57" fmla="*/ 54 h 116"/>
              <a:gd name="T58" fmla="*/ 0 w 25"/>
              <a:gd name="T59" fmla="*/ 54 h 116"/>
              <a:gd name="T60" fmla="*/ 0 w 25"/>
              <a:gd name="T61" fmla="*/ 54 h 116"/>
              <a:gd name="T62" fmla="*/ 0 w 25"/>
              <a:gd name="T63" fmla="*/ 53 h 116"/>
              <a:gd name="T64" fmla="*/ 0 w 25"/>
              <a:gd name="T65" fmla="*/ 53 h 116"/>
              <a:gd name="T66" fmla="*/ 0 w 25"/>
              <a:gd name="T67" fmla="*/ 53 h 116"/>
              <a:gd name="T68" fmla="*/ 3 w 25"/>
              <a:gd name="T69" fmla="*/ 34 h 116"/>
              <a:gd name="T70" fmla="*/ 3 w 25"/>
              <a:gd name="T71" fmla="*/ 34 h 116"/>
              <a:gd name="T72" fmla="*/ 3 w 25"/>
              <a:gd name="T73" fmla="*/ 34 h 116"/>
              <a:gd name="T74" fmla="*/ 3 w 25"/>
              <a:gd name="T75" fmla="*/ 34 h 116"/>
              <a:gd name="T76" fmla="*/ 3 w 25"/>
              <a:gd name="T77" fmla="*/ 34 h 116"/>
              <a:gd name="T78" fmla="*/ 3 w 25"/>
              <a:gd name="T79" fmla="*/ 34 h 116"/>
              <a:gd name="T80" fmla="*/ 4 w 25"/>
              <a:gd name="T81" fmla="*/ 33 h 116"/>
              <a:gd name="T82" fmla="*/ 4 w 25"/>
              <a:gd name="T83" fmla="*/ 33 h 116"/>
              <a:gd name="T84" fmla="*/ 4 w 25"/>
              <a:gd name="T85" fmla="*/ 33 h 116"/>
              <a:gd name="T86" fmla="*/ 4 w 25"/>
              <a:gd name="T87" fmla="*/ 33 h 116"/>
              <a:gd name="T88" fmla="*/ 4 w 25"/>
              <a:gd name="T89" fmla="*/ 33 h 116"/>
              <a:gd name="T90" fmla="*/ 4 w 25"/>
              <a:gd name="T91" fmla="*/ 33 h 116"/>
              <a:gd name="T92" fmla="*/ 25 w 25"/>
              <a:gd name="T93" fmla="*/ 0 h 116"/>
              <a:gd name="T94" fmla="*/ 24 w 25"/>
              <a:gd name="T95" fmla="*/ 0 h 116"/>
              <a:gd name="T96" fmla="*/ 25 w 25"/>
              <a:gd name="T9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 h="116">
                <a:moveTo>
                  <a:pt x="5" y="86"/>
                </a:moveTo>
                <a:cubicBezTo>
                  <a:pt x="6" y="89"/>
                  <a:pt x="7" y="91"/>
                  <a:pt x="8" y="93"/>
                </a:cubicBezTo>
                <a:cubicBezTo>
                  <a:pt x="8" y="93"/>
                  <a:pt x="8" y="93"/>
                  <a:pt x="8" y="93"/>
                </a:cubicBezTo>
                <a:cubicBezTo>
                  <a:pt x="8" y="93"/>
                  <a:pt x="8" y="93"/>
                  <a:pt x="8" y="93"/>
                </a:cubicBezTo>
                <a:cubicBezTo>
                  <a:pt x="12" y="102"/>
                  <a:pt x="18" y="109"/>
                  <a:pt x="25" y="116"/>
                </a:cubicBezTo>
                <a:cubicBezTo>
                  <a:pt x="25" y="116"/>
                  <a:pt x="25" y="116"/>
                  <a:pt x="25" y="116"/>
                </a:cubicBezTo>
                <a:cubicBezTo>
                  <a:pt x="24" y="116"/>
                  <a:pt x="24" y="116"/>
                  <a:pt x="24" y="116"/>
                </a:cubicBezTo>
                <a:cubicBezTo>
                  <a:pt x="16" y="108"/>
                  <a:pt x="9" y="98"/>
                  <a:pt x="5" y="86"/>
                </a:cubicBezTo>
                <a:moveTo>
                  <a:pt x="0" y="58"/>
                </a:moveTo>
                <a:cubicBezTo>
                  <a:pt x="0" y="58"/>
                  <a:pt x="0" y="58"/>
                  <a:pt x="0" y="58"/>
                </a:cubicBezTo>
                <a:cubicBezTo>
                  <a:pt x="0" y="58"/>
                  <a:pt x="0" y="58"/>
                  <a:pt x="0" y="58"/>
                </a:cubicBezTo>
                <a:cubicBezTo>
                  <a:pt x="0" y="58"/>
                  <a:pt x="0" y="58"/>
                  <a:pt x="0" y="58"/>
                </a:cubicBezTo>
                <a:moveTo>
                  <a:pt x="0" y="58"/>
                </a:moveTo>
                <a:cubicBezTo>
                  <a:pt x="0" y="58"/>
                  <a:pt x="0" y="58"/>
                  <a:pt x="0" y="58"/>
                </a:cubicBezTo>
                <a:cubicBezTo>
                  <a:pt x="0" y="58"/>
                  <a:pt x="0" y="58"/>
                  <a:pt x="0" y="58"/>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3"/>
                </a:moveTo>
                <a:cubicBezTo>
                  <a:pt x="0" y="53"/>
                  <a:pt x="0" y="53"/>
                  <a:pt x="0" y="53"/>
                </a:cubicBezTo>
                <a:cubicBezTo>
                  <a:pt x="0" y="53"/>
                  <a:pt x="0" y="53"/>
                  <a:pt x="0" y="53"/>
                </a:cubicBezTo>
                <a:moveTo>
                  <a:pt x="0" y="53"/>
                </a:moveTo>
                <a:cubicBezTo>
                  <a:pt x="0" y="53"/>
                  <a:pt x="0" y="53"/>
                  <a:pt x="0" y="53"/>
                </a:cubicBezTo>
                <a:cubicBezTo>
                  <a:pt x="0" y="53"/>
                  <a:pt x="0" y="53"/>
                  <a:pt x="0" y="53"/>
                </a:cubicBezTo>
                <a:moveTo>
                  <a:pt x="3" y="34"/>
                </a:moveTo>
                <a:cubicBezTo>
                  <a:pt x="3" y="34"/>
                  <a:pt x="3" y="34"/>
                  <a:pt x="3" y="34"/>
                </a:cubicBezTo>
                <a:cubicBezTo>
                  <a:pt x="3" y="34"/>
                  <a:pt x="3" y="34"/>
                  <a:pt x="3" y="34"/>
                </a:cubicBezTo>
                <a:moveTo>
                  <a:pt x="3" y="34"/>
                </a:moveTo>
                <a:cubicBezTo>
                  <a:pt x="3" y="34"/>
                  <a:pt x="3" y="34"/>
                  <a:pt x="3" y="34"/>
                </a:cubicBezTo>
                <a:cubicBezTo>
                  <a:pt x="3" y="34"/>
                  <a:pt x="3" y="34"/>
                  <a:pt x="3" y="34"/>
                </a:cubicBezTo>
                <a:moveTo>
                  <a:pt x="3" y="34"/>
                </a:moveTo>
                <a:cubicBezTo>
                  <a:pt x="3" y="34"/>
                  <a:pt x="3" y="34"/>
                  <a:pt x="3" y="34"/>
                </a:cubicBezTo>
                <a:cubicBezTo>
                  <a:pt x="3" y="34"/>
                  <a:pt x="3" y="34"/>
                  <a:pt x="3" y="34"/>
                </a:cubicBezTo>
                <a:moveTo>
                  <a:pt x="4" y="34"/>
                </a:moveTo>
                <a:cubicBezTo>
                  <a:pt x="4" y="34"/>
                  <a:pt x="4" y="34"/>
                  <a:pt x="3" y="34"/>
                </a:cubicBezTo>
                <a:cubicBezTo>
                  <a:pt x="4" y="34"/>
                  <a:pt x="4" y="34"/>
                  <a:pt x="4" y="34"/>
                </a:cubicBezTo>
                <a:moveTo>
                  <a:pt x="4" y="33"/>
                </a:moveTo>
                <a:cubicBezTo>
                  <a:pt x="4" y="33"/>
                  <a:pt x="4" y="33"/>
                  <a:pt x="4" y="33"/>
                </a:cubicBezTo>
                <a:cubicBezTo>
                  <a:pt x="4" y="33"/>
                  <a:pt x="4" y="33"/>
                  <a:pt x="4" y="33"/>
                </a:cubicBezTo>
                <a:moveTo>
                  <a:pt x="4" y="33"/>
                </a:moveTo>
                <a:cubicBezTo>
                  <a:pt x="4" y="33"/>
                  <a:pt x="4" y="33"/>
                  <a:pt x="4" y="33"/>
                </a:cubicBezTo>
                <a:cubicBezTo>
                  <a:pt x="4" y="33"/>
                  <a:pt x="4" y="33"/>
                  <a:pt x="4" y="33"/>
                </a:cubicBezTo>
                <a:moveTo>
                  <a:pt x="4" y="33"/>
                </a:moveTo>
                <a:cubicBezTo>
                  <a:pt x="4" y="33"/>
                  <a:pt x="4" y="33"/>
                  <a:pt x="4" y="33"/>
                </a:cubicBezTo>
                <a:cubicBezTo>
                  <a:pt x="4" y="33"/>
                  <a:pt x="4" y="33"/>
                  <a:pt x="4" y="33"/>
                </a:cubicBezTo>
                <a:moveTo>
                  <a:pt x="4" y="33"/>
                </a:moveTo>
                <a:cubicBezTo>
                  <a:pt x="4" y="33"/>
                  <a:pt x="4" y="33"/>
                  <a:pt x="4" y="33"/>
                </a:cubicBezTo>
                <a:cubicBezTo>
                  <a:pt x="4" y="33"/>
                  <a:pt x="4" y="33"/>
                  <a:pt x="4" y="33"/>
                </a:cubicBezTo>
                <a:moveTo>
                  <a:pt x="25" y="0"/>
                </a:moveTo>
                <a:cubicBezTo>
                  <a:pt x="15" y="9"/>
                  <a:pt x="8" y="20"/>
                  <a:pt x="4" y="33"/>
                </a:cubicBezTo>
                <a:cubicBezTo>
                  <a:pt x="8" y="20"/>
                  <a:pt x="15" y="9"/>
                  <a:pt x="24" y="0"/>
                </a:cubicBezTo>
                <a:cubicBezTo>
                  <a:pt x="25" y="0"/>
                  <a:pt x="25" y="0"/>
                  <a:pt x="25" y="0"/>
                </a:cubicBezTo>
                <a:cubicBezTo>
                  <a:pt x="25" y="0"/>
                  <a:pt x="25" y="0"/>
                  <a:pt x="25" y="0"/>
                </a:cubicBezTo>
              </a:path>
            </a:pathLst>
          </a:custGeom>
          <a:solidFill>
            <a:srgbClr val="8EAA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1" name="任意多边形 42"/>
          <p:cNvSpPr/>
          <p:nvPr>
            <p:custDataLst>
              <p:tags r:id="rId33"/>
            </p:custDataLst>
          </p:nvPr>
        </p:nvSpPr>
        <p:spPr bwMode="auto">
          <a:xfrm>
            <a:off x="6431831" y="3979228"/>
            <a:ext cx="224155" cy="221615"/>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Lst>
            <a:ahLst/>
            <a:cxnLst>
              <a:cxn ang="0">
                <a:pos x="T0" y="T1"/>
              </a:cxn>
              <a:cxn ang="0">
                <a:pos x="T2" y="T3"/>
              </a:cxn>
              <a:cxn ang="0">
                <a:pos x="T4" y="T5"/>
              </a:cxn>
              <a:cxn ang="0">
                <a:pos x="T6" y="T7"/>
              </a:cxn>
              <a:cxn ang="0">
                <a:pos x="T8" y="T9"/>
              </a:cxn>
            </a:cxnLst>
            <a:rect l="0" t="0" r="r" b="b"/>
            <a:pathLst>
              <a:path w="170" h="168">
                <a:moveTo>
                  <a:pt x="170" y="0"/>
                </a:moveTo>
                <a:lnTo>
                  <a:pt x="170" y="0"/>
                </a:lnTo>
                <a:lnTo>
                  <a:pt x="0" y="168"/>
                </a:lnTo>
                <a:lnTo>
                  <a:pt x="0" y="168"/>
                </a:lnTo>
                <a:lnTo>
                  <a:pt x="170" y="0"/>
                </a:lnTo>
                <a:close/>
              </a:path>
            </a:pathLst>
          </a:custGeom>
          <a:solidFill>
            <a:srgbClr val="9BBB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2" name="任意多边形 43"/>
          <p:cNvSpPr/>
          <p:nvPr>
            <p:custDataLst>
              <p:tags r:id="rId34"/>
            </p:custDataLst>
          </p:nvPr>
        </p:nvSpPr>
        <p:spPr bwMode="auto">
          <a:xfrm>
            <a:off x="6431831" y="3979228"/>
            <a:ext cx="224155" cy="221615"/>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Lst>
            <a:ahLst/>
            <a:cxnLst>
              <a:cxn ang="0">
                <a:pos x="T0" y="T1"/>
              </a:cxn>
              <a:cxn ang="0">
                <a:pos x="T2" y="T3"/>
              </a:cxn>
              <a:cxn ang="0">
                <a:pos x="T4" y="T5"/>
              </a:cxn>
              <a:cxn ang="0">
                <a:pos x="T6" y="T7"/>
              </a:cxn>
              <a:cxn ang="0">
                <a:pos x="T8" y="T9"/>
              </a:cxn>
            </a:cxnLst>
            <a:rect l="0" t="0" r="r" b="b"/>
            <a:pathLst>
              <a:path w="170" h="168">
                <a:moveTo>
                  <a:pt x="170" y="0"/>
                </a:moveTo>
                <a:lnTo>
                  <a:pt x="170" y="0"/>
                </a:lnTo>
                <a:lnTo>
                  <a:pt x="0" y="168"/>
                </a:lnTo>
                <a:lnTo>
                  <a:pt x="0" y="168"/>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3" name="任意多边形 44"/>
          <p:cNvSpPr/>
          <p:nvPr>
            <p:custDataLst>
              <p:tags r:id="rId35"/>
            </p:custDataLst>
          </p:nvPr>
        </p:nvSpPr>
        <p:spPr bwMode="auto">
          <a:xfrm>
            <a:off x="6255301" y="4024313"/>
            <a:ext cx="176530" cy="176530"/>
          </a:xfrm>
          <a:custGeom>
            <a:avLst/>
            <a:gdLst>
              <a:gd name="T0" fmla="*/ 0 w 63"/>
              <a:gd name="T1" fmla="*/ 0 h 63"/>
              <a:gd name="T2" fmla="*/ 1 w 63"/>
              <a:gd name="T3" fmla="*/ 1 h 63"/>
              <a:gd name="T4" fmla="*/ 13 w 63"/>
              <a:gd name="T5" fmla="*/ 13 h 63"/>
              <a:gd name="T6" fmla="*/ 63 w 63"/>
              <a:gd name="T7" fmla="*/ 63 h 63"/>
              <a:gd name="T8" fmla="*/ 63 w 63"/>
              <a:gd name="T9" fmla="*/ 63 h 63"/>
              <a:gd name="T10" fmla="*/ 13 w 63"/>
              <a:gd name="T11" fmla="*/ 13 h 63"/>
              <a:gd name="T12" fmla="*/ 1 w 63"/>
              <a:gd name="T13" fmla="*/ 2 h 63"/>
              <a:gd name="T14" fmla="*/ 0 w 63"/>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3">
                <a:moveTo>
                  <a:pt x="0" y="0"/>
                </a:moveTo>
                <a:cubicBezTo>
                  <a:pt x="0" y="1"/>
                  <a:pt x="1" y="1"/>
                  <a:pt x="1" y="1"/>
                </a:cubicBezTo>
                <a:cubicBezTo>
                  <a:pt x="13" y="13"/>
                  <a:pt x="13" y="13"/>
                  <a:pt x="13" y="13"/>
                </a:cubicBezTo>
                <a:cubicBezTo>
                  <a:pt x="63" y="63"/>
                  <a:pt x="63" y="63"/>
                  <a:pt x="63" y="63"/>
                </a:cubicBezTo>
                <a:cubicBezTo>
                  <a:pt x="63" y="63"/>
                  <a:pt x="63" y="63"/>
                  <a:pt x="63" y="63"/>
                </a:cubicBezTo>
                <a:cubicBezTo>
                  <a:pt x="13" y="13"/>
                  <a:pt x="13" y="13"/>
                  <a:pt x="13" y="13"/>
                </a:cubicBezTo>
                <a:cubicBezTo>
                  <a:pt x="1" y="2"/>
                  <a:pt x="1" y="2"/>
                  <a:pt x="1" y="2"/>
                </a:cubicBezTo>
                <a:cubicBezTo>
                  <a:pt x="1" y="1"/>
                  <a:pt x="0" y="1"/>
                  <a:pt x="0" y="0"/>
                </a:cubicBezTo>
              </a:path>
            </a:pathLst>
          </a:custGeom>
          <a:solidFill>
            <a:srgbClr val="839B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4" name="任意多边形 45"/>
          <p:cNvSpPr/>
          <p:nvPr>
            <p:custDataLst>
              <p:tags r:id="rId36"/>
            </p:custDataLst>
          </p:nvPr>
        </p:nvSpPr>
        <p:spPr bwMode="auto">
          <a:xfrm>
            <a:off x="6431831" y="4200843"/>
            <a:ext cx="224155" cy="222885"/>
          </a:xfrm>
          <a:custGeom>
            <a:avLst/>
            <a:gdLst>
              <a:gd name="T0" fmla="*/ 0 w 170"/>
              <a:gd name="T1" fmla="*/ 0 h 169"/>
              <a:gd name="T2" fmla="*/ 0 w 170"/>
              <a:gd name="T3" fmla="*/ 0 h 169"/>
              <a:gd name="T4" fmla="*/ 170 w 170"/>
              <a:gd name="T5" fmla="*/ 169 h 169"/>
              <a:gd name="T6" fmla="*/ 170 w 170"/>
              <a:gd name="T7" fmla="*/ 169 h 169"/>
              <a:gd name="T8" fmla="*/ 0 w 170"/>
              <a:gd name="T9" fmla="*/ 0 h 169"/>
            </a:gdLst>
            <a:ahLst/>
            <a:cxnLst>
              <a:cxn ang="0">
                <a:pos x="T0" y="T1"/>
              </a:cxn>
              <a:cxn ang="0">
                <a:pos x="T2" y="T3"/>
              </a:cxn>
              <a:cxn ang="0">
                <a:pos x="T4" y="T5"/>
              </a:cxn>
              <a:cxn ang="0">
                <a:pos x="T6" y="T7"/>
              </a:cxn>
              <a:cxn ang="0">
                <a:pos x="T8" y="T9"/>
              </a:cxn>
            </a:cxnLst>
            <a:rect l="0" t="0" r="r" b="b"/>
            <a:pathLst>
              <a:path w="170" h="169">
                <a:moveTo>
                  <a:pt x="0" y="0"/>
                </a:moveTo>
                <a:lnTo>
                  <a:pt x="0" y="0"/>
                </a:lnTo>
                <a:lnTo>
                  <a:pt x="170" y="169"/>
                </a:lnTo>
                <a:lnTo>
                  <a:pt x="170" y="169"/>
                </a:lnTo>
                <a:lnTo>
                  <a:pt x="0" y="0"/>
                </a:lnTo>
                <a:close/>
              </a:path>
            </a:pathLst>
          </a:custGeom>
          <a:solidFill>
            <a:srgbClr val="9BBB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5" name="任意多边形 46"/>
          <p:cNvSpPr/>
          <p:nvPr>
            <p:custDataLst>
              <p:tags r:id="rId37"/>
            </p:custDataLst>
          </p:nvPr>
        </p:nvSpPr>
        <p:spPr bwMode="auto">
          <a:xfrm>
            <a:off x="6431831" y="4200843"/>
            <a:ext cx="224155" cy="222885"/>
          </a:xfrm>
          <a:custGeom>
            <a:avLst/>
            <a:gdLst>
              <a:gd name="T0" fmla="*/ 0 w 170"/>
              <a:gd name="T1" fmla="*/ 0 h 169"/>
              <a:gd name="T2" fmla="*/ 0 w 170"/>
              <a:gd name="T3" fmla="*/ 0 h 169"/>
              <a:gd name="T4" fmla="*/ 170 w 170"/>
              <a:gd name="T5" fmla="*/ 169 h 169"/>
              <a:gd name="T6" fmla="*/ 170 w 170"/>
              <a:gd name="T7" fmla="*/ 169 h 169"/>
              <a:gd name="T8" fmla="*/ 0 w 170"/>
              <a:gd name="T9" fmla="*/ 0 h 169"/>
            </a:gdLst>
            <a:ahLst/>
            <a:cxnLst>
              <a:cxn ang="0">
                <a:pos x="T0" y="T1"/>
              </a:cxn>
              <a:cxn ang="0">
                <a:pos x="T2" y="T3"/>
              </a:cxn>
              <a:cxn ang="0">
                <a:pos x="T4" y="T5"/>
              </a:cxn>
              <a:cxn ang="0">
                <a:pos x="T6" y="T7"/>
              </a:cxn>
              <a:cxn ang="0">
                <a:pos x="T8" y="T9"/>
              </a:cxn>
            </a:cxnLst>
            <a:rect l="0" t="0" r="r" b="b"/>
            <a:pathLst>
              <a:path w="170" h="169">
                <a:moveTo>
                  <a:pt x="0" y="0"/>
                </a:moveTo>
                <a:lnTo>
                  <a:pt x="0" y="0"/>
                </a:lnTo>
                <a:lnTo>
                  <a:pt x="170" y="169"/>
                </a:lnTo>
                <a:lnTo>
                  <a:pt x="170" y="16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6" name="任意多边形 47"/>
          <p:cNvSpPr/>
          <p:nvPr>
            <p:custDataLst>
              <p:tags r:id="rId38"/>
            </p:custDataLst>
          </p:nvPr>
        </p:nvSpPr>
        <p:spPr bwMode="auto">
          <a:xfrm>
            <a:off x="6118141" y="4278948"/>
            <a:ext cx="236220" cy="145415"/>
          </a:xfrm>
          <a:custGeom>
            <a:avLst/>
            <a:gdLst>
              <a:gd name="T0" fmla="*/ 0 w 84"/>
              <a:gd name="T1" fmla="*/ 52 h 52"/>
              <a:gd name="T2" fmla="*/ 0 w 84"/>
              <a:gd name="T3" fmla="*/ 52 h 52"/>
              <a:gd name="T4" fmla="*/ 0 w 84"/>
              <a:gd name="T5" fmla="*/ 52 h 52"/>
              <a:gd name="T6" fmla="*/ 84 w 84"/>
              <a:gd name="T7" fmla="*/ 0 h 52"/>
              <a:gd name="T8" fmla="*/ 62 w 84"/>
              <a:gd name="T9" fmla="*/ 22 h 52"/>
              <a:gd name="T10" fmla="*/ 50 w 84"/>
              <a:gd name="T11" fmla="*/ 34 h 52"/>
              <a:gd name="T12" fmla="*/ 40 w 84"/>
              <a:gd name="T13" fmla="*/ 41 h 52"/>
              <a:gd name="T14" fmla="*/ 50 w 84"/>
              <a:gd name="T15" fmla="*/ 34 h 52"/>
              <a:gd name="T16" fmla="*/ 62 w 84"/>
              <a:gd name="T17" fmla="*/ 22 h 52"/>
              <a:gd name="T18" fmla="*/ 84 w 84"/>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52">
                <a:moveTo>
                  <a:pt x="0" y="52"/>
                </a:moveTo>
                <a:cubicBezTo>
                  <a:pt x="0" y="52"/>
                  <a:pt x="0" y="52"/>
                  <a:pt x="0" y="52"/>
                </a:cubicBezTo>
                <a:cubicBezTo>
                  <a:pt x="0" y="52"/>
                  <a:pt x="0" y="52"/>
                  <a:pt x="0" y="52"/>
                </a:cubicBezTo>
                <a:moveTo>
                  <a:pt x="84" y="0"/>
                </a:moveTo>
                <a:cubicBezTo>
                  <a:pt x="62" y="22"/>
                  <a:pt x="62" y="22"/>
                  <a:pt x="62" y="22"/>
                </a:cubicBezTo>
                <a:cubicBezTo>
                  <a:pt x="50" y="34"/>
                  <a:pt x="50" y="34"/>
                  <a:pt x="50" y="34"/>
                </a:cubicBezTo>
                <a:cubicBezTo>
                  <a:pt x="47" y="36"/>
                  <a:pt x="44" y="39"/>
                  <a:pt x="40" y="41"/>
                </a:cubicBezTo>
                <a:cubicBezTo>
                  <a:pt x="44" y="39"/>
                  <a:pt x="47" y="36"/>
                  <a:pt x="50" y="34"/>
                </a:cubicBezTo>
                <a:cubicBezTo>
                  <a:pt x="62" y="22"/>
                  <a:pt x="62" y="22"/>
                  <a:pt x="62" y="22"/>
                </a:cubicBezTo>
                <a:cubicBezTo>
                  <a:pt x="84" y="0"/>
                  <a:pt x="84" y="0"/>
                  <a:pt x="84" y="0"/>
                </a:cubicBezTo>
              </a:path>
            </a:pathLst>
          </a:custGeom>
          <a:solidFill>
            <a:srgbClr val="839B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2" name="任意多边形 75"/>
          <p:cNvSpPr/>
          <p:nvPr>
            <p:custDataLst>
              <p:tags r:id="rId39"/>
            </p:custDataLst>
          </p:nvPr>
        </p:nvSpPr>
        <p:spPr>
          <a:xfrm>
            <a:off x="6003841" y="4085273"/>
            <a:ext cx="232410" cy="232410"/>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ysClr val="window" lastClr="FFFFFF"/>
          </a:solidFill>
          <a:ln w="12700">
            <a:miter lim="400000"/>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3" name="任意多边形 64"/>
          <p:cNvSpPr/>
          <p:nvPr>
            <p:custDataLst>
              <p:tags r:id="rId40"/>
            </p:custDataLst>
          </p:nvPr>
        </p:nvSpPr>
        <p:spPr bwMode="auto">
          <a:xfrm>
            <a:off x="4399831" y="3146743"/>
            <a:ext cx="1749425" cy="445770"/>
          </a:xfrm>
          <a:custGeom>
            <a:avLst/>
            <a:gdLst>
              <a:gd name="T0" fmla="*/ 545 w 624"/>
              <a:gd name="T1" fmla="*/ 159 h 159"/>
              <a:gd name="T2" fmla="*/ 79 w 624"/>
              <a:gd name="T3" fmla="*/ 159 h 159"/>
              <a:gd name="T4" fmla="*/ 0 w 624"/>
              <a:gd name="T5" fmla="*/ 79 h 159"/>
              <a:gd name="T6" fmla="*/ 79 w 624"/>
              <a:gd name="T7" fmla="*/ 0 h 159"/>
              <a:gd name="T8" fmla="*/ 545 w 624"/>
              <a:gd name="T9" fmla="*/ 0 h 159"/>
              <a:gd name="T10" fmla="*/ 624 w 624"/>
              <a:gd name="T11" fmla="*/ 79 h 159"/>
              <a:gd name="T12" fmla="*/ 545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545" y="159"/>
                </a:moveTo>
                <a:cubicBezTo>
                  <a:pt x="79" y="159"/>
                  <a:pt x="79" y="159"/>
                  <a:pt x="79" y="159"/>
                </a:cubicBezTo>
                <a:cubicBezTo>
                  <a:pt x="35" y="159"/>
                  <a:pt x="0" y="123"/>
                  <a:pt x="0" y="79"/>
                </a:cubicBezTo>
                <a:cubicBezTo>
                  <a:pt x="0" y="36"/>
                  <a:pt x="35" y="0"/>
                  <a:pt x="79" y="0"/>
                </a:cubicBezTo>
                <a:cubicBezTo>
                  <a:pt x="545" y="0"/>
                  <a:pt x="545" y="0"/>
                  <a:pt x="545" y="0"/>
                </a:cubicBezTo>
                <a:cubicBezTo>
                  <a:pt x="589" y="0"/>
                  <a:pt x="624" y="36"/>
                  <a:pt x="624" y="79"/>
                </a:cubicBezTo>
                <a:cubicBezTo>
                  <a:pt x="624" y="123"/>
                  <a:pt x="589" y="159"/>
                  <a:pt x="545" y="159"/>
                </a:cubicBezTo>
              </a:path>
            </a:pathLst>
          </a:custGeom>
          <a:solidFill>
            <a:srgbClr val="1AA3A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4" name="任意多边形 65"/>
          <p:cNvSpPr/>
          <p:nvPr>
            <p:custDataLst>
              <p:tags r:id="rId41"/>
            </p:custDataLst>
          </p:nvPr>
        </p:nvSpPr>
        <p:spPr bwMode="auto">
          <a:xfrm>
            <a:off x="5238031" y="2680653"/>
            <a:ext cx="911860" cy="1376045"/>
          </a:xfrm>
          <a:custGeom>
            <a:avLst/>
            <a:gdLst>
              <a:gd name="T0" fmla="*/ 325 w 325"/>
              <a:gd name="T1" fmla="*/ 245 h 491"/>
              <a:gd name="T2" fmla="*/ 301 w 325"/>
              <a:gd name="T3" fmla="*/ 303 h 491"/>
              <a:gd name="T4" fmla="*/ 300 w 325"/>
              <a:gd name="T5" fmla="*/ 303 h 491"/>
              <a:gd name="T6" fmla="*/ 143 w 325"/>
              <a:gd name="T7" fmla="*/ 460 h 491"/>
              <a:gd name="T8" fmla="*/ 31 w 325"/>
              <a:gd name="T9" fmla="*/ 460 h 491"/>
              <a:gd name="T10" fmla="*/ 31 w 325"/>
              <a:gd name="T11" fmla="*/ 348 h 491"/>
              <a:gd name="T12" fmla="*/ 134 w 325"/>
              <a:gd name="T13" fmla="*/ 245 h 491"/>
              <a:gd name="T14" fmla="*/ 31 w 325"/>
              <a:gd name="T15" fmla="*/ 143 h 491"/>
              <a:gd name="T16" fmla="*/ 31 w 325"/>
              <a:gd name="T17" fmla="*/ 31 h 491"/>
              <a:gd name="T18" fmla="*/ 143 w 325"/>
              <a:gd name="T19" fmla="*/ 31 h 491"/>
              <a:gd name="T20" fmla="*/ 300 w 325"/>
              <a:gd name="T21" fmla="*/ 188 h 491"/>
              <a:gd name="T22" fmla="*/ 301 w 325"/>
              <a:gd name="T23" fmla="*/ 188 h 491"/>
              <a:gd name="T24" fmla="*/ 325 w 325"/>
              <a:gd name="T25" fmla="*/ 245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1">
                <a:moveTo>
                  <a:pt x="325" y="245"/>
                </a:moveTo>
                <a:cubicBezTo>
                  <a:pt x="325" y="268"/>
                  <a:pt x="316" y="289"/>
                  <a:pt x="301" y="303"/>
                </a:cubicBezTo>
                <a:cubicBezTo>
                  <a:pt x="300" y="303"/>
                  <a:pt x="300" y="303"/>
                  <a:pt x="300" y="303"/>
                </a:cubicBezTo>
                <a:cubicBezTo>
                  <a:pt x="143" y="460"/>
                  <a:pt x="143" y="460"/>
                  <a:pt x="143" y="460"/>
                </a:cubicBezTo>
                <a:cubicBezTo>
                  <a:pt x="112" y="491"/>
                  <a:pt x="62" y="491"/>
                  <a:pt x="31" y="460"/>
                </a:cubicBezTo>
                <a:cubicBezTo>
                  <a:pt x="0" y="429"/>
                  <a:pt x="0" y="379"/>
                  <a:pt x="31" y="348"/>
                </a:cubicBezTo>
                <a:cubicBezTo>
                  <a:pt x="134" y="245"/>
                  <a:pt x="134" y="245"/>
                  <a:pt x="134" y="245"/>
                </a:cubicBezTo>
                <a:cubicBezTo>
                  <a:pt x="31" y="143"/>
                  <a:pt x="31" y="143"/>
                  <a:pt x="31" y="143"/>
                </a:cubicBezTo>
                <a:cubicBezTo>
                  <a:pt x="0" y="112"/>
                  <a:pt x="0" y="62"/>
                  <a:pt x="31" y="31"/>
                </a:cubicBezTo>
                <a:cubicBezTo>
                  <a:pt x="62" y="0"/>
                  <a:pt x="112" y="0"/>
                  <a:pt x="143" y="31"/>
                </a:cubicBezTo>
                <a:cubicBezTo>
                  <a:pt x="300" y="188"/>
                  <a:pt x="300" y="188"/>
                  <a:pt x="300" y="188"/>
                </a:cubicBezTo>
                <a:cubicBezTo>
                  <a:pt x="301" y="188"/>
                  <a:pt x="301" y="188"/>
                  <a:pt x="301" y="188"/>
                </a:cubicBezTo>
                <a:cubicBezTo>
                  <a:pt x="316" y="202"/>
                  <a:pt x="325" y="223"/>
                  <a:pt x="325" y="245"/>
                </a:cubicBezTo>
              </a:path>
            </a:pathLst>
          </a:custGeom>
          <a:solidFill>
            <a:srgbClr val="1AA3A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5" name="任意多边形 66"/>
          <p:cNvSpPr/>
          <p:nvPr>
            <p:custDataLst>
              <p:tags r:id="rId42"/>
            </p:custDataLst>
          </p:nvPr>
        </p:nvSpPr>
        <p:spPr bwMode="auto">
          <a:xfrm>
            <a:off x="5613951" y="3146743"/>
            <a:ext cx="535940" cy="445770"/>
          </a:xfrm>
          <a:custGeom>
            <a:avLst/>
            <a:gdLst>
              <a:gd name="T0" fmla="*/ 63 w 191"/>
              <a:gd name="T1" fmla="*/ 17 h 159"/>
              <a:gd name="T2" fmla="*/ 50 w 191"/>
              <a:gd name="T3" fmla="*/ 29 h 159"/>
              <a:gd name="T4" fmla="*/ 29 w 191"/>
              <a:gd name="T5" fmla="*/ 109 h 159"/>
              <a:gd name="T6" fmla="*/ 62 w 191"/>
              <a:gd name="T7" fmla="*/ 141 h 159"/>
              <a:gd name="T8" fmla="*/ 112 w 191"/>
              <a:gd name="T9" fmla="*/ 159 h 159"/>
              <a:gd name="T10" fmla="*/ 112 w 191"/>
              <a:gd name="T11" fmla="*/ 159 h 159"/>
              <a:gd name="T12" fmla="*/ 166 w 191"/>
              <a:gd name="T13" fmla="*/ 137 h 159"/>
              <a:gd name="T14" fmla="*/ 167 w 191"/>
              <a:gd name="T15" fmla="*/ 137 h 159"/>
              <a:gd name="T16" fmla="*/ 191 w 191"/>
              <a:gd name="T17" fmla="*/ 79 h 159"/>
              <a:gd name="T18" fmla="*/ 191 w 191"/>
              <a:gd name="T19" fmla="*/ 79 h 159"/>
              <a:gd name="T20" fmla="*/ 191 w 191"/>
              <a:gd name="T21" fmla="*/ 79 h 159"/>
              <a:gd name="T22" fmla="*/ 191 w 191"/>
              <a:gd name="T23" fmla="*/ 79 h 159"/>
              <a:gd name="T24" fmla="*/ 191 w 191"/>
              <a:gd name="T25" fmla="*/ 78 h 159"/>
              <a:gd name="T26" fmla="*/ 191 w 191"/>
              <a:gd name="T27" fmla="*/ 78 h 159"/>
              <a:gd name="T28" fmla="*/ 191 w 191"/>
              <a:gd name="T29" fmla="*/ 78 h 159"/>
              <a:gd name="T30" fmla="*/ 191 w 191"/>
              <a:gd name="T31" fmla="*/ 77 h 159"/>
              <a:gd name="T32" fmla="*/ 191 w 191"/>
              <a:gd name="T33" fmla="*/ 77 h 159"/>
              <a:gd name="T34" fmla="*/ 191 w 191"/>
              <a:gd name="T35" fmla="*/ 77 h 159"/>
              <a:gd name="T36" fmla="*/ 191 w 191"/>
              <a:gd name="T37" fmla="*/ 77 h 159"/>
              <a:gd name="T38" fmla="*/ 191 w 191"/>
              <a:gd name="T39" fmla="*/ 76 h 159"/>
              <a:gd name="T40" fmla="*/ 191 w 191"/>
              <a:gd name="T41" fmla="*/ 76 h 159"/>
              <a:gd name="T42" fmla="*/ 191 w 191"/>
              <a:gd name="T43" fmla="*/ 76 h 159"/>
              <a:gd name="T44" fmla="*/ 191 w 191"/>
              <a:gd name="T45" fmla="*/ 76 h 159"/>
              <a:gd name="T46" fmla="*/ 191 w 191"/>
              <a:gd name="T47" fmla="*/ 75 h 159"/>
              <a:gd name="T48" fmla="*/ 191 w 191"/>
              <a:gd name="T49" fmla="*/ 75 h 159"/>
              <a:gd name="T50" fmla="*/ 191 w 191"/>
              <a:gd name="T51" fmla="*/ 75 h 159"/>
              <a:gd name="T52" fmla="*/ 191 w 191"/>
              <a:gd name="T53" fmla="*/ 75 h 159"/>
              <a:gd name="T54" fmla="*/ 191 w 191"/>
              <a:gd name="T55" fmla="*/ 74 h 159"/>
              <a:gd name="T56" fmla="*/ 191 w 191"/>
              <a:gd name="T57" fmla="*/ 74 h 159"/>
              <a:gd name="T58" fmla="*/ 191 w 191"/>
              <a:gd name="T59" fmla="*/ 74 h 159"/>
              <a:gd name="T60" fmla="*/ 189 w 191"/>
              <a:gd name="T61" fmla="*/ 60 h 159"/>
              <a:gd name="T62" fmla="*/ 189 w 191"/>
              <a:gd name="T63" fmla="*/ 60 h 159"/>
              <a:gd name="T64" fmla="*/ 189 w 191"/>
              <a:gd name="T65" fmla="*/ 60 h 159"/>
              <a:gd name="T66" fmla="*/ 189 w 191"/>
              <a:gd name="T67" fmla="*/ 59 h 159"/>
              <a:gd name="T68" fmla="*/ 189 w 191"/>
              <a:gd name="T69" fmla="*/ 59 h 159"/>
              <a:gd name="T70" fmla="*/ 189 w 191"/>
              <a:gd name="T71" fmla="*/ 59 h 159"/>
              <a:gd name="T72" fmla="*/ 189 w 191"/>
              <a:gd name="T73" fmla="*/ 59 h 159"/>
              <a:gd name="T74" fmla="*/ 189 w 191"/>
              <a:gd name="T75" fmla="*/ 58 h 159"/>
              <a:gd name="T76" fmla="*/ 166 w 191"/>
              <a:gd name="T77" fmla="*/ 22 h 159"/>
              <a:gd name="T78" fmla="*/ 166 w 191"/>
              <a:gd name="T79" fmla="*/ 2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59">
                <a:moveTo>
                  <a:pt x="112" y="0"/>
                </a:moveTo>
                <a:cubicBezTo>
                  <a:pt x="94" y="0"/>
                  <a:pt x="77" y="6"/>
                  <a:pt x="63" y="17"/>
                </a:cubicBezTo>
                <a:cubicBezTo>
                  <a:pt x="63" y="17"/>
                  <a:pt x="62" y="17"/>
                  <a:pt x="62" y="18"/>
                </a:cubicBezTo>
                <a:cubicBezTo>
                  <a:pt x="50" y="29"/>
                  <a:pt x="50" y="29"/>
                  <a:pt x="50" y="29"/>
                </a:cubicBezTo>
                <a:cubicBezTo>
                  <a:pt x="0" y="79"/>
                  <a:pt x="0" y="79"/>
                  <a:pt x="0" y="79"/>
                </a:cubicBezTo>
                <a:cubicBezTo>
                  <a:pt x="29" y="109"/>
                  <a:pt x="29" y="109"/>
                  <a:pt x="29" y="109"/>
                </a:cubicBezTo>
                <a:cubicBezTo>
                  <a:pt x="50" y="130"/>
                  <a:pt x="50" y="130"/>
                  <a:pt x="50" y="130"/>
                </a:cubicBezTo>
                <a:cubicBezTo>
                  <a:pt x="62" y="141"/>
                  <a:pt x="62" y="141"/>
                  <a:pt x="62" y="141"/>
                </a:cubicBezTo>
                <a:cubicBezTo>
                  <a:pt x="65" y="144"/>
                  <a:pt x="69" y="147"/>
                  <a:pt x="73" y="149"/>
                </a:cubicBezTo>
                <a:cubicBezTo>
                  <a:pt x="85" y="155"/>
                  <a:pt x="98" y="159"/>
                  <a:pt x="112" y="159"/>
                </a:cubicBezTo>
                <a:cubicBezTo>
                  <a:pt x="112" y="159"/>
                  <a:pt x="112" y="159"/>
                  <a:pt x="112" y="159"/>
                </a:cubicBezTo>
                <a:cubicBezTo>
                  <a:pt x="112" y="159"/>
                  <a:pt x="112" y="159"/>
                  <a:pt x="112" y="159"/>
                </a:cubicBezTo>
                <a:cubicBezTo>
                  <a:pt x="133" y="159"/>
                  <a:pt x="152" y="151"/>
                  <a:pt x="166" y="138"/>
                </a:cubicBezTo>
                <a:cubicBezTo>
                  <a:pt x="166" y="137"/>
                  <a:pt x="166" y="137"/>
                  <a:pt x="166" y="137"/>
                </a:cubicBezTo>
                <a:cubicBezTo>
                  <a:pt x="166" y="137"/>
                  <a:pt x="166" y="137"/>
                  <a:pt x="166" y="137"/>
                </a:cubicBezTo>
                <a:cubicBezTo>
                  <a:pt x="167" y="137"/>
                  <a:pt x="167" y="137"/>
                  <a:pt x="167" y="137"/>
                </a:cubicBezTo>
                <a:cubicBezTo>
                  <a:pt x="175" y="129"/>
                  <a:pt x="182" y="119"/>
                  <a:pt x="186" y="107"/>
                </a:cubicBezTo>
                <a:cubicBezTo>
                  <a:pt x="190" y="99"/>
                  <a:pt x="191" y="8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69"/>
                  <a:pt x="190" y="65"/>
                  <a:pt x="189" y="60"/>
                </a:cubicBezTo>
                <a:cubicBezTo>
                  <a:pt x="189" y="60"/>
                  <a:pt x="189" y="60"/>
                  <a:pt x="189" y="60"/>
                </a:cubicBezTo>
                <a:cubicBezTo>
                  <a:pt x="189" y="60"/>
                  <a:pt x="189" y="60"/>
                  <a:pt x="189" y="60"/>
                </a:cubicBezTo>
                <a:cubicBezTo>
                  <a:pt x="189" y="60"/>
                  <a:pt x="189" y="60"/>
                  <a:pt x="189" y="60"/>
                </a:cubicBezTo>
                <a:cubicBezTo>
                  <a:pt x="189" y="60"/>
                  <a:pt x="189" y="60"/>
                  <a:pt x="189" y="60"/>
                </a:cubicBezTo>
                <a:cubicBezTo>
                  <a:pt x="189" y="60"/>
                  <a:pt x="189" y="60"/>
                  <a:pt x="189" y="60"/>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8"/>
                  <a:pt x="189" y="58"/>
                  <a:pt x="189" y="58"/>
                </a:cubicBezTo>
                <a:cubicBezTo>
                  <a:pt x="185" y="44"/>
                  <a:pt x="177" y="32"/>
                  <a:pt x="167" y="22"/>
                </a:cubicBezTo>
                <a:cubicBezTo>
                  <a:pt x="166" y="22"/>
                  <a:pt x="166" y="22"/>
                  <a:pt x="166" y="22"/>
                </a:cubicBezTo>
                <a:cubicBezTo>
                  <a:pt x="166" y="21"/>
                  <a:pt x="166" y="21"/>
                  <a:pt x="166" y="21"/>
                </a:cubicBezTo>
                <a:cubicBezTo>
                  <a:pt x="166" y="21"/>
                  <a:pt x="166" y="21"/>
                  <a:pt x="166" y="21"/>
                </a:cubicBezTo>
                <a:cubicBezTo>
                  <a:pt x="152" y="8"/>
                  <a:pt x="133" y="0"/>
                  <a:pt x="112" y="0"/>
                </a:cubicBezTo>
              </a:path>
            </a:pathLst>
          </a:custGeom>
          <a:solidFill>
            <a:srgbClr val="1AA3AA">
              <a:lumMod val="50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6" name="任意多边形 67"/>
          <p:cNvSpPr/>
          <p:nvPr>
            <p:custDataLst>
              <p:tags r:id="rId43"/>
            </p:custDataLst>
          </p:nvPr>
        </p:nvSpPr>
        <p:spPr bwMode="auto">
          <a:xfrm>
            <a:off x="5389796" y="3146743"/>
            <a:ext cx="538480" cy="221615"/>
          </a:xfrm>
          <a:custGeom>
            <a:avLst/>
            <a:gdLst>
              <a:gd name="T0" fmla="*/ 192 w 192"/>
              <a:gd name="T1" fmla="*/ 0 h 79"/>
              <a:gd name="T2" fmla="*/ 0 w 192"/>
              <a:gd name="T3" fmla="*/ 0 h 79"/>
              <a:gd name="T4" fmla="*/ 80 w 192"/>
              <a:gd name="T5" fmla="*/ 79 h 79"/>
              <a:gd name="T6" fmla="*/ 80 w 192"/>
              <a:gd name="T7" fmla="*/ 79 h 79"/>
              <a:gd name="T8" fmla="*/ 80 w 192"/>
              <a:gd name="T9" fmla="*/ 79 h 79"/>
              <a:gd name="T10" fmla="*/ 130 w 192"/>
              <a:gd name="T11" fmla="*/ 29 h 79"/>
              <a:gd name="T12" fmla="*/ 142 w 192"/>
              <a:gd name="T13" fmla="*/ 18 h 79"/>
              <a:gd name="T14" fmla="*/ 143 w 192"/>
              <a:gd name="T15" fmla="*/ 17 h 79"/>
              <a:gd name="T16" fmla="*/ 192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192" y="0"/>
                </a:moveTo>
                <a:cubicBezTo>
                  <a:pt x="0" y="0"/>
                  <a:pt x="0" y="0"/>
                  <a:pt x="0" y="0"/>
                </a:cubicBezTo>
                <a:cubicBezTo>
                  <a:pt x="80" y="79"/>
                  <a:pt x="80" y="79"/>
                  <a:pt x="80" y="79"/>
                </a:cubicBezTo>
                <a:cubicBezTo>
                  <a:pt x="80" y="79"/>
                  <a:pt x="80" y="79"/>
                  <a:pt x="80" y="79"/>
                </a:cubicBezTo>
                <a:cubicBezTo>
                  <a:pt x="80" y="79"/>
                  <a:pt x="80" y="79"/>
                  <a:pt x="80" y="79"/>
                </a:cubicBezTo>
                <a:cubicBezTo>
                  <a:pt x="130" y="29"/>
                  <a:pt x="130" y="29"/>
                  <a:pt x="130" y="29"/>
                </a:cubicBezTo>
                <a:cubicBezTo>
                  <a:pt x="142" y="18"/>
                  <a:pt x="142" y="18"/>
                  <a:pt x="142" y="18"/>
                </a:cubicBezTo>
                <a:cubicBezTo>
                  <a:pt x="142" y="17"/>
                  <a:pt x="143" y="17"/>
                  <a:pt x="143" y="17"/>
                </a:cubicBezTo>
                <a:cubicBezTo>
                  <a:pt x="157" y="6"/>
                  <a:pt x="174" y="0"/>
                  <a:pt x="192" y="0"/>
                </a:cubicBezTo>
              </a:path>
            </a:pathLst>
          </a:custGeom>
          <a:solidFill>
            <a:srgbClr val="1AA3AA">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7" name="任意多边形 68"/>
          <p:cNvSpPr/>
          <p:nvPr>
            <p:custDataLst>
              <p:tags r:id="rId44"/>
            </p:custDataLst>
          </p:nvPr>
        </p:nvSpPr>
        <p:spPr bwMode="auto">
          <a:xfrm>
            <a:off x="5389796" y="3368358"/>
            <a:ext cx="538480" cy="224155"/>
          </a:xfrm>
          <a:custGeom>
            <a:avLst/>
            <a:gdLst>
              <a:gd name="T0" fmla="*/ 80 w 192"/>
              <a:gd name="T1" fmla="*/ 0 h 80"/>
              <a:gd name="T2" fmla="*/ 0 w 192"/>
              <a:gd name="T3" fmla="*/ 80 h 80"/>
              <a:gd name="T4" fmla="*/ 192 w 192"/>
              <a:gd name="T5" fmla="*/ 80 h 80"/>
              <a:gd name="T6" fmla="*/ 192 w 192"/>
              <a:gd name="T7" fmla="*/ 80 h 80"/>
              <a:gd name="T8" fmla="*/ 153 w 192"/>
              <a:gd name="T9" fmla="*/ 70 h 80"/>
              <a:gd name="T10" fmla="*/ 142 w 192"/>
              <a:gd name="T11" fmla="*/ 62 h 80"/>
              <a:gd name="T12" fmla="*/ 130 w 192"/>
              <a:gd name="T13" fmla="*/ 51 h 80"/>
              <a:gd name="T14" fmla="*/ 109 w 192"/>
              <a:gd name="T15" fmla="*/ 30 h 80"/>
              <a:gd name="T16" fmla="*/ 80 w 19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80">
                <a:moveTo>
                  <a:pt x="80" y="0"/>
                </a:moveTo>
                <a:cubicBezTo>
                  <a:pt x="0" y="80"/>
                  <a:pt x="0" y="80"/>
                  <a:pt x="0" y="80"/>
                </a:cubicBezTo>
                <a:cubicBezTo>
                  <a:pt x="192" y="80"/>
                  <a:pt x="192" y="80"/>
                  <a:pt x="192" y="80"/>
                </a:cubicBezTo>
                <a:cubicBezTo>
                  <a:pt x="192" y="80"/>
                  <a:pt x="192" y="80"/>
                  <a:pt x="192" y="80"/>
                </a:cubicBezTo>
                <a:cubicBezTo>
                  <a:pt x="178" y="80"/>
                  <a:pt x="165" y="76"/>
                  <a:pt x="153" y="70"/>
                </a:cubicBezTo>
                <a:cubicBezTo>
                  <a:pt x="149" y="68"/>
                  <a:pt x="145" y="65"/>
                  <a:pt x="142" y="62"/>
                </a:cubicBezTo>
                <a:cubicBezTo>
                  <a:pt x="130" y="51"/>
                  <a:pt x="130" y="51"/>
                  <a:pt x="130" y="51"/>
                </a:cubicBezTo>
                <a:cubicBezTo>
                  <a:pt x="109" y="30"/>
                  <a:pt x="109" y="30"/>
                  <a:pt x="109" y="30"/>
                </a:cubicBezTo>
                <a:cubicBezTo>
                  <a:pt x="80" y="0"/>
                  <a:pt x="80" y="0"/>
                  <a:pt x="80" y="0"/>
                </a:cubicBezTo>
              </a:path>
            </a:pathLst>
          </a:custGeom>
          <a:solidFill>
            <a:srgbClr val="1AA3AA">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8" name="任意多边形 69"/>
          <p:cNvSpPr/>
          <p:nvPr>
            <p:custDataLst>
              <p:tags r:id="rId45"/>
            </p:custDataLst>
          </p:nvPr>
        </p:nvSpPr>
        <p:spPr>
          <a:xfrm>
            <a:off x="5822866" y="3236278"/>
            <a:ext cx="232410" cy="23241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ysClr val="window" lastClr="FFFFFF"/>
          </a:solidFill>
          <a:ln w="12700">
            <a:miter lim="400000"/>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4" name="任意多边形 63"/>
          <p:cNvSpPr/>
          <p:nvPr>
            <p:custDataLst>
              <p:tags r:id="rId46"/>
            </p:custDataLst>
          </p:nvPr>
        </p:nvSpPr>
        <p:spPr>
          <a:xfrm>
            <a:off x="5996221" y="2424113"/>
            <a:ext cx="232410" cy="232410"/>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ysClr val="window" lastClr="FFFFFF"/>
          </a:solidFill>
          <a:ln w="12700">
            <a:miter lim="400000"/>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5" name="任意多边形 52"/>
          <p:cNvSpPr/>
          <p:nvPr>
            <p:custDataLst>
              <p:tags r:id="rId47"/>
            </p:custDataLst>
          </p:nvPr>
        </p:nvSpPr>
        <p:spPr bwMode="auto">
          <a:xfrm>
            <a:off x="4399831" y="1485583"/>
            <a:ext cx="1749425" cy="441960"/>
          </a:xfrm>
          <a:custGeom>
            <a:avLst/>
            <a:gdLst>
              <a:gd name="T0" fmla="*/ 545 w 624"/>
              <a:gd name="T1" fmla="*/ 158 h 158"/>
              <a:gd name="T2" fmla="*/ 79 w 624"/>
              <a:gd name="T3" fmla="*/ 158 h 158"/>
              <a:gd name="T4" fmla="*/ 0 w 624"/>
              <a:gd name="T5" fmla="*/ 79 h 158"/>
              <a:gd name="T6" fmla="*/ 79 w 624"/>
              <a:gd name="T7" fmla="*/ 0 h 158"/>
              <a:gd name="T8" fmla="*/ 545 w 624"/>
              <a:gd name="T9" fmla="*/ 0 h 158"/>
              <a:gd name="T10" fmla="*/ 624 w 624"/>
              <a:gd name="T11" fmla="*/ 79 h 158"/>
              <a:gd name="T12" fmla="*/ 545 w 624"/>
              <a:gd name="T13" fmla="*/ 158 h 158"/>
            </a:gdLst>
            <a:ahLst/>
            <a:cxnLst>
              <a:cxn ang="0">
                <a:pos x="T0" y="T1"/>
              </a:cxn>
              <a:cxn ang="0">
                <a:pos x="T2" y="T3"/>
              </a:cxn>
              <a:cxn ang="0">
                <a:pos x="T4" y="T5"/>
              </a:cxn>
              <a:cxn ang="0">
                <a:pos x="T6" y="T7"/>
              </a:cxn>
              <a:cxn ang="0">
                <a:pos x="T8" y="T9"/>
              </a:cxn>
              <a:cxn ang="0">
                <a:pos x="T10" y="T11"/>
              </a:cxn>
              <a:cxn ang="0">
                <a:pos x="T12" y="T13"/>
              </a:cxn>
            </a:cxnLst>
            <a:rect l="0" t="0" r="r" b="b"/>
            <a:pathLst>
              <a:path w="624" h="158">
                <a:moveTo>
                  <a:pt x="545" y="158"/>
                </a:moveTo>
                <a:cubicBezTo>
                  <a:pt x="79" y="158"/>
                  <a:pt x="79" y="158"/>
                  <a:pt x="79" y="158"/>
                </a:cubicBezTo>
                <a:cubicBezTo>
                  <a:pt x="35" y="158"/>
                  <a:pt x="0" y="123"/>
                  <a:pt x="0" y="79"/>
                </a:cubicBezTo>
                <a:cubicBezTo>
                  <a:pt x="0" y="35"/>
                  <a:pt x="35" y="0"/>
                  <a:pt x="79" y="0"/>
                </a:cubicBezTo>
                <a:cubicBezTo>
                  <a:pt x="545" y="0"/>
                  <a:pt x="545" y="0"/>
                  <a:pt x="545" y="0"/>
                </a:cubicBezTo>
                <a:cubicBezTo>
                  <a:pt x="589" y="0"/>
                  <a:pt x="624" y="35"/>
                  <a:pt x="624" y="79"/>
                </a:cubicBezTo>
                <a:cubicBezTo>
                  <a:pt x="624" y="123"/>
                  <a:pt x="589" y="158"/>
                  <a:pt x="545" y="158"/>
                </a:cubicBezTo>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6" name="任意多边形 53"/>
          <p:cNvSpPr/>
          <p:nvPr>
            <p:custDataLst>
              <p:tags r:id="rId48"/>
            </p:custDataLst>
          </p:nvPr>
        </p:nvSpPr>
        <p:spPr bwMode="auto">
          <a:xfrm>
            <a:off x="5238031" y="1016953"/>
            <a:ext cx="911860" cy="1379220"/>
          </a:xfrm>
          <a:custGeom>
            <a:avLst/>
            <a:gdLst>
              <a:gd name="T0" fmla="*/ 325 w 325"/>
              <a:gd name="T1" fmla="*/ 246 h 492"/>
              <a:gd name="T2" fmla="*/ 301 w 325"/>
              <a:gd name="T3" fmla="*/ 304 h 492"/>
              <a:gd name="T4" fmla="*/ 300 w 325"/>
              <a:gd name="T5" fmla="*/ 304 h 492"/>
              <a:gd name="T6" fmla="*/ 143 w 325"/>
              <a:gd name="T7" fmla="*/ 461 h 492"/>
              <a:gd name="T8" fmla="*/ 31 w 325"/>
              <a:gd name="T9" fmla="*/ 461 h 492"/>
              <a:gd name="T10" fmla="*/ 31 w 325"/>
              <a:gd name="T11" fmla="*/ 349 h 492"/>
              <a:gd name="T12" fmla="*/ 134 w 325"/>
              <a:gd name="T13" fmla="*/ 246 h 492"/>
              <a:gd name="T14" fmla="*/ 31 w 325"/>
              <a:gd name="T15" fmla="*/ 144 h 492"/>
              <a:gd name="T16" fmla="*/ 31 w 325"/>
              <a:gd name="T17" fmla="*/ 31 h 492"/>
              <a:gd name="T18" fmla="*/ 143 w 325"/>
              <a:gd name="T19" fmla="*/ 31 h 492"/>
              <a:gd name="T20" fmla="*/ 300 w 325"/>
              <a:gd name="T21" fmla="*/ 188 h 492"/>
              <a:gd name="T22" fmla="*/ 301 w 325"/>
              <a:gd name="T23" fmla="*/ 188 h 492"/>
              <a:gd name="T24" fmla="*/ 325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325" y="246"/>
                </a:moveTo>
                <a:cubicBezTo>
                  <a:pt x="325" y="269"/>
                  <a:pt x="316" y="289"/>
                  <a:pt x="301" y="304"/>
                </a:cubicBezTo>
                <a:cubicBezTo>
                  <a:pt x="300" y="304"/>
                  <a:pt x="300" y="304"/>
                  <a:pt x="300" y="304"/>
                </a:cubicBezTo>
                <a:cubicBezTo>
                  <a:pt x="143" y="461"/>
                  <a:pt x="143" y="461"/>
                  <a:pt x="143" y="461"/>
                </a:cubicBezTo>
                <a:cubicBezTo>
                  <a:pt x="112" y="492"/>
                  <a:pt x="62" y="492"/>
                  <a:pt x="31" y="461"/>
                </a:cubicBezTo>
                <a:cubicBezTo>
                  <a:pt x="0" y="430"/>
                  <a:pt x="0" y="380"/>
                  <a:pt x="31" y="349"/>
                </a:cubicBezTo>
                <a:cubicBezTo>
                  <a:pt x="134" y="246"/>
                  <a:pt x="134" y="246"/>
                  <a:pt x="134" y="246"/>
                </a:cubicBezTo>
                <a:cubicBezTo>
                  <a:pt x="31" y="144"/>
                  <a:pt x="31" y="144"/>
                  <a:pt x="31" y="144"/>
                </a:cubicBezTo>
                <a:cubicBezTo>
                  <a:pt x="0" y="113"/>
                  <a:pt x="0" y="62"/>
                  <a:pt x="31" y="31"/>
                </a:cubicBezTo>
                <a:cubicBezTo>
                  <a:pt x="62" y="0"/>
                  <a:pt x="112" y="0"/>
                  <a:pt x="143" y="31"/>
                </a:cubicBezTo>
                <a:cubicBezTo>
                  <a:pt x="300" y="188"/>
                  <a:pt x="300" y="188"/>
                  <a:pt x="300" y="188"/>
                </a:cubicBezTo>
                <a:cubicBezTo>
                  <a:pt x="301" y="188"/>
                  <a:pt x="301" y="188"/>
                  <a:pt x="301" y="188"/>
                </a:cubicBezTo>
                <a:cubicBezTo>
                  <a:pt x="316" y="203"/>
                  <a:pt x="325" y="223"/>
                  <a:pt x="325" y="246"/>
                </a:cubicBezTo>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7" name="任意多边形 54"/>
          <p:cNvSpPr/>
          <p:nvPr>
            <p:custDataLst>
              <p:tags r:id="rId49"/>
            </p:custDataLst>
          </p:nvPr>
        </p:nvSpPr>
        <p:spPr bwMode="auto">
          <a:xfrm>
            <a:off x="5613951" y="1485583"/>
            <a:ext cx="535940" cy="441960"/>
          </a:xfrm>
          <a:custGeom>
            <a:avLst/>
            <a:gdLst>
              <a:gd name="T0" fmla="*/ 63 w 191"/>
              <a:gd name="T1" fmla="*/ 16 h 158"/>
              <a:gd name="T2" fmla="*/ 50 w 191"/>
              <a:gd name="T3" fmla="*/ 29 h 158"/>
              <a:gd name="T4" fmla="*/ 29 w 191"/>
              <a:gd name="T5" fmla="*/ 107 h 158"/>
              <a:gd name="T6" fmla="*/ 62 w 191"/>
              <a:gd name="T7" fmla="*/ 141 h 158"/>
              <a:gd name="T8" fmla="*/ 112 w 191"/>
              <a:gd name="T9" fmla="*/ 158 h 158"/>
              <a:gd name="T10" fmla="*/ 112 w 191"/>
              <a:gd name="T11" fmla="*/ 158 h 158"/>
              <a:gd name="T12" fmla="*/ 166 w 191"/>
              <a:gd name="T13" fmla="*/ 137 h 158"/>
              <a:gd name="T14" fmla="*/ 167 w 191"/>
              <a:gd name="T15" fmla="*/ 137 h 158"/>
              <a:gd name="T16" fmla="*/ 191 w 191"/>
              <a:gd name="T17" fmla="*/ 79 h 158"/>
              <a:gd name="T18" fmla="*/ 191 w 191"/>
              <a:gd name="T19" fmla="*/ 79 h 158"/>
              <a:gd name="T20" fmla="*/ 191 w 191"/>
              <a:gd name="T21" fmla="*/ 78 h 158"/>
              <a:gd name="T22" fmla="*/ 191 w 191"/>
              <a:gd name="T23" fmla="*/ 78 h 158"/>
              <a:gd name="T24" fmla="*/ 191 w 191"/>
              <a:gd name="T25" fmla="*/ 78 h 158"/>
              <a:gd name="T26" fmla="*/ 191 w 191"/>
              <a:gd name="T27" fmla="*/ 78 h 158"/>
              <a:gd name="T28" fmla="*/ 191 w 191"/>
              <a:gd name="T29" fmla="*/ 77 h 158"/>
              <a:gd name="T30" fmla="*/ 191 w 191"/>
              <a:gd name="T31" fmla="*/ 77 h 158"/>
              <a:gd name="T32" fmla="*/ 191 w 191"/>
              <a:gd name="T33" fmla="*/ 77 h 158"/>
              <a:gd name="T34" fmla="*/ 191 w 191"/>
              <a:gd name="T35" fmla="*/ 77 h 158"/>
              <a:gd name="T36" fmla="*/ 191 w 191"/>
              <a:gd name="T37" fmla="*/ 76 h 158"/>
              <a:gd name="T38" fmla="*/ 191 w 191"/>
              <a:gd name="T39" fmla="*/ 76 h 158"/>
              <a:gd name="T40" fmla="*/ 191 w 191"/>
              <a:gd name="T41" fmla="*/ 76 h 158"/>
              <a:gd name="T42" fmla="*/ 191 w 191"/>
              <a:gd name="T43" fmla="*/ 76 h 158"/>
              <a:gd name="T44" fmla="*/ 191 w 191"/>
              <a:gd name="T45" fmla="*/ 75 h 158"/>
              <a:gd name="T46" fmla="*/ 191 w 191"/>
              <a:gd name="T47" fmla="*/ 75 h 158"/>
              <a:gd name="T48" fmla="*/ 191 w 191"/>
              <a:gd name="T49" fmla="*/ 75 h 158"/>
              <a:gd name="T50" fmla="*/ 191 w 191"/>
              <a:gd name="T51" fmla="*/ 74 h 158"/>
              <a:gd name="T52" fmla="*/ 191 w 191"/>
              <a:gd name="T53" fmla="*/ 74 h 158"/>
              <a:gd name="T54" fmla="*/ 191 w 191"/>
              <a:gd name="T55" fmla="*/ 74 h 158"/>
              <a:gd name="T56" fmla="*/ 191 w 191"/>
              <a:gd name="T57" fmla="*/ 74 h 158"/>
              <a:gd name="T58" fmla="*/ 191 w 191"/>
              <a:gd name="T59" fmla="*/ 73 h 158"/>
              <a:gd name="T60" fmla="*/ 189 w 191"/>
              <a:gd name="T61" fmla="*/ 60 h 158"/>
              <a:gd name="T62" fmla="*/ 189 w 191"/>
              <a:gd name="T63" fmla="*/ 59 h 158"/>
              <a:gd name="T64" fmla="*/ 189 w 191"/>
              <a:gd name="T65" fmla="*/ 59 h 158"/>
              <a:gd name="T66" fmla="*/ 189 w 191"/>
              <a:gd name="T67" fmla="*/ 59 h 158"/>
              <a:gd name="T68" fmla="*/ 189 w 191"/>
              <a:gd name="T69" fmla="*/ 59 h 158"/>
              <a:gd name="T70" fmla="*/ 189 w 191"/>
              <a:gd name="T71" fmla="*/ 58 h 158"/>
              <a:gd name="T72" fmla="*/ 189 w 191"/>
              <a:gd name="T73" fmla="*/ 58 h 158"/>
              <a:gd name="T74" fmla="*/ 189 w 191"/>
              <a:gd name="T75" fmla="*/ 58 h 158"/>
              <a:gd name="T76" fmla="*/ 166 w 191"/>
              <a:gd name="T77" fmla="*/ 21 h 158"/>
              <a:gd name="T78" fmla="*/ 166 w 191"/>
              <a:gd name="T79" fmla="*/ 2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58">
                <a:moveTo>
                  <a:pt x="112" y="0"/>
                </a:moveTo>
                <a:cubicBezTo>
                  <a:pt x="94" y="0"/>
                  <a:pt x="77" y="6"/>
                  <a:pt x="63" y="16"/>
                </a:cubicBezTo>
                <a:cubicBezTo>
                  <a:pt x="63" y="17"/>
                  <a:pt x="62" y="17"/>
                  <a:pt x="62" y="17"/>
                </a:cubicBezTo>
                <a:cubicBezTo>
                  <a:pt x="50" y="29"/>
                  <a:pt x="50" y="29"/>
                  <a:pt x="50" y="29"/>
                </a:cubicBezTo>
                <a:cubicBezTo>
                  <a:pt x="0" y="79"/>
                  <a:pt x="0" y="79"/>
                  <a:pt x="0" y="79"/>
                </a:cubicBezTo>
                <a:cubicBezTo>
                  <a:pt x="29" y="107"/>
                  <a:pt x="29" y="107"/>
                  <a:pt x="29" y="107"/>
                </a:cubicBezTo>
                <a:cubicBezTo>
                  <a:pt x="50" y="129"/>
                  <a:pt x="50" y="129"/>
                  <a:pt x="50" y="129"/>
                </a:cubicBezTo>
                <a:cubicBezTo>
                  <a:pt x="62" y="141"/>
                  <a:pt x="62" y="141"/>
                  <a:pt x="62" y="141"/>
                </a:cubicBezTo>
                <a:cubicBezTo>
                  <a:pt x="65" y="144"/>
                  <a:pt x="69" y="146"/>
                  <a:pt x="73" y="148"/>
                </a:cubicBezTo>
                <a:cubicBezTo>
                  <a:pt x="85" y="155"/>
                  <a:pt x="98" y="158"/>
                  <a:pt x="112" y="158"/>
                </a:cubicBezTo>
                <a:cubicBezTo>
                  <a:pt x="112" y="158"/>
                  <a:pt x="112" y="158"/>
                  <a:pt x="112" y="158"/>
                </a:cubicBezTo>
                <a:cubicBezTo>
                  <a:pt x="112" y="158"/>
                  <a:pt x="112" y="158"/>
                  <a:pt x="112" y="158"/>
                </a:cubicBezTo>
                <a:cubicBezTo>
                  <a:pt x="133" y="158"/>
                  <a:pt x="152" y="150"/>
                  <a:pt x="166" y="137"/>
                </a:cubicBezTo>
                <a:cubicBezTo>
                  <a:pt x="166" y="137"/>
                  <a:pt x="166" y="137"/>
                  <a:pt x="166" y="137"/>
                </a:cubicBezTo>
                <a:cubicBezTo>
                  <a:pt x="166" y="137"/>
                  <a:pt x="166" y="137"/>
                  <a:pt x="166" y="137"/>
                </a:cubicBezTo>
                <a:cubicBezTo>
                  <a:pt x="167" y="137"/>
                  <a:pt x="167" y="137"/>
                  <a:pt x="167" y="137"/>
                </a:cubicBezTo>
                <a:cubicBezTo>
                  <a:pt x="175" y="128"/>
                  <a:pt x="182" y="118"/>
                  <a:pt x="186" y="107"/>
                </a:cubicBezTo>
                <a:cubicBezTo>
                  <a:pt x="190" y="98"/>
                  <a:pt x="191" y="89"/>
                  <a:pt x="191" y="79"/>
                </a:cubicBezTo>
                <a:cubicBezTo>
                  <a:pt x="191" y="79"/>
                  <a:pt x="191" y="79"/>
                  <a:pt x="191" y="79"/>
                </a:cubicBezTo>
                <a:cubicBezTo>
                  <a:pt x="191" y="79"/>
                  <a:pt x="191" y="79"/>
                  <a:pt x="191" y="79"/>
                </a:cubicBezTo>
                <a:cubicBezTo>
                  <a:pt x="191" y="79"/>
                  <a:pt x="191" y="79"/>
                  <a:pt x="191" y="79"/>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3"/>
                </a:cubicBezTo>
                <a:cubicBezTo>
                  <a:pt x="191" y="73"/>
                  <a:pt x="191" y="73"/>
                  <a:pt x="191" y="73"/>
                </a:cubicBezTo>
                <a:cubicBezTo>
                  <a:pt x="191" y="69"/>
                  <a:pt x="190" y="64"/>
                  <a:pt x="189" y="60"/>
                </a:cubicBezTo>
                <a:cubicBezTo>
                  <a:pt x="189" y="60"/>
                  <a:pt x="189" y="60"/>
                  <a:pt x="189" y="60"/>
                </a:cubicBezTo>
                <a:cubicBezTo>
                  <a:pt x="189" y="60"/>
                  <a:pt x="189" y="60"/>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8"/>
                </a:cubicBezTo>
                <a:cubicBezTo>
                  <a:pt x="189" y="58"/>
                  <a:pt x="189" y="58"/>
                  <a:pt x="189" y="58"/>
                </a:cubicBezTo>
                <a:cubicBezTo>
                  <a:pt x="189" y="58"/>
                  <a:pt x="189" y="58"/>
                  <a:pt x="189" y="58"/>
                </a:cubicBezTo>
                <a:cubicBezTo>
                  <a:pt x="189" y="58"/>
                  <a:pt x="189" y="58"/>
                  <a:pt x="189" y="58"/>
                </a:cubicBezTo>
                <a:cubicBezTo>
                  <a:pt x="189" y="58"/>
                  <a:pt x="189" y="58"/>
                  <a:pt x="189" y="58"/>
                </a:cubicBezTo>
                <a:cubicBezTo>
                  <a:pt x="185" y="44"/>
                  <a:pt x="177" y="31"/>
                  <a:pt x="167" y="21"/>
                </a:cubicBezTo>
                <a:cubicBezTo>
                  <a:pt x="166" y="21"/>
                  <a:pt x="166" y="21"/>
                  <a:pt x="166" y="21"/>
                </a:cubicBezTo>
                <a:cubicBezTo>
                  <a:pt x="166" y="21"/>
                  <a:pt x="166" y="21"/>
                  <a:pt x="166" y="21"/>
                </a:cubicBezTo>
                <a:cubicBezTo>
                  <a:pt x="166" y="21"/>
                  <a:pt x="166" y="21"/>
                  <a:pt x="166" y="21"/>
                </a:cubicBezTo>
                <a:cubicBezTo>
                  <a:pt x="152" y="8"/>
                  <a:pt x="133" y="0"/>
                  <a:pt x="112" y="0"/>
                </a:cubicBezTo>
              </a:path>
            </a:pathLst>
          </a:custGeom>
          <a:solidFill>
            <a:srgbClr val="1F74AD">
              <a:lumMod val="50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8" name="任意多边形 55"/>
          <p:cNvSpPr/>
          <p:nvPr>
            <p:custDataLst>
              <p:tags r:id="rId50"/>
            </p:custDataLst>
          </p:nvPr>
        </p:nvSpPr>
        <p:spPr bwMode="auto">
          <a:xfrm>
            <a:off x="5389796" y="1485583"/>
            <a:ext cx="538480" cy="220345"/>
          </a:xfrm>
          <a:custGeom>
            <a:avLst/>
            <a:gdLst>
              <a:gd name="T0" fmla="*/ 192 w 192"/>
              <a:gd name="T1" fmla="*/ 0 h 79"/>
              <a:gd name="T2" fmla="*/ 0 w 192"/>
              <a:gd name="T3" fmla="*/ 0 h 79"/>
              <a:gd name="T4" fmla="*/ 80 w 192"/>
              <a:gd name="T5" fmla="*/ 79 h 79"/>
              <a:gd name="T6" fmla="*/ 80 w 192"/>
              <a:gd name="T7" fmla="*/ 79 h 79"/>
              <a:gd name="T8" fmla="*/ 80 w 192"/>
              <a:gd name="T9" fmla="*/ 79 h 79"/>
              <a:gd name="T10" fmla="*/ 130 w 192"/>
              <a:gd name="T11" fmla="*/ 29 h 79"/>
              <a:gd name="T12" fmla="*/ 142 w 192"/>
              <a:gd name="T13" fmla="*/ 18 h 79"/>
              <a:gd name="T14" fmla="*/ 143 w 192"/>
              <a:gd name="T15" fmla="*/ 16 h 79"/>
              <a:gd name="T16" fmla="*/ 192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192" y="0"/>
                </a:moveTo>
                <a:cubicBezTo>
                  <a:pt x="0" y="0"/>
                  <a:pt x="0" y="0"/>
                  <a:pt x="0" y="0"/>
                </a:cubicBezTo>
                <a:cubicBezTo>
                  <a:pt x="80" y="79"/>
                  <a:pt x="80" y="79"/>
                  <a:pt x="80" y="79"/>
                </a:cubicBezTo>
                <a:cubicBezTo>
                  <a:pt x="80" y="79"/>
                  <a:pt x="80" y="79"/>
                  <a:pt x="80" y="79"/>
                </a:cubicBezTo>
                <a:cubicBezTo>
                  <a:pt x="80" y="79"/>
                  <a:pt x="80" y="79"/>
                  <a:pt x="80" y="79"/>
                </a:cubicBezTo>
                <a:cubicBezTo>
                  <a:pt x="130" y="29"/>
                  <a:pt x="130" y="29"/>
                  <a:pt x="130" y="29"/>
                </a:cubicBezTo>
                <a:cubicBezTo>
                  <a:pt x="142" y="18"/>
                  <a:pt x="142" y="18"/>
                  <a:pt x="142" y="18"/>
                </a:cubicBezTo>
                <a:cubicBezTo>
                  <a:pt x="142" y="17"/>
                  <a:pt x="143" y="17"/>
                  <a:pt x="143" y="16"/>
                </a:cubicBezTo>
                <a:cubicBezTo>
                  <a:pt x="157" y="6"/>
                  <a:pt x="174" y="0"/>
                  <a:pt x="192" y="0"/>
                </a:cubicBezTo>
              </a:path>
            </a:pathLst>
          </a:custGeom>
          <a:solidFill>
            <a:srgbClr val="1F74AD">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9" name="任意多边形 56"/>
          <p:cNvSpPr/>
          <p:nvPr>
            <p:custDataLst>
              <p:tags r:id="rId51"/>
            </p:custDataLst>
          </p:nvPr>
        </p:nvSpPr>
        <p:spPr bwMode="auto">
          <a:xfrm>
            <a:off x="5389796" y="1705928"/>
            <a:ext cx="538480" cy="221615"/>
          </a:xfrm>
          <a:custGeom>
            <a:avLst/>
            <a:gdLst>
              <a:gd name="T0" fmla="*/ 80 w 192"/>
              <a:gd name="T1" fmla="*/ 0 h 79"/>
              <a:gd name="T2" fmla="*/ 0 w 192"/>
              <a:gd name="T3" fmla="*/ 79 h 79"/>
              <a:gd name="T4" fmla="*/ 192 w 192"/>
              <a:gd name="T5" fmla="*/ 79 h 79"/>
              <a:gd name="T6" fmla="*/ 192 w 192"/>
              <a:gd name="T7" fmla="*/ 79 h 79"/>
              <a:gd name="T8" fmla="*/ 153 w 192"/>
              <a:gd name="T9" fmla="*/ 69 h 79"/>
              <a:gd name="T10" fmla="*/ 142 w 192"/>
              <a:gd name="T11" fmla="*/ 62 h 79"/>
              <a:gd name="T12" fmla="*/ 130 w 192"/>
              <a:gd name="T13" fmla="*/ 50 h 79"/>
              <a:gd name="T14" fmla="*/ 109 w 192"/>
              <a:gd name="T15" fmla="*/ 28 h 79"/>
              <a:gd name="T16" fmla="*/ 80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80" y="0"/>
                </a:moveTo>
                <a:cubicBezTo>
                  <a:pt x="0" y="79"/>
                  <a:pt x="0" y="79"/>
                  <a:pt x="0" y="79"/>
                </a:cubicBezTo>
                <a:cubicBezTo>
                  <a:pt x="192" y="79"/>
                  <a:pt x="192" y="79"/>
                  <a:pt x="192" y="79"/>
                </a:cubicBezTo>
                <a:cubicBezTo>
                  <a:pt x="192" y="79"/>
                  <a:pt x="192" y="79"/>
                  <a:pt x="192" y="79"/>
                </a:cubicBezTo>
                <a:cubicBezTo>
                  <a:pt x="178" y="79"/>
                  <a:pt x="165" y="76"/>
                  <a:pt x="153" y="69"/>
                </a:cubicBezTo>
                <a:cubicBezTo>
                  <a:pt x="149" y="67"/>
                  <a:pt x="145" y="65"/>
                  <a:pt x="142" y="62"/>
                </a:cubicBezTo>
                <a:cubicBezTo>
                  <a:pt x="130" y="50"/>
                  <a:pt x="130" y="50"/>
                  <a:pt x="130" y="50"/>
                </a:cubicBezTo>
                <a:cubicBezTo>
                  <a:pt x="109" y="28"/>
                  <a:pt x="109" y="28"/>
                  <a:pt x="109" y="28"/>
                </a:cubicBezTo>
                <a:cubicBezTo>
                  <a:pt x="80" y="0"/>
                  <a:pt x="80" y="0"/>
                  <a:pt x="80" y="0"/>
                </a:cubicBezTo>
              </a:path>
            </a:pathLst>
          </a:custGeom>
          <a:solidFill>
            <a:srgbClr val="1F74AD">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0" name="任意多边形 57"/>
          <p:cNvSpPr/>
          <p:nvPr>
            <p:custDataLst>
              <p:tags r:id="rId52"/>
            </p:custDataLst>
          </p:nvPr>
        </p:nvSpPr>
        <p:spPr>
          <a:xfrm>
            <a:off x="5822866" y="1588453"/>
            <a:ext cx="232410" cy="232410"/>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ysClr val="window" lastClr="FFFFFF"/>
          </a:solidFill>
          <a:ln w="12700">
            <a:miter lim="400000"/>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8" name="任意多边形 64"/>
          <p:cNvSpPr/>
          <p:nvPr>
            <p:custDataLst>
              <p:tags r:id="rId53"/>
            </p:custDataLst>
          </p:nvPr>
        </p:nvSpPr>
        <p:spPr bwMode="auto">
          <a:xfrm>
            <a:off x="4404911" y="4934903"/>
            <a:ext cx="1749425" cy="445770"/>
          </a:xfrm>
          <a:custGeom>
            <a:avLst/>
            <a:gdLst>
              <a:gd name="T0" fmla="*/ 545 w 624"/>
              <a:gd name="T1" fmla="*/ 159 h 159"/>
              <a:gd name="T2" fmla="*/ 79 w 624"/>
              <a:gd name="T3" fmla="*/ 159 h 159"/>
              <a:gd name="T4" fmla="*/ 0 w 624"/>
              <a:gd name="T5" fmla="*/ 79 h 159"/>
              <a:gd name="T6" fmla="*/ 79 w 624"/>
              <a:gd name="T7" fmla="*/ 0 h 159"/>
              <a:gd name="T8" fmla="*/ 545 w 624"/>
              <a:gd name="T9" fmla="*/ 0 h 159"/>
              <a:gd name="T10" fmla="*/ 624 w 624"/>
              <a:gd name="T11" fmla="*/ 79 h 159"/>
              <a:gd name="T12" fmla="*/ 545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545" y="159"/>
                </a:moveTo>
                <a:cubicBezTo>
                  <a:pt x="79" y="159"/>
                  <a:pt x="79" y="159"/>
                  <a:pt x="79" y="159"/>
                </a:cubicBezTo>
                <a:cubicBezTo>
                  <a:pt x="35" y="159"/>
                  <a:pt x="0" y="123"/>
                  <a:pt x="0" y="79"/>
                </a:cubicBezTo>
                <a:cubicBezTo>
                  <a:pt x="0" y="36"/>
                  <a:pt x="35" y="0"/>
                  <a:pt x="79" y="0"/>
                </a:cubicBezTo>
                <a:cubicBezTo>
                  <a:pt x="545" y="0"/>
                  <a:pt x="545" y="0"/>
                  <a:pt x="545" y="0"/>
                </a:cubicBezTo>
                <a:cubicBezTo>
                  <a:pt x="589" y="0"/>
                  <a:pt x="624" y="36"/>
                  <a:pt x="624" y="79"/>
                </a:cubicBezTo>
                <a:cubicBezTo>
                  <a:pt x="624" y="123"/>
                  <a:pt x="589" y="159"/>
                  <a:pt x="545" y="159"/>
                </a:cubicBezTo>
              </a:path>
            </a:pathLst>
          </a:custGeom>
          <a:solidFill>
            <a:srgbClr val="9BBB59"/>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9" name="任意多边形 65"/>
          <p:cNvSpPr/>
          <p:nvPr>
            <p:custDataLst>
              <p:tags r:id="rId54"/>
            </p:custDataLst>
          </p:nvPr>
        </p:nvSpPr>
        <p:spPr bwMode="auto">
          <a:xfrm>
            <a:off x="5242476" y="4469448"/>
            <a:ext cx="911860" cy="1376045"/>
          </a:xfrm>
          <a:custGeom>
            <a:avLst/>
            <a:gdLst>
              <a:gd name="T0" fmla="*/ 325 w 325"/>
              <a:gd name="T1" fmla="*/ 245 h 491"/>
              <a:gd name="T2" fmla="*/ 301 w 325"/>
              <a:gd name="T3" fmla="*/ 303 h 491"/>
              <a:gd name="T4" fmla="*/ 300 w 325"/>
              <a:gd name="T5" fmla="*/ 303 h 491"/>
              <a:gd name="T6" fmla="*/ 143 w 325"/>
              <a:gd name="T7" fmla="*/ 460 h 491"/>
              <a:gd name="T8" fmla="*/ 31 w 325"/>
              <a:gd name="T9" fmla="*/ 460 h 491"/>
              <a:gd name="T10" fmla="*/ 31 w 325"/>
              <a:gd name="T11" fmla="*/ 348 h 491"/>
              <a:gd name="T12" fmla="*/ 134 w 325"/>
              <a:gd name="T13" fmla="*/ 245 h 491"/>
              <a:gd name="T14" fmla="*/ 31 w 325"/>
              <a:gd name="T15" fmla="*/ 143 h 491"/>
              <a:gd name="T16" fmla="*/ 31 w 325"/>
              <a:gd name="T17" fmla="*/ 31 h 491"/>
              <a:gd name="T18" fmla="*/ 143 w 325"/>
              <a:gd name="T19" fmla="*/ 31 h 491"/>
              <a:gd name="T20" fmla="*/ 300 w 325"/>
              <a:gd name="T21" fmla="*/ 188 h 491"/>
              <a:gd name="T22" fmla="*/ 301 w 325"/>
              <a:gd name="T23" fmla="*/ 188 h 491"/>
              <a:gd name="T24" fmla="*/ 325 w 325"/>
              <a:gd name="T25" fmla="*/ 245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1">
                <a:moveTo>
                  <a:pt x="325" y="245"/>
                </a:moveTo>
                <a:cubicBezTo>
                  <a:pt x="325" y="268"/>
                  <a:pt x="316" y="289"/>
                  <a:pt x="301" y="303"/>
                </a:cubicBezTo>
                <a:cubicBezTo>
                  <a:pt x="300" y="303"/>
                  <a:pt x="300" y="303"/>
                  <a:pt x="300" y="303"/>
                </a:cubicBezTo>
                <a:cubicBezTo>
                  <a:pt x="143" y="460"/>
                  <a:pt x="143" y="460"/>
                  <a:pt x="143" y="460"/>
                </a:cubicBezTo>
                <a:cubicBezTo>
                  <a:pt x="112" y="491"/>
                  <a:pt x="62" y="491"/>
                  <a:pt x="31" y="460"/>
                </a:cubicBezTo>
                <a:cubicBezTo>
                  <a:pt x="0" y="429"/>
                  <a:pt x="0" y="379"/>
                  <a:pt x="31" y="348"/>
                </a:cubicBezTo>
                <a:cubicBezTo>
                  <a:pt x="134" y="245"/>
                  <a:pt x="134" y="245"/>
                  <a:pt x="134" y="245"/>
                </a:cubicBezTo>
                <a:cubicBezTo>
                  <a:pt x="31" y="143"/>
                  <a:pt x="31" y="143"/>
                  <a:pt x="31" y="143"/>
                </a:cubicBezTo>
                <a:cubicBezTo>
                  <a:pt x="0" y="112"/>
                  <a:pt x="0" y="62"/>
                  <a:pt x="31" y="31"/>
                </a:cubicBezTo>
                <a:cubicBezTo>
                  <a:pt x="62" y="0"/>
                  <a:pt x="112" y="0"/>
                  <a:pt x="143" y="31"/>
                </a:cubicBezTo>
                <a:cubicBezTo>
                  <a:pt x="300" y="188"/>
                  <a:pt x="300" y="188"/>
                  <a:pt x="300" y="188"/>
                </a:cubicBezTo>
                <a:cubicBezTo>
                  <a:pt x="301" y="188"/>
                  <a:pt x="301" y="188"/>
                  <a:pt x="301" y="188"/>
                </a:cubicBezTo>
                <a:cubicBezTo>
                  <a:pt x="316" y="202"/>
                  <a:pt x="325" y="223"/>
                  <a:pt x="325" y="245"/>
                </a:cubicBezTo>
              </a:path>
            </a:pathLst>
          </a:custGeom>
          <a:solidFill>
            <a:srgbClr val="9BBB59"/>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0" name="任意多边形 66"/>
          <p:cNvSpPr/>
          <p:nvPr>
            <p:custDataLst>
              <p:tags r:id="rId55"/>
            </p:custDataLst>
          </p:nvPr>
        </p:nvSpPr>
        <p:spPr bwMode="auto">
          <a:xfrm>
            <a:off x="5618396" y="4933633"/>
            <a:ext cx="535940" cy="445770"/>
          </a:xfrm>
          <a:custGeom>
            <a:avLst/>
            <a:gdLst>
              <a:gd name="T0" fmla="*/ 63 w 191"/>
              <a:gd name="T1" fmla="*/ 17 h 159"/>
              <a:gd name="T2" fmla="*/ 50 w 191"/>
              <a:gd name="T3" fmla="*/ 29 h 159"/>
              <a:gd name="T4" fmla="*/ 29 w 191"/>
              <a:gd name="T5" fmla="*/ 109 h 159"/>
              <a:gd name="T6" fmla="*/ 62 w 191"/>
              <a:gd name="T7" fmla="*/ 141 h 159"/>
              <a:gd name="T8" fmla="*/ 112 w 191"/>
              <a:gd name="T9" fmla="*/ 159 h 159"/>
              <a:gd name="T10" fmla="*/ 112 w 191"/>
              <a:gd name="T11" fmla="*/ 159 h 159"/>
              <a:gd name="T12" fmla="*/ 166 w 191"/>
              <a:gd name="T13" fmla="*/ 137 h 159"/>
              <a:gd name="T14" fmla="*/ 167 w 191"/>
              <a:gd name="T15" fmla="*/ 137 h 159"/>
              <a:gd name="T16" fmla="*/ 191 w 191"/>
              <a:gd name="T17" fmla="*/ 79 h 159"/>
              <a:gd name="T18" fmla="*/ 191 w 191"/>
              <a:gd name="T19" fmla="*/ 79 h 159"/>
              <a:gd name="T20" fmla="*/ 191 w 191"/>
              <a:gd name="T21" fmla="*/ 79 h 159"/>
              <a:gd name="T22" fmla="*/ 191 w 191"/>
              <a:gd name="T23" fmla="*/ 79 h 159"/>
              <a:gd name="T24" fmla="*/ 191 w 191"/>
              <a:gd name="T25" fmla="*/ 78 h 159"/>
              <a:gd name="T26" fmla="*/ 191 w 191"/>
              <a:gd name="T27" fmla="*/ 78 h 159"/>
              <a:gd name="T28" fmla="*/ 191 w 191"/>
              <a:gd name="T29" fmla="*/ 78 h 159"/>
              <a:gd name="T30" fmla="*/ 191 w 191"/>
              <a:gd name="T31" fmla="*/ 77 h 159"/>
              <a:gd name="T32" fmla="*/ 191 w 191"/>
              <a:gd name="T33" fmla="*/ 77 h 159"/>
              <a:gd name="T34" fmla="*/ 191 w 191"/>
              <a:gd name="T35" fmla="*/ 77 h 159"/>
              <a:gd name="T36" fmla="*/ 191 w 191"/>
              <a:gd name="T37" fmla="*/ 77 h 159"/>
              <a:gd name="T38" fmla="*/ 191 w 191"/>
              <a:gd name="T39" fmla="*/ 76 h 159"/>
              <a:gd name="T40" fmla="*/ 191 w 191"/>
              <a:gd name="T41" fmla="*/ 76 h 159"/>
              <a:gd name="T42" fmla="*/ 191 w 191"/>
              <a:gd name="T43" fmla="*/ 76 h 159"/>
              <a:gd name="T44" fmla="*/ 191 w 191"/>
              <a:gd name="T45" fmla="*/ 76 h 159"/>
              <a:gd name="T46" fmla="*/ 191 w 191"/>
              <a:gd name="T47" fmla="*/ 75 h 159"/>
              <a:gd name="T48" fmla="*/ 191 w 191"/>
              <a:gd name="T49" fmla="*/ 75 h 159"/>
              <a:gd name="T50" fmla="*/ 191 w 191"/>
              <a:gd name="T51" fmla="*/ 75 h 159"/>
              <a:gd name="T52" fmla="*/ 191 w 191"/>
              <a:gd name="T53" fmla="*/ 75 h 159"/>
              <a:gd name="T54" fmla="*/ 191 w 191"/>
              <a:gd name="T55" fmla="*/ 74 h 159"/>
              <a:gd name="T56" fmla="*/ 191 w 191"/>
              <a:gd name="T57" fmla="*/ 74 h 159"/>
              <a:gd name="T58" fmla="*/ 191 w 191"/>
              <a:gd name="T59" fmla="*/ 74 h 159"/>
              <a:gd name="T60" fmla="*/ 189 w 191"/>
              <a:gd name="T61" fmla="*/ 60 h 159"/>
              <a:gd name="T62" fmla="*/ 189 w 191"/>
              <a:gd name="T63" fmla="*/ 60 h 159"/>
              <a:gd name="T64" fmla="*/ 189 w 191"/>
              <a:gd name="T65" fmla="*/ 60 h 159"/>
              <a:gd name="T66" fmla="*/ 189 w 191"/>
              <a:gd name="T67" fmla="*/ 59 h 159"/>
              <a:gd name="T68" fmla="*/ 189 w 191"/>
              <a:gd name="T69" fmla="*/ 59 h 159"/>
              <a:gd name="T70" fmla="*/ 189 w 191"/>
              <a:gd name="T71" fmla="*/ 59 h 159"/>
              <a:gd name="T72" fmla="*/ 189 w 191"/>
              <a:gd name="T73" fmla="*/ 59 h 159"/>
              <a:gd name="T74" fmla="*/ 189 w 191"/>
              <a:gd name="T75" fmla="*/ 58 h 159"/>
              <a:gd name="T76" fmla="*/ 166 w 191"/>
              <a:gd name="T77" fmla="*/ 22 h 159"/>
              <a:gd name="T78" fmla="*/ 166 w 191"/>
              <a:gd name="T79" fmla="*/ 2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59">
                <a:moveTo>
                  <a:pt x="112" y="0"/>
                </a:moveTo>
                <a:cubicBezTo>
                  <a:pt x="94" y="0"/>
                  <a:pt x="77" y="6"/>
                  <a:pt x="63" y="17"/>
                </a:cubicBezTo>
                <a:cubicBezTo>
                  <a:pt x="63" y="17"/>
                  <a:pt x="62" y="17"/>
                  <a:pt x="62" y="18"/>
                </a:cubicBezTo>
                <a:cubicBezTo>
                  <a:pt x="50" y="29"/>
                  <a:pt x="50" y="29"/>
                  <a:pt x="50" y="29"/>
                </a:cubicBezTo>
                <a:cubicBezTo>
                  <a:pt x="0" y="79"/>
                  <a:pt x="0" y="79"/>
                  <a:pt x="0" y="79"/>
                </a:cubicBezTo>
                <a:cubicBezTo>
                  <a:pt x="29" y="109"/>
                  <a:pt x="29" y="109"/>
                  <a:pt x="29" y="109"/>
                </a:cubicBezTo>
                <a:cubicBezTo>
                  <a:pt x="50" y="130"/>
                  <a:pt x="50" y="130"/>
                  <a:pt x="50" y="130"/>
                </a:cubicBezTo>
                <a:cubicBezTo>
                  <a:pt x="62" y="141"/>
                  <a:pt x="62" y="141"/>
                  <a:pt x="62" y="141"/>
                </a:cubicBezTo>
                <a:cubicBezTo>
                  <a:pt x="65" y="144"/>
                  <a:pt x="69" y="147"/>
                  <a:pt x="73" y="149"/>
                </a:cubicBezTo>
                <a:cubicBezTo>
                  <a:pt x="85" y="155"/>
                  <a:pt x="98" y="159"/>
                  <a:pt x="112" y="159"/>
                </a:cubicBezTo>
                <a:cubicBezTo>
                  <a:pt x="112" y="159"/>
                  <a:pt x="112" y="159"/>
                  <a:pt x="112" y="159"/>
                </a:cubicBezTo>
                <a:cubicBezTo>
                  <a:pt x="112" y="159"/>
                  <a:pt x="112" y="159"/>
                  <a:pt x="112" y="159"/>
                </a:cubicBezTo>
                <a:cubicBezTo>
                  <a:pt x="133" y="159"/>
                  <a:pt x="152" y="151"/>
                  <a:pt x="166" y="138"/>
                </a:cubicBezTo>
                <a:cubicBezTo>
                  <a:pt x="166" y="137"/>
                  <a:pt x="166" y="137"/>
                  <a:pt x="166" y="137"/>
                </a:cubicBezTo>
                <a:cubicBezTo>
                  <a:pt x="166" y="137"/>
                  <a:pt x="166" y="137"/>
                  <a:pt x="166" y="137"/>
                </a:cubicBezTo>
                <a:cubicBezTo>
                  <a:pt x="167" y="137"/>
                  <a:pt x="167" y="137"/>
                  <a:pt x="167" y="137"/>
                </a:cubicBezTo>
                <a:cubicBezTo>
                  <a:pt x="175" y="129"/>
                  <a:pt x="182" y="119"/>
                  <a:pt x="186" y="107"/>
                </a:cubicBezTo>
                <a:cubicBezTo>
                  <a:pt x="190" y="99"/>
                  <a:pt x="191" y="8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69"/>
                  <a:pt x="190" y="65"/>
                  <a:pt x="189" y="60"/>
                </a:cubicBezTo>
                <a:cubicBezTo>
                  <a:pt x="189" y="60"/>
                  <a:pt x="189" y="60"/>
                  <a:pt x="189" y="60"/>
                </a:cubicBezTo>
                <a:cubicBezTo>
                  <a:pt x="189" y="60"/>
                  <a:pt x="189" y="60"/>
                  <a:pt x="189" y="60"/>
                </a:cubicBezTo>
                <a:cubicBezTo>
                  <a:pt x="189" y="60"/>
                  <a:pt x="189" y="60"/>
                  <a:pt x="189" y="60"/>
                </a:cubicBezTo>
                <a:cubicBezTo>
                  <a:pt x="189" y="60"/>
                  <a:pt x="189" y="60"/>
                  <a:pt x="189" y="60"/>
                </a:cubicBezTo>
                <a:cubicBezTo>
                  <a:pt x="189" y="60"/>
                  <a:pt x="189" y="60"/>
                  <a:pt x="189" y="60"/>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8"/>
                  <a:pt x="189" y="58"/>
                  <a:pt x="189" y="58"/>
                </a:cubicBezTo>
                <a:cubicBezTo>
                  <a:pt x="185" y="44"/>
                  <a:pt x="177" y="32"/>
                  <a:pt x="167" y="22"/>
                </a:cubicBezTo>
                <a:cubicBezTo>
                  <a:pt x="166" y="22"/>
                  <a:pt x="166" y="22"/>
                  <a:pt x="166" y="22"/>
                </a:cubicBezTo>
                <a:cubicBezTo>
                  <a:pt x="166" y="21"/>
                  <a:pt x="166" y="21"/>
                  <a:pt x="166" y="21"/>
                </a:cubicBezTo>
                <a:cubicBezTo>
                  <a:pt x="166" y="21"/>
                  <a:pt x="166" y="21"/>
                  <a:pt x="166" y="21"/>
                </a:cubicBezTo>
                <a:cubicBezTo>
                  <a:pt x="152" y="8"/>
                  <a:pt x="133" y="0"/>
                  <a:pt x="112" y="0"/>
                </a:cubicBezTo>
              </a:path>
            </a:pathLst>
          </a:custGeom>
          <a:solidFill>
            <a:srgbClr val="9BBB59">
              <a:lumMod val="50000"/>
            </a:srgbClr>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pic>
        <p:nvPicPr>
          <p:cNvPr id="81" name="图形 80"/>
          <p:cNvPicPr>
            <a:picLocks noChangeAspect="1"/>
          </p:cNvPicPr>
          <p:nvPr>
            <p:custDataLst>
              <p:tags r:id="rId56"/>
            </p:custDataLst>
          </p:nvPr>
        </p:nvPicPr>
        <p:blipFill>
          <a:blip r:embed="rId57" cstate="print">
            <a:extLst>
              <a:ext uri="{28A0092B-C50C-407E-A947-70E740481C1C}">
                <a14:useLocalDpi xmlns:a14="http://schemas.microsoft.com/office/drawing/2010/main" val="0"/>
              </a:ext>
            </a:extLst>
          </a:blip>
          <a:stretch>
            <a:fillRect/>
          </a:stretch>
        </p:blipFill>
        <p:spPr>
          <a:xfrm>
            <a:off x="5764446" y="4966018"/>
            <a:ext cx="335915" cy="335915"/>
          </a:xfrm>
          <a:prstGeom prst="rect">
            <a:avLst/>
          </a:prstGeom>
        </p:spPr>
      </p:pic>
      <p:sp>
        <p:nvSpPr>
          <p:cNvPr id="82" name="任意多边形 73"/>
          <p:cNvSpPr/>
          <p:nvPr>
            <p:custDataLst>
              <p:tags r:id="rId58"/>
            </p:custDataLst>
          </p:nvPr>
        </p:nvSpPr>
        <p:spPr bwMode="auto">
          <a:xfrm>
            <a:off x="5314866" y="4934903"/>
            <a:ext cx="538480" cy="221615"/>
          </a:xfrm>
          <a:custGeom>
            <a:avLst/>
            <a:gdLst>
              <a:gd name="T0" fmla="*/ 0 w 192"/>
              <a:gd name="T1" fmla="*/ 0 h 79"/>
              <a:gd name="T2" fmla="*/ 49 w 192"/>
              <a:gd name="T3" fmla="*/ 16 h 79"/>
              <a:gd name="T4" fmla="*/ 50 w 192"/>
              <a:gd name="T5" fmla="*/ 18 h 79"/>
              <a:gd name="T6" fmla="*/ 62 w 192"/>
              <a:gd name="T7" fmla="*/ 29 h 79"/>
              <a:gd name="T8" fmla="*/ 112 w 192"/>
              <a:gd name="T9" fmla="*/ 79 h 79"/>
              <a:gd name="T10" fmla="*/ 112 w 192"/>
              <a:gd name="T11" fmla="*/ 79 h 79"/>
              <a:gd name="T12" fmla="*/ 112 w 192"/>
              <a:gd name="T13" fmla="*/ 79 h 79"/>
              <a:gd name="T14" fmla="*/ 192 w 192"/>
              <a:gd name="T15" fmla="*/ 0 h 79"/>
              <a:gd name="T16" fmla="*/ 0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0" y="0"/>
                </a:moveTo>
                <a:cubicBezTo>
                  <a:pt x="18" y="0"/>
                  <a:pt x="35" y="6"/>
                  <a:pt x="49" y="16"/>
                </a:cubicBezTo>
                <a:cubicBezTo>
                  <a:pt x="49" y="17"/>
                  <a:pt x="50" y="17"/>
                  <a:pt x="50" y="18"/>
                </a:cubicBezTo>
                <a:cubicBezTo>
                  <a:pt x="62" y="29"/>
                  <a:pt x="62" y="29"/>
                  <a:pt x="62" y="29"/>
                </a:cubicBezTo>
                <a:cubicBezTo>
                  <a:pt x="112" y="79"/>
                  <a:pt x="112" y="79"/>
                  <a:pt x="112" y="79"/>
                </a:cubicBezTo>
                <a:cubicBezTo>
                  <a:pt x="112" y="79"/>
                  <a:pt x="112" y="79"/>
                  <a:pt x="112" y="79"/>
                </a:cubicBezTo>
                <a:cubicBezTo>
                  <a:pt x="112" y="79"/>
                  <a:pt x="112" y="79"/>
                  <a:pt x="112" y="79"/>
                </a:cubicBezTo>
                <a:cubicBezTo>
                  <a:pt x="192" y="0"/>
                  <a:pt x="192" y="0"/>
                  <a:pt x="192" y="0"/>
                </a:cubicBezTo>
                <a:cubicBezTo>
                  <a:pt x="0" y="0"/>
                  <a:pt x="0" y="0"/>
                  <a:pt x="0" y="0"/>
                </a:cubicBezTo>
              </a:path>
            </a:pathLst>
          </a:custGeom>
          <a:solidFill>
            <a:srgbClr val="9BBB59">
              <a:lumMod val="75000"/>
            </a:srgbClr>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3" name="任意多边形 74"/>
          <p:cNvSpPr/>
          <p:nvPr>
            <p:custDataLst>
              <p:tags r:id="rId59"/>
            </p:custDataLst>
          </p:nvPr>
        </p:nvSpPr>
        <p:spPr bwMode="auto">
          <a:xfrm>
            <a:off x="5322486" y="5148898"/>
            <a:ext cx="538480" cy="222885"/>
          </a:xfrm>
          <a:custGeom>
            <a:avLst/>
            <a:gdLst>
              <a:gd name="T0" fmla="*/ 112 w 192"/>
              <a:gd name="T1" fmla="*/ 0 h 80"/>
              <a:gd name="T2" fmla="*/ 84 w 192"/>
              <a:gd name="T3" fmla="*/ 28 h 80"/>
              <a:gd name="T4" fmla="*/ 62 w 192"/>
              <a:gd name="T5" fmla="*/ 50 h 80"/>
              <a:gd name="T6" fmla="*/ 50 w 192"/>
              <a:gd name="T7" fmla="*/ 62 h 80"/>
              <a:gd name="T8" fmla="*/ 40 w 192"/>
              <a:gd name="T9" fmla="*/ 69 h 80"/>
              <a:gd name="T10" fmla="*/ 0 w 192"/>
              <a:gd name="T11" fmla="*/ 80 h 80"/>
              <a:gd name="T12" fmla="*/ 0 w 192"/>
              <a:gd name="T13" fmla="*/ 80 h 80"/>
              <a:gd name="T14" fmla="*/ 192 w 192"/>
              <a:gd name="T15" fmla="*/ 80 h 80"/>
              <a:gd name="T16" fmla="*/ 112 w 19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80">
                <a:moveTo>
                  <a:pt x="112" y="0"/>
                </a:moveTo>
                <a:cubicBezTo>
                  <a:pt x="84" y="28"/>
                  <a:pt x="84" y="28"/>
                  <a:pt x="84" y="28"/>
                </a:cubicBezTo>
                <a:cubicBezTo>
                  <a:pt x="62" y="50"/>
                  <a:pt x="62" y="50"/>
                  <a:pt x="62" y="50"/>
                </a:cubicBezTo>
                <a:cubicBezTo>
                  <a:pt x="50" y="62"/>
                  <a:pt x="50" y="62"/>
                  <a:pt x="50" y="62"/>
                </a:cubicBezTo>
                <a:cubicBezTo>
                  <a:pt x="47" y="64"/>
                  <a:pt x="44" y="67"/>
                  <a:pt x="40" y="69"/>
                </a:cubicBezTo>
                <a:cubicBezTo>
                  <a:pt x="28" y="76"/>
                  <a:pt x="15" y="80"/>
                  <a:pt x="0" y="80"/>
                </a:cubicBezTo>
                <a:cubicBezTo>
                  <a:pt x="0" y="80"/>
                  <a:pt x="0" y="80"/>
                  <a:pt x="0" y="80"/>
                </a:cubicBezTo>
                <a:cubicBezTo>
                  <a:pt x="192" y="80"/>
                  <a:pt x="192" y="80"/>
                  <a:pt x="192" y="80"/>
                </a:cubicBezTo>
                <a:cubicBezTo>
                  <a:pt x="112" y="0"/>
                  <a:pt x="112" y="0"/>
                  <a:pt x="112" y="0"/>
                </a:cubicBezTo>
              </a:path>
            </a:pathLst>
          </a:custGeom>
          <a:solidFill>
            <a:srgbClr val="9BBB59">
              <a:lumMod val="75000"/>
            </a:srgbClr>
          </a:solidFill>
          <a:ln>
            <a:noFill/>
          </a:ln>
        </p:spPr>
        <p:txBody>
          <a:bodyPr anchor="ctr"/>
          <a:lstStyle/>
          <a:p>
            <a:pPr algn="ctr">
              <a:lnSpc>
                <a:spcPct val="130000"/>
              </a:lnSpc>
            </a:pPr>
            <a:endParaRPr dirty="0">
              <a:latin typeface="微软雅黑" panose="020B0503020204020204" charset="-122"/>
              <a:ea typeface="微软雅黑" panose="020B0503020204020204" charset="-122"/>
            </a:endParaRPr>
          </a:p>
        </p:txBody>
      </p:sp>
      <p:sp>
        <p:nvSpPr>
          <p:cNvPr id="84" name="文本框 83"/>
          <p:cNvSpPr txBox="1"/>
          <p:nvPr>
            <p:custDataLst>
              <p:tags r:id="rId60"/>
            </p:custDataLst>
          </p:nvPr>
        </p:nvSpPr>
        <p:spPr>
          <a:xfrm>
            <a:off x="1426908" y="4322348"/>
            <a:ext cx="2855562" cy="464596"/>
          </a:xfrm>
          <a:prstGeom prst="rect">
            <a:avLst/>
          </a:prstGeom>
          <a:noFill/>
        </p:spPr>
        <p:txBody>
          <a:bodyPr wrap="square" lIns="90000" tIns="46800" rIns="90000" bIns="0" anchor="b" anchorCtr="0">
            <a:normAutofit/>
          </a:bodyPr>
          <a:lstStyle/>
          <a:p>
            <a:pPr algn="r" fontAlgn="auto">
              <a:lnSpc>
                <a:spcPct val="120000"/>
              </a:lnSpc>
            </a:pPr>
            <a:r>
              <a:rPr lang="zh-CN" altLang="en-US" sz="2000" b="1" spc="300" dirty="0">
                <a:solidFill>
                  <a:srgbClr val="9BBB59"/>
                </a:solidFill>
                <a:latin typeface="微软雅黑" panose="020B0503020204020204" charset="-122"/>
                <a:ea typeface="微软雅黑" panose="020B0503020204020204" charset="-122"/>
                <a:cs typeface="+mn-ea"/>
              </a:rPr>
              <a:t>服务质量承诺</a:t>
            </a:r>
            <a:endParaRPr lang="zh-CN" altLang="en-US" sz="2000" b="1" spc="300" dirty="0">
              <a:solidFill>
                <a:srgbClr val="9BBB59"/>
              </a:solidFill>
              <a:latin typeface="微软雅黑" panose="020B0503020204020204" charset="-122"/>
              <a:ea typeface="微软雅黑" panose="020B0503020204020204" charset="-122"/>
              <a:cs typeface="+mn-ea"/>
            </a:endParaRPr>
          </a:p>
        </p:txBody>
      </p:sp>
      <p:sp>
        <p:nvSpPr>
          <p:cNvPr id="85" name="矩形 84"/>
          <p:cNvSpPr/>
          <p:nvPr>
            <p:custDataLst>
              <p:tags r:id="rId61"/>
            </p:custDataLst>
          </p:nvPr>
        </p:nvSpPr>
        <p:spPr>
          <a:xfrm>
            <a:off x="776736" y="4964043"/>
            <a:ext cx="3574200" cy="542393"/>
          </a:xfrm>
          <a:prstGeom prst="rect">
            <a:avLst/>
          </a:prstGeom>
        </p:spPr>
        <p:txBody>
          <a:bodyPr wrap="square" lIns="90000" tIns="0" rIns="90000" bIns="46800" anchor="t" anchorCtr="0">
            <a:spAutoFit/>
          </a:bodyPr>
          <a:lstStyle/>
          <a:p>
            <a:pPr algn="r" fontAlgn="auto">
              <a:lnSpc>
                <a:spcPct val="120000"/>
              </a:lnSpc>
            </a:pPr>
            <a:r>
              <a:rPr lang="zh-CN" altLang="en-US" sz="1400" spc="150" dirty="0">
                <a:solidFill>
                  <a:sysClr val="windowText" lastClr="000000"/>
                </a:solidFill>
                <a:latin typeface="微软雅黑" panose="020B0503020204020204" charset="-122"/>
                <a:ea typeface="微软雅黑" panose="020B0503020204020204" charset="-122"/>
              </a:rPr>
              <a:t>运营单位以公告或声明的形式公布其对乘客所承诺的服务</a:t>
            </a:r>
            <a:endParaRPr lang="zh-CN" altLang="en-US" sz="1400" spc="150" dirty="0">
              <a:solidFill>
                <a:sysClr val="windowText" lastClr="000000"/>
              </a:solidFill>
              <a:latin typeface="微软雅黑" panose="020B0503020204020204" charset="-122"/>
              <a:ea typeface="微软雅黑" panose="020B0503020204020204" charset="-122"/>
            </a:endParaRPr>
          </a:p>
        </p:txBody>
      </p:sp>
    </p:spTree>
    <p:custDataLst>
      <p:tags r:id="rId62"/>
    </p:custDataLst>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206907" y="1534633"/>
            <a:ext cx="9696525" cy="4699748"/>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）乘客应当遵守下列票务规则。</a:t>
            </a:r>
            <a:endPar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     ①持有效车票进站乘车。</a:t>
            </a:r>
            <a:endPar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     ②按照国家和省市有关规定享受免费乘车待遇的乘客，凭有效证件，经轨道交通企业查验后，    可以免费乘坐本市轨道交通。</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③一名成年乘客可以免费携带一名身高 </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1.3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米以下的儿童乘车，携带超过一名的，应当按照超过人数购买成人全票。</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④城市轨道交通因故障不能运行的，乘客有权持有效车票要求运营单位按照当次购票金额退还票款。</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⑤乘客应当接受运营单位的票务稽查，不得无票、持无效车票、冒用他人乘车证件或者持伪造证件乘车；持单程票的乘客在出站时应当将车票交还。</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）乘客超程乘车的，由城市轨道交通运营单位按其超程部分补收票款；乘客超时乘车的，由城市轨道交通运营单位按照出（闸）站线网单程最高票价补收超时票款。</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3</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）乘客无票乘车的，由城市轨道交通运营单位按照出（ 闸）站线网单程最高票价收取票款。</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951146" y="904713"/>
            <a:ext cx="10184721"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（一）票务管理</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247737" y="1700356"/>
            <a:ext cx="9696525" cy="3893374"/>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fontAlgn="ctr">
              <a:spcBef>
                <a:spcPts val="0"/>
              </a:spcBef>
              <a:spcAft>
                <a:spcPts val="600"/>
              </a:spcAft>
              <a:buClr>
                <a:srgbClr val="1E6BC5"/>
              </a:buClr>
              <a:buSzPct val="110000"/>
            </a:pP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禁止携带进站乘车的物品和动物</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）爆炸性、易燃性、毒害性、腐蚀性、放射性、传染病病原体及医疗废物类等物品。</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）非法持有的枪械弹药和管制器具。</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3</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）易污损、有严重异味、刺激性气味、无包装易碎和尖锐的物品。</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4</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）运货推车、自行车（含折叠自行车）、电动自行车。</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5</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）导盲犬、军警犬之外的其他动物。</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6</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）长、宽、高之和超过 </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1.8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米或长度超过 </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1.6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米的物品。</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7</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）国家法律、行政法规、规章规定的其他禁止持有、携带、运输的物品和其他影响安全运营的  物品。</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921011" y="904713"/>
            <a:ext cx="10184721"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（二）乘车规定</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247737" y="1700356"/>
            <a:ext cx="9696525" cy="3496342"/>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fontAlgn="ctr">
              <a:spcBef>
                <a:spcPts val="0"/>
              </a:spcBef>
              <a:spcAft>
                <a:spcPts val="600"/>
              </a:spcAft>
              <a:buClr>
                <a:srgbClr val="1E6BC5"/>
              </a:buClr>
              <a:buSzPct val="110000"/>
            </a:pP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乘客应当文明有序进站乘车</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）乘坐自动扶梯时，面向自动扶梯运行方向，站稳扶好，并照顾好身边的儿童和老人；</a:t>
            </a:r>
            <a:endPar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不得在自动扶梯上逆行、推挤、打闹，不在自动扶梯出口处逗留。</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）在站台安全区域内根据地面箭头指示排队候车，不得倚靠站台门。</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3</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）进出车厢时，先下后上，注意站台间隙。</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4</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）车门或者站台门警示灯闪、铃响时，不得强行上下车。</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5</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）文明乘车，主动给老、弱、病、残、孕、怀抱婴儿的乘客让座，不得争抢座位。</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6</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）其他文明乘车的有关规定。 </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921011" y="904713"/>
            <a:ext cx="10184721"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（二）乘车规定</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247738" y="1700356"/>
            <a:ext cx="8806332" cy="429040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fontAlgn="ctr">
              <a:spcBef>
                <a:spcPts val="0"/>
              </a:spcBef>
              <a:spcAft>
                <a:spcPts val="600"/>
              </a:spcAft>
              <a:buClr>
                <a:srgbClr val="1E6BC5"/>
              </a:buClr>
              <a:buSzPct val="110000"/>
            </a:pP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禁止在城市轨道交通车站、车厢内从事的行为</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）吸烟，随地吐痰、便溺、吐口香糖，乱扔果皮、纸屑、包装物等废弃物。</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）躺卧、乞讨、收捡废旧物品。</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3</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）踩踏座椅、追逐打闹、弹奏乐器、卖艺及歌舞表演，大声喧哗，吵闹，使用电子设备时外放声音等在车站和列车内滋扰乘客的其他行为。</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4</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）擅自摆摊设点、停放车辆、堆放杂物、散发宣传品或者从事销售活动。</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5</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）在城市轨道交通设施设备上涂写、刻画，擅自张贴、悬挂物品。</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6</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）在列车内进食（婴儿、患者除外）。</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7</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）骑行平衡车、电动车（不包括残疾人助力车），使用滑板、溜冰鞋。</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8</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）其他影响城市轨道交通公共秩序、公共场所容貌和环境卫生的行为。</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921011" y="904713"/>
            <a:ext cx="10184721"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（三）乘车秩序</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247738" y="1700356"/>
            <a:ext cx="10184720" cy="4610493"/>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fontAlgn="ctr">
              <a:spcBef>
                <a:spcPts val="0"/>
              </a:spcBef>
              <a:spcAft>
                <a:spcPts val="600"/>
              </a:spcAft>
              <a:buClr>
                <a:srgbClr val="1E6BC5"/>
              </a:buClr>
              <a:buSzPct val="110000"/>
            </a:pP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禁止在城市轨道交通设施范围内从事的行为</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）擅自进入驾驶室、轨道、隧道或者其他有警示标志的区域。</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）拦截列车，在列车车门或站台门提示警铃鸣响时强行上下列车，车门或站台门关闭后扒门，在运行的自动扶梯上逆行、推挤、嬉戏打闹。</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3</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）攀爬或者跨越围栏、护栏、护网、闸机、站台门等。</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4</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）擅自操作有警示标志的按钮、开关等装置，非紧急情况下动用紧急或者安全 装置。</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5</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）擅自移动、遮盖或者污损警示标志、导向标志、测量设施以及安全防护设备。</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6</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）在轨道上放置、丢弃障碍物，向列车、工程车、轨道、接触网等设施投掷物品。</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7</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）损坏车辆、站台门、机电、电缆、自动售检票等设备，干扰通信信号、视频监控设备等系统。</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8</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）在车站、列车内吸烟，点燃明火。</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9</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）其他影响城市轨道交通运行安全的行为。</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921011" y="904713"/>
            <a:ext cx="10184721"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（三）乘车秩序</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177975" y="1817866"/>
            <a:ext cx="9696525" cy="3508653"/>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）无民事行为能力人，应当在陪护下进站乘车。 </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）乘客应主动配合城市轨道交通工作人员进行安全检查，拒绝接受安全检查的，工作人员有权拒绝其进站乘车。 </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3</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）乘客应爱护城市轨道交通的设施设备、公共财物，因乘客原因造成损坏的，应承担相应的赔偿责任。 </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4</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城市轨道交通因客流量激增危及运营安全的，城市轨道交通运营单位应当采取乘客限量进站的临时措施确保运营安全，乘客应服从工作人员的指挥。采取乘客限量进站的措施仍然无法保证运营安全时，运营单位可以停止城市轨道交通部分区段运营并及时向社会告知。 </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5</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）城市轨道交通因发生自然灾害、安全事故或者其他突发事件时，乘客应服从工作人员的组织指挥或按城市轨道交通运营单位制订的安全指引操作和疏散。</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962808" y="927538"/>
            <a:ext cx="10184721"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（四）安全乘车措施</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193640" y="2053065"/>
            <a:ext cx="9696525" cy="2791533"/>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）对城市轨道交通运营单位的服务质量有建议或意见，可联系城市轨道交通工作人员或拨打城市轨道交通运营服务热线 </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61638000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反映，若对运营单位的解释或整改结果仍然不满意，可拨打成都交通投诉服务热线 </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12328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投诉反映。 </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）违反本守则相关规定的，按照</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成都市城市轨道交通管理条例</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的规定依法处理；违反本守则构成违反相关其他法律法规的，按照</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成都市城市轨道交通管理条例</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的规定移送其他相关部门依法处理；构成犯罪的，移送司法机关依法追究刑事责任。</a:t>
            </a:r>
            <a:endPar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algn="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本守则自 </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2022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年 </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7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月 </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日起施行。 </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962808" y="927538"/>
            <a:ext cx="10184721"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（五）其他规定 </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4377245" y="1242744"/>
            <a:ext cx="7711200" cy="4500000"/>
          </a:xfrm>
          <a:prstGeom prst="rect">
            <a:avLst/>
          </a:prstGeom>
          <a:solidFill>
            <a:srgbClr val="CCCCCC">
              <a:lumMod val="75000"/>
            </a:srgbClr>
          </a:solidFill>
          <a:ln>
            <a:noFill/>
          </a:ln>
        </p:spPr>
        <p:style>
          <a:lnRef idx="2">
            <a:srgbClr val="CCCCCC">
              <a:shade val="50000"/>
            </a:srgbClr>
          </a:lnRef>
          <a:fillRef idx="1">
            <a:srgbClr val="CCCCCC"/>
          </a:fillRef>
          <a:effectRef idx="0">
            <a:srgbClr val="CCCCCC"/>
          </a:effectRef>
          <a:fontRef idx="minor">
            <a:sysClr val="window" lastClr="FFFFFF"/>
          </a:fontRef>
        </p:style>
        <p:txBody>
          <a:bodyPr rtlCol="0" anchor="ctr">
            <a:noAutofit/>
          </a:bodyPr>
          <a:lstStyle/>
          <a:p>
            <a:pPr algn="ctr"/>
            <a:endParaRPr lang="zh-CN" altLang="en-US"/>
          </a:p>
        </p:txBody>
      </p:sp>
      <p:sp>
        <p:nvSpPr>
          <p:cNvPr id="4" name="文本框 3"/>
          <p:cNvSpPr txBox="1"/>
          <p:nvPr>
            <p:custDataLst>
              <p:tags r:id="rId2"/>
            </p:custDataLst>
          </p:nvPr>
        </p:nvSpPr>
        <p:spPr>
          <a:xfrm>
            <a:off x="5114519" y="1978025"/>
            <a:ext cx="6236653" cy="7007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22860" rIns="22860">
            <a:normAutofit fontScale="70000" lnSpcReduction="20000"/>
          </a:bodyPr>
          <a:lstStyle>
            <a:defPPr>
              <a:defRPr lang="zh-CN"/>
            </a:defPPr>
            <a:lvl1pPr marR="0" lvl="0" indent="0" fontAlgn="auto">
              <a:lnSpc>
                <a:spcPct val="120000"/>
              </a:lnSpc>
              <a:spcBef>
                <a:spcPts val="0"/>
              </a:spcBef>
              <a:spcAft>
                <a:spcPts val="0"/>
              </a:spcAft>
              <a:buClrTx/>
              <a:buSzTx/>
              <a:buFontTx/>
              <a:buNone/>
              <a:defRPr kumimoji="0" sz="3600" b="1" i="0" u="none" strike="noStrike" cap="none" spc="300" normalizeH="0" baseline="0">
                <a:ln>
                  <a:noFill/>
                </a:ln>
                <a:solidFill>
                  <a:prstClr val="white"/>
                </a:solidFill>
                <a:effectLst/>
                <a:uLnTx/>
                <a:uFillTx/>
                <a:latin typeface="微软雅黑" panose="020B0503020204020204" charset="-122"/>
                <a:ea typeface="微软雅黑" panose="020B0503020204020204" charset="-122"/>
                <a:cs typeface="Calibri" panose="020F0502020204030204" pitchFamily="34" charset="0"/>
              </a:defRPr>
            </a:lvl1pPr>
            <a:lvl2pPr marL="742950" indent="-285750">
              <a:defRPr sz="4800">
                <a:solidFill>
                  <a:srgbClr val="27282D"/>
                </a:solidFill>
                <a:latin typeface="Calibri" panose="020F0502020204030204" pitchFamily="34" charset="0"/>
                <a:cs typeface="Calibri" panose="020F0502020204030204" pitchFamily="34" charset="0"/>
              </a:defRPr>
            </a:lvl2pPr>
            <a:lvl3pPr marL="1143000" indent="-228600">
              <a:defRPr sz="4800">
                <a:solidFill>
                  <a:srgbClr val="27282D"/>
                </a:solidFill>
                <a:latin typeface="Calibri" panose="020F0502020204030204" pitchFamily="34" charset="0"/>
                <a:cs typeface="Calibri" panose="020F0502020204030204" pitchFamily="34" charset="0"/>
              </a:defRPr>
            </a:lvl3pPr>
            <a:lvl4pPr marL="1600200" indent="-228600">
              <a:defRPr sz="4800">
                <a:solidFill>
                  <a:srgbClr val="27282D"/>
                </a:solidFill>
                <a:latin typeface="Calibri" panose="020F0502020204030204" pitchFamily="34" charset="0"/>
                <a:cs typeface="Calibri" panose="020F0502020204030204" pitchFamily="34" charset="0"/>
              </a:defRPr>
            </a:lvl4pPr>
            <a:lvl5pPr marL="2057400" indent="-228600">
              <a:defRPr sz="4800">
                <a:solidFill>
                  <a:srgbClr val="27282D"/>
                </a:solidFill>
                <a:latin typeface="Calibri" panose="020F0502020204030204" pitchFamily="34" charset="0"/>
                <a:cs typeface="Calibri" panose="020F0502020204030204" pitchFamily="34" charset="0"/>
              </a:defRPr>
            </a:lvl5pPr>
            <a:lvl6pPr marL="25146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6pPr>
            <a:lvl7pPr marL="29718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7pPr>
            <a:lvl8pPr marL="34290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8pPr>
            <a:lvl9pPr marL="38862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9pPr>
          </a:lstStyle>
          <a:p>
            <a:r>
              <a:rPr lang="zh-CN" altLang="en-US" dirty="0">
                <a:solidFill>
                  <a:sysClr val="window" lastClr="FFFFFF"/>
                </a:solidFill>
                <a:latin typeface="Arial" panose="020B0604020202020204" pitchFamily="34" charset="0"/>
              </a:rPr>
              <a:t>三、</a:t>
            </a:r>
            <a:r>
              <a:rPr lang="en-US" altLang="zh-CN" dirty="0">
                <a:solidFill>
                  <a:sysClr val="window" lastClr="FFFFFF"/>
                </a:solidFill>
                <a:latin typeface="Arial" panose="020B0604020202020204" pitchFamily="34" charset="0"/>
              </a:rPr>
              <a:t>《</a:t>
            </a:r>
            <a:r>
              <a:rPr lang="zh-CN" altLang="en-US" dirty="0">
                <a:solidFill>
                  <a:sysClr val="window" lastClr="FFFFFF"/>
                </a:solidFill>
                <a:latin typeface="Arial" panose="020B0604020202020204" pitchFamily="34" charset="0"/>
              </a:rPr>
              <a:t>洛阳市城市轨道交通乘客守则</a:t>
            </a:r>
            <a:r>
              <a:rPr lang="en-US" altLang="zh-CN" dirty="0">
                <a:solidFill>
                  <a:sysClr val="window" lastClr="FFFFFF"/>
                </a:solidFill>
                <a:latin typeface="Arial" panose="020B0604020202020204" pitchFamily="34" charset="0"/>
              </a:rPr>
              <a:t>》</a:t>
            </a:r>
            <a:endParaRPr lang="zh-CN" altLang="en-US" dirty="0">
              <a:solidFill>
                <a:sysClr val="window" lastClr="FFFFFF"/>
              </a:solidFill>
              <a:latin typeface="Arial" panose="020B0604020202020204" pitchFamily="34" charset="0"/>
            </a:endParaRPr>
          </a:p>
        </p:txBody>
      </p:sp>
      <p:sp>
        <p:nvSpPr>
          <p:cNvPr id="5" name="文本框 4"/>
          <p:cNvSpPr txBox="1"/>
          <p:nvPr>
            <p:custDataLst>
              <p:tags r:id="rId3"/>
            </p:custDataLst>
          </p:nvPr>
        </p:nvSpPr>
        <p:spPr>
          <a:xfrm>
            <a:off x="5114519" y="2872503"/>
            <a:ext cx="6631940" cy="1893211"/>
          </a:xfrm>
          <a:prstGeom prst="rect">
            <a:avLst/>
          </a:prstGeom>
          <a:noFill/>
        </p:spPr>
        <p:txBody>
          <a:bodyPr wrap="square" lIns="101600" tIns="0" rIns="82550" bIns="0" rtlCol="0">
            <a:spAutoFit/>
          </a:bodyPr>
          <a:lstStyle>
            <a:defPPr>
              <a:defRPr lang="zh-CN"/>
            </a:defPPr>
            <a:lvl1pPr marR="0" lvl="0" indent="0" algn="just" fontAlgn="auto">
              <a:lnSpc>
                <a:spcPct val="130000"/>
              </a:lnSpc>
              <a:spcBef>
                <a:spcPts val="0"/>
              </a:spcBef>
              <a:spcAft>
                <a:spcPts val="1000"/>
              </a:spcAft>
              <a:buClrTx/>
              <a:buSzTx/>
              <a:buFontTx/>
              <a:buNone/>
              <a:defRPr kumimoji="0" sz="1600" b="0" i="0" u="none" strike="noStrike" cap="none" spc="150" normalizeH="0" baseline="0">
                <a:ln>
                  <a:noFill/>
                </a:ln>
                <a:solidFill>
                  <a:prstClr val="white"/>
                </a:solidFill>
                <a:effectLst/>
                <a:uLnTx/>
                <a:uFillTx/>
                <a:latin typeface="微软雅黑" panose="020B0503020204020204" charset="-122"/>
                <a:ea typeface="微软雅黑" panose="020B0503020204020204" charset="-122"/>
                <a:cs typeface="Calibri" panose="020F0502020204030204"/>
              </a:defRPr>
            </a:lvl1pPr>
          </a:lstStyle>
          <a:p>
            <a:r>
              <a:rPr lang="zh-CN" altLang="en-US" sz="1800" dirty="0">
                <a:solidFill>
                  <a:sysClr val="window" lastClr="FFFFFF"/>
                </a:solidFill>
                <a:latin typeface="Arial" panose="020B0604020202020204" pitchFamily="34" charset="0"/>
              </a:rPr>
              <a:t>为了保障城市轨道交通运营秩序，营造安全、便捷、文明、舒适的乘车环境，根据</a:t>
            </a:r>
            <a:r>
              <a:rPr lang="en-US" altLang="zh-CN" sz="1800" dirty="0">
                <a:solidFill>
                  <a:sysClr val="window" lastClr="FFFFFF"/>
                </a:solidFill>
                <a:latin typeface="Arial" panose="020B0604020202020204" pitchFamily="34" charset="0"/>
              </a:rPr>
              <a:t>《</a:t>
            </a:r>
            <a:r>
              <a:rPr lang="zh-CN" altLang="en-US" sz="1800" dirty="0">
                <a:solidFill>
                  <a:sysClr val="window" lastClr="FFFFFF"/>
                </a:solidFill>
                <a:latin typeface="Arial" panose="020B0604020202020204" pitchFamily="34" charset="0"/>
              </a:rPr>
              <a:t>洛阳市城市轨道交通条例</a:t>
            </a:r>
            <a:r>
              <a:rPr lang="en-US" altLang="zh-CN" sz="1800" dirty="0">
                <a:solidFill>
                  <a:sysClr val="window" lastClr="FFFFFF"/>
                </a:solidFill>
                <a:latin typeface="Arial" panose="020B0604020202020204" pitchFamily="34" charset="0"/>
              </a:rPr>
              <a:t>》</a:t>
            </a:r>
            <a:r>
              <a:rPr lang="zh-CN" altLang="en-US" sz="1800" dirty="0">
                <a:solidFill>
                  <a:sysClr val="window" lastClr="FFFFFF"/>
                </a:solidFill>
                <a:latin typeface="Arial" panose="020B0604020202020204" pitchFamily="34" charset="0"/>
              </a:rPr>
              <a:t>等规定，制定本守则。 </a:t>
            </a:r>
            <a:endParaRPr lang="zh-CN" altLang="en-US" sz="1800" dirty="0">
              <a:solidFill>
                <a:sysClr val="window" lastClr="FFFFFF"/>
              </a:solidFill>
              <a:latin typeface="Arial" panose="020B0604020202020204" pitchFamily="34" charset="0"/>
            </a:endParaRPr>
          </a:p>
          <a:p>
            <a:r>
              <a:rPr lang="zh-CN" altLang="en-US" sz="1800" dirty="0">
                <a:solidFill>
                  <a:sysClr val="window" lastClr="FFFFFF"/>
                </a:solidFill>
                <a:latin typeface="Arial" panose="020B0604020202020204" pitchFamily="34" charset="0"/>
              </a:rPr>
              <a:t>凡进入洛阳市城市轨道交通范围（含出入口、通道、站台、站厅、列车车厢等）者，应当遵守本守则。 </a:t>
            </a:r>
            <a:endParaRPr lang="zh-CN" altLang="en-US" sz="1800" dirty="0">
              <a:solidFill>
                <a:sysClr val="window" lastClr="FFFFFF"/>
              </a:solidFill>
              <a:latin typeface="Arial" panose="020B0604020202020204" pitchFamily="34" charset="0"/>
            </a:endParaRPr>
          </a:p>
        </p:txBody>
      </p:sp>
      <p:pic>
        <p:nvPicPr>
          <p:cNvPr id="8" name="PA-组合 1" descr="E:\桌面临时文件\@课件制作-材料\1陈晓宇制作\978-7-200-14983-8《城市轨道交通法律法规》PPT模板修改\1.jpg1"/>
          <p:cNvPicPr/>
          <p:nvPr>
            <p:custDataLst>
              <p:tags r:id="rId4"/>
            </p:custDataLst>
          </p:nvPr>
        </p:nvPicPr>
        <p:blipFill>
          <a:blip r:embed="rId5"/>
          <a:srcRect l="8455" r="8455"/>
          <a:stretch>
            <a:fillRect/>
          </a:stretch>
        </p:blipFill>
        <p:spPr>
          <a:xfrm flipH="1">
            <a:off x="-5715" y="1216660"/>
            <a:ext cx="4516120" cy="4516120"/>
          </a:xfrm>
          <a:prstGeom prst="rect">
            <a:avLst/>
          </a:prstGeom>
        </p:spPr>
      </p:pic>
    </p:spTree>
    <p:custDataLst>
      <p:tags r:id="rId6"/>
    </p:custDataLst>
  </p:cSld>
  <p:clrMapOvr>
    <a:masterClrMapping/>
  </p:clrMapOvr>
  <p:transition spd="med"/>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247737" y="2203648"/>
            <a:ext cx="9696525" cy="2791533"/>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）乘客须持有效票（卡）乘车，实行一人一票（卡）制。乘客应当遵守城市轨道运营单位制定的票务规则，并配合城市轨道运营单位的车票查验工作。 </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乘客应当持有效乘车凭证乘车，并配合轨道交通运营单位查验，不得使用无效、伪造、变造的乘车凭证或者逃票。乘客越站乘车的，应当补交超过部分的票款。乘客无票（卡）、持无效车票（卡）、冒用他人证件或者持伪造证件乘车的，城市轨道交通运营单位可以按照出闸站线网单程最高票价补收票款，并可以加收出闸站线网最高票价五倍票款；情节严重的，由公安机关依法处理。 </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951146" y="904713"/>
            <a:ext cx="10184721"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（一）乘车规定与票务管理</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247737" y="2203648"/>
            <a:ext cx="9696525" cy="2074414"/>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）精神病患者、智障者、学龄前儿童、醉酒、行动不便者等应当由其监护人或者健康成年人陪同乘坐城市轨道交通。健康状况可能危及其他人的乘客不得进站、乘车。</a:t>
            </a:r>
            <a:endPar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乘客应当接受、配合安全检查。对拒不配合安全检查的，安全检查人员有权阻止其进站或责令其出站；对拒不接受安全检查并强行进站、扰乱安全检查秩序，构成违反治安管理行为的，安全检查人员应当立即报告公安机关依法处置。 </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951146" y="904713"/>
            <a:ext cx="10184721"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（二）特殊乘客与安全检查</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custDataLst>
              <p:tags r:id="rId1"/>
            </p:custDataLst>
          </p:nvPr>
        </p:nvGrpSpPr>
        <p:grpSpPr>
          <a:xfrm>
            <a:off x="5146204" y="2151852"/>
            <a:ext cx="1432811" cy="1432810"/>
            <a:chOff x="5094801" y="2736797"/>
            <a:chExt cx="1053526" cy="1053525"/>
          </a:xfrm>
        </p:grpSpPr>
        <p:sp>
          <p:nvSpPr>
            <p:cNvPr id="4" name="弧形 3"/>
            <p:cNvSpPr/>
            <p:nvPr>
              <p:custDataLst>
                <p:tags r:id="rId2"/>
              </p:custDataLst>
            </p:nvPr>
          </p:nvSpPr>
          <p:spPr>
            <a:xfrm>
              <a:off x="5094801" y="2736797"/>
              <a:ext cx="1053526" cy="1053525"/>
            </a:xfrm>
            <a:prstGeom prst="arc">
              <a:avLst>
                <a:gd name="adj1" fmla="val 10079381"/>
                <a:gd name="adj2" fmla="val 1078149"/>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 name="椭圆 4"/>
            <p:cNvSpPr/>
            <p:nvPr>
              <p:custDataLst>
                <p:tags r:id="rId3"/>
              </p:custDataLst>
            </p:nvPr>
          </p:nvSpPr>
          <p:spPr>
            <a:xfrm>
              <a:off x="5188176" y="2830173"/>
              <a:ext cx="866775" cy="866775"/>
            </a:xfrm>
            <a:prstGeom prst="ellipse">
              <a:avLst/>
            </a:prstGeom>
            <a:solidFill>
              <a:sysClr val="window" lastClr="FFFFFF">
                <a:lumMod val="95000"/>
              </a:sysClr>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grpSp>
        <p:nvGrpSpPr>
          <p:cNvPr id="26" name="组合 25"/>
          <p:cNvGrpSpPr/>
          <p:nvPr>
            <p:custDataLst>
              <p:tags r:id="rId4"/>
            </p:custDataLst>
          </p:nvPr>
        </p:nvGrpSpPr>
        <p:grpSpPr>
          <a:xfrm>
            <a:off x="6452023" y="2741264"/>
            <a:ext cx="1432811" cy="1432810"/>
            <a:chOff x="6019228" y="2933039"/>
            <a:chExt cx="1432811" cy="1432810"/>
          </a:xfrm>
        </p:grpSpPr>
        <p:sp>
          <p:nvSpPr>
            <p:cNvPr id="8" name="弧形 7"/>
            <p:cNvSpPr/>
            <p:nvPr>
              <p:custDataLst>
                <p:tags r:id="rId5"/>
              </p:custDataLst>
            </p:nvPr>
          </p:nvSpPr>
          <p:spPr>
            <a:xfrm>
              <a:off x="6019228" y="2933039"/>
              <a:ext cx="1432811" cy="1432810"/>
            </a:xfrm>
            <a:prstGeom prst="arc">
              <a:avLst>
                <a:gd name="adj1" fmla="val 5744803"/>
                <a:gd name="adj2" fmla="val 11753786"/>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 name="椭圆 8"/>
            <p:cNvSpPr/>
            <p:nvPr>
              <p:custDataLst>
                <p:tags r:id="rId6"/>
              </p:custDataLst>
            </p:nvPr>
          </p:nvSpPr>
          <p:spPr>
            <a:xfrm>
              <a:off x="6146220" y="3060032"/>
              <a:ext cx="1178826" cy="1178827"/>
            </a:xfrm>
            <a:prstGeom prst="ellipse">
              <a:avLst/>
            </a:prstGeom>
            <a:solidFill>
              <a:srgbClr val="3498DB"/>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nchorCtr="0"/>
            <a:lstStyle/>
            <a:p>
              <a:pPr algn="ctr"/>
              <a:r>
                <a:rPr lang="en-US" altLang="zh-CN" sz="3200" b="1">
                  <a:latin typeface="微软雅黑" panose="020B0503020204020204" charset="-122"/>
                  <a:ea typeface="微软雅黑" panose="020B0503020204020204" charset="-122"/>
                  <a:sym typeface="Arial" panose="020B0604020202020204" pitchFamily="34" charset="0"/>
                </a:rPr>
                <a:t>2</a:t>
              </a:r>
              <a:endParaRPr lang="en-US" altLang="zh-CN" sz="3200" b="1">
                <a:latin typeface="微软雅黑" panose="020B0503020204020204" charset="-122"/>
                <a:ea typeface="微软雅黑" panose="020B0503020204020204" charset="-122"/>
                <a:sym typeface="Arial" panose="020B0604020202020204" pitchFamily="34" charset="0"/>
              </a:endParaRPr>
            </a:p>
          </p:txBody>
        </p:sp>
      </p:grpSp>
      <p:grpSp>
        <p:nvGrpSpPr>
          <p:cNvPr id="27" name="组合 26"/>
          <p:cNvGrpSpPr/>
          <p:nvPr>
            <p:custDataLst>
              <p:tags r:id="rId7"/>
            </p:custDataLst>
          </p:nvPr>
        </p:nvGrpSpPr>
        <p:grpSpPr>
          <a:xfrm>
            <a:off x="4521550" y="3711655"/>
            <a:ext cx="1652612" cy="1681573"/>
            <a:chOff x="3913296" y="3756934"/>
            <a:chExt cx="1828071" cy="1828070"/>
          </a:xfrm>
        </p:grpSpPr>
        <p:sp>
          <p:nvSpPr>
            <p:cNvPr id="11" name="弧形 10"/>
            <p:cNvSpPr/>
            <p:nvPr>
              <p:custDataLst>
                <p:tags r:id="rId8"/>
              </p:custDataLst>
            </p:nvPr>
          </p:nvSpPr>
          <p:spPr>
            <a:xfrm>
              <a:off x="3913296" y="3756934"/>
              <a:ext cx="1828071" cy="1828070"/>
            </a:xfrm>
            <a:prstGeom prst="arc">
              <a:avLst>
                <a:gd name="adj1" fmla="val 11855355"/>
                <a:gd name="adj2" fmla="val 1249674"/>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9"/>
              </p:custDataLst>
            </p:nvPr>
          </p:nvSpPr>
          <p:spPr>
            <a:xfrm>
              <a:off x="4176763" y="3892073"/>
              <a:ext cx="1432811" cy="1508630"/>
            </a:xfrm>
            <a:prstGeom prst="ellipse">
              <a:avLst/>
            </a:prstGeom>
            <a:solidFill>
              <a:srgbClr val="9BBB59"/>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altLang="zh-CN" sz="3600">
                  <a:latin typeface="方正大黑简体" panose="02000000000000000000" charset="-122"/>
                  <a:ea typeface="方正大黑简体" panose="02000000000000000000" charset="-122"/>
                  <a:sym typeface="Arial" panose="020B0604020202020204" pitchFamily="34" charset="0"/>
                </a:rPr>
                <a:t>1</a:t>
              </a:r>
              <a:endParaRPr lang="en-US" altLang="zh-CN" sz="3600">
                <a:latin typeface="方正大黑简体" panose="02000000000000000000" charset="-122"/>
                <a:ea typeface="方正大黑简体" panose="02000000000000000000" charset="-122"/>
                <a:sym typeface="Arial" panose="020B0604020202020204" pitchFamily="34" charset="0"/>
              </a:endParaRPr>
            </a:p>
          </p:txBody>
        </p:sp>
      </p:grpSp>
      <p:grpSp>
        <p:nvGrpSpPr>
          <p:cNvPr id="28" name="组合 27"/>
          <p:cNvGrpSpPr/>
          <p:nvPr>
            <p:custDataLst>
              <p:tags r:id="rId10"/>
            </p:custDataLst>
          </p:nvPr>
        </p:nvGrpSpPr>
        <p:grpSpPr>
          <a:xfrm>
            <a:off x="6017838" y="4195782"/>
            <a:ext cx="1991045" cy="2003219"/>
            <a:chOff x="5585043" y="4387557"/>
            <a:chExt cx="2080409" cy="2080407"/>
          </a:xfrm>
        </p:grpSpPr>
        <p:sp>
          <p:nvSpPr>
            <p:cNvPr id="16" name="弧形 15"/>
            <p:cNvSpPr/>
            <p:nvPr>
              <p:custDataLst>
                <p:tags r:id="rId11"/>
              </p:custDataLst>
            </p:nvPr>
          </p:nvSpPr>
          <p:spPr>
            <a:xfrm>
              <a:off x="5585043" y="4387557"/>
              <a:ext cx="2080409" cy="2080407"/>
            </a:xfrm>
            <a:prstGeom prst="arc">
              <a:avLst>
                <a:gd name="adj1" fmla="val 17034032"/>
                <a:gd name="adj2" fmla="val 11323787"/>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7" name="椭圆 16"/>
            <p:cNvSpPr/>
            <p:nvPr>
              <p:custDataLst>
                <p:tags r:id="rId12"/>
              </p:custDataLst>
            </p:nvPr>
          </p:nvSpPr>
          <p:spPr>
            <a:xfrm>
              <a:off x="5733746" y="4541348"/>
              <a:ext cx="1781720" cy="1781723"/>
            </a:xfrm>
            <a:prstGeom prst="ellipse">
              <a:avLst/>
            </a:prstGeom>
            <a:solidFill>
              <a:sysClr val="window" lastClr="FFFFFF">
                <a:lumMod val="95000"/>
              </a:sysClr>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sp>
        <p:nvSpPr>
          <p:cNvPr id="22" name="文本框 21"/>
          <p:cNvSpPr txBox="1"/>
          <p:nvPr>
            <p:custDataLst>
              <p:tags r:id="rId13"/>
            </p:custDataLst>
          </p:nvPr>
        </p:nvSpPr>
        <p:spPr>
          <a:xfrm>
            <a:off x="3438526" y="759611"/>
            <a:ext cx="5314950" cy="633187"/>
          </a:xfrm>
          <a:prstGeom prst="rect">
            <a:avLst/>
          </a:prstGeom>
          <a:noFill/>
          <a:effectLst/>
        </p:spPr>
        <p:txBody>
          <a:bodyPr wrap="square" rtlCol="0" anchor="t">
            <a:normAutofit/>
          </a:bodyPr>
          <a:lstStyle/>
          <a:p>
            <a:pPr algn="ctr">
              <a:lnSpc>
                <a:spcPct val="120000"/>
              </a:lnSpc>
            </a:pPr>
            <a:r>
              <a:rPr lang="zh-CN" altLang="en-US" sz="3200" dirty="0">
                <a:latin typeface="方正大黑简体" panose="02000000000000000000" charset="-122"/>
                <a:ea typeface="方正大黑简体" panose="02000000000000000000" charset="-122"/>
                <a:sym typeface="+mn-ea"/>
              </a:rPr>
              <a:t>四、一般要求</a:t>
            </a:r>
            <a:endParaRPr lang="zh-CN" altLang="en-US" sz="3200" dirty="0">
              <a:latin typeface="方正大黑简体" panose="02000000000000000000" charset="-122"/>
              <a:ea typeface="方正大黑简体" panose="02000000000000000000" charset="-122"/>
              <a:sym typeface="+mn-ea"/>
            </a:endParaRPr>
          </a:p>
        </p:txBody>
      </p:sp>
      <p:sp>
        <p:nvSpPr>
          <p:cNvPr id="23" name="文本框 22"/>
          <p:cNvSpPr txBox="1"/>
          <p:nvPr>
            <p:custDataLst>
              <p:tags r:id="rId14"/>
            </p:custDataLst>
          </p:nvPr>
        </p:nvSpPr>
        <p:spPr>
          <a:xfrm>
            <a:off x="971955" y="2533650"/>
            <a:ext cx="3168000" cy="477486"/>
          </a:xfrm>
          <a:prstGeom prst="rect">
            <a:avLst/>
          </a:prstGeom>
          <a:noFill/>
        </p:spPr>
        <p:txBody>
          <a:bodyPr wrap="square" lIns="91440" tIns="45720" rIns="91440" bIns="45720" anchor="b" anchorCtr="0">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r">
              <a:lnSpc>
                <a:spcPct val="120000"/>
              </a:lnSpc>
            </a:pPr>
            <a:endParaRPr sz="2000" b="1" spc="300" dirty="0">
              <a:solidFill>
                <a:srgbClr val="9BBB59"/>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 name="文本框 1"/>
          <p:cNvSpPr txBox="1"/>
          <p:nvPr/>
        </p:nvSpPr>
        <p:spPr>
          <a:xfrm>
            <a:off x="567789" y="2200424"/>
            <a:ext cx="4080116" cy="3693319"/>
          </a:xfrm>
          <a:prstGeom prst="rect">
            <a:avLst/>
          </a:prstGeom>
          <a:noFill/>
        </p:spPr>
        <p:txBody>
          <a:bodyPr wrap="square" rtlCol="0">
            <a:spAutoFit/>
          </a:bodyPr>
          <a:lstStyle/>
          <a:p>
            <a:r>
              <a:rPr lang="zh-CN" altLang="en-US" sz="1800" b="0" dirty="0">
                <a:solidFill>
                  <a:srgbClr val="231F20"/>
                </a:solidFill>
                <a:effectLst/>
                <a:latin typeface="FZSSJW--GB1-0"/>
              </a:rPr>
              <a:t>（</a:t>
            </a:r>
            <a:r>
              <a:rPr lang="en-US" altLang="zh-CN" sz="1800" b="0" dirty="0">
                <a:solidFill>
                  <a:srgbClr val="231F20"/>
                </a:solidFill>
                <a:effectLst/>
                <a:latin typeface="E-BZ"/>
              </a:rPr>
              <a:t>1</a:t>
            </a:r>
            <a:r>
              <a:rPr lang="zh-CN" altLang="en-US" sz="1800" b="0" dirty="0">
                <a:solidFill>
                  <a:srgbClr val="231F20"/>
                </a:solidFill>
                <a:effectLst/>
                <a:latin typeface="FZSSJW--GB1-0"/>
              </a:rPr>
              <a:t>）应以乘客的视角为基准，衡量城市轨道交通客运服务质量。 </a:t>
            </a:r>
            <a:endParaRPr lang="en-US" altLang="zh-CN" sz="1800" b="0" dirty="0">
              <a:solidFill>
                <a:srgbClr val="231F20"/>
              </a:solidFill>
              <a:effectLst/>
              <a:latin typeface="FZSSJW--GB1-0"/>
            </a:endParaRPr>
          </a:p>
          <a:p>
            <a:r>
              <a:rPr lang="zh-CN" altLang="en-US" sz="1800" b="0" dirty="0">
                <a:solidFill>
                  <a:srgbClr val="231F20"/>
                </a:solidFill>
                <a:effectLst/>
                <a:latin typeface="FZSSJW--GB1-0"/>
              </a:rPr>
              <a:t>（</a:t>
            </a:r>
            <a:r>
              <a:rPr lang="en-US" altLang="zh-CN" sz="1800" b="0" dirty="0">
                <a:solidFill>
                  <a:srgbClr val="231F20"/>
                </a:solidFill>
                <a:effectLst/>
                <a:latin typeface="E-BZ"/>
              </a:rPr>
              <a:t>2</a:t>
            </a:r>
            <a:r>
              <a:rPr lang="zh-CN" altLang="en-US" sz="1800" b="0" dirty="0">
                <a:solidFill>
                  <a:srgbClr val="231F20"/>
                </a:solidFill>
                <a:effectLst/>
                <a:latin typeface="FZSSJW--GB1-0"/>
              </a:rPr>
              <a:t>）运营单位应有符合 </a:t>
            </a:r>
            <a:r>
              <a:rPr lang="en-US" altLang="zh-CN" sz="1800" b="0" dirty="0">
                <a:solidFill>
                  <a:srgbClr val="231F20"/>
                </a:solidFill>
                <a:effectLst/>
                <a:latin typeface="E-BZ"/>
              </a:rPr>
              <a:t>GB/T 30012 </a:t>
            </a:r>
            <a:r>
              <a:rPr lang="zh-CN" altLang="en-US" sz="1800" b="0" dirty="0">
                <a:solidFill>
                  <a:srgbClr val="231F20"/>
                </a:solidFill>
                <a:effectLst/>
                <a:latin typeface="FZSSJW--GB1-0"/>
              </a:rPr>
              <a:t>要求的组织机构、规章制度和提供客运服务的 能力。 </a:t>
            </a:r>
            <a:endParaRPr lang="en-US" altLang="zh-CN" sz="1800" b="0" dirty="0">
              <a:solidFill>
                <a:srgbClr val="231F20"/>
              </a:solidFill>
              <a:effectLst/>
              <a:latin typeface="FZSSJW--GB1-0"/>
            </a:endParaRPr>
          </a:p>
          <a:p>
            <a:r>
              <a:rPr lang="zh-CN" altLang="en-US" sz="1800" b="0" dirty="0">
                <a:solidFill>
                  <a:srgbClr val="231F20"/>
                </a:solidFill>
                <a:effectLst/>
                <a:latin typeface="FZSSJW--GB1-0"/>
              </a:rPr>
              <a:t>（</a:t>
            </a:r>
            <a:r>
              <a:rPr lang="en-US" altLang="zh-CN" sz="1800" b="0" dirty="0">
                <a:solidFill>
                  <a:srgbClr val="231F20"/>
                </a:solidFill>
                <a:effectLst/>
                <a:latin typeface="E-BZ"/>
              </a:rPr>
              <a:t>3</a:t>
            </a:r>
            <a:r>
              <a:rPr lang="zh-CN" altLang="en-US" sz="1800" b="0" dirty="0">
                <a:solidFill>
                  <a:srgbClr val="231F20"/>
                </a:solidFill>
                <a:effectLst/>
                <a:latin typeface="FZSSJW--GB1-0"/>
              </a:rPr>
              <a:t>）运营单位应以安全、准时、便捷、舒适、文明为目标，为乘客提供持续改进的 服务。 </a:t>
            </a:r>
            <a:endParaRPr lang="en-US" altLang="zh-CN" sz="1800" b="0" dirty="0">
              <a:solidFill>
                <a:srgbClr val="231F20"/>
              </a:solidFill>
              <a:effectLst/>
              <a:latin typeface="FZSSJW--GB1-0"/>
            </a:endParaRPr>
          </a:p>
          <a:p>
            <a:r>
              <a:rPr lang="zh-CN" altLang="en-US" sz="1800" b="0" dirty="0">
                <a:solidFill>
                  <a:srgbClr val="231F20"/>
                </a:solidFill>
                <a:effectLst/>
                <a:latin typeface="FZSSJW--GB1-0"/>
              </a:rPr>
              <a:t>（</a:t>
            </a:r>
            <a:r>
              <a:rPr lang="en-US" altLang="zh-CN" sz="1800" b="0" dirty="0">
                <a:solidFill>
                  <a:srgbClr val="231F20"/>
                </a:solidFill>
                <a:effectLst/>
                <a:latin typeface="E-BZ"/>
              </a:rPr>
              <a:t>4</a:t>
            </a:r>
            <a:r>
              <a:rPr lang="zh-CN" altLang="en-US" sz="1800" b="0" dirty="0">
                <a:solidFill>
                  <a:srgbClr val="231F20"/>
                </a:solidFill>
                <a:effectLst/>
                <a:latin typeface="FZSSJW--GB1-0"/>
              </a:rPr>
              <a:t>）运营单位应为乘客提供符合服务规范的服务设施、候车环境和乘车环境。 （</a:t>
            </a:r>
            <a:r>
              <a:rPr lang="en-US" altLang="zh-CN" sz="1800" b="0" dirty="0">
                <a:solidFill>
                  <a:srgbClr val="231F20"/>
                </a:solidFill>
                <a:effectLst/>
                <a:latin typeface="E-BZ"/>
              </a:rPr>
              <a:t>5</a:t>
            </a:r>
            <a:r>
              <a:rPr lang="zh-CN" altLang="en-US" sz="1800" b="0" dirty="0">
                <a:solidFill>
                  <a:srgbClr val="231F20"/>
                </a:solidFill>
                <a:effectLst/>
                <a:latin typeface="FZSSJW--GB1-0"/>
              </a:rPr>
              <a:t>）运营单位应为乘客提供规范、有效、及时的信息。在非正常运营状态下，应为 乘客提供必要的指导信息。</a:t>
            </a:r>
            <a:endParaRPr lang="zh-CN" altLang="en-US" dirty="0"/>
          </a:p>
        </p:txBody>
      </p:sp>
      <p:sp>
        <p:nvSpPr>
          <p:cNvPr id="3" name="文本框 2"/>
          <p:cNvSpPr txBox="1"/>
          <p:nvPr/>
        </p:nvSpPr>
        <p:spPr>
          <a:xfrm>
            <a:off x="8222419" y="2061924"/>
            <a:ext cx="3615025" cy="3970318"/>
          </a:xfrm>
          <a:prstGeom prst="rect">
            <a:avLst/>
          </a:prstGeom>
          <a:noFill/>
        </p:spPr>
        <p:txBody>
          <a:bodyPr wrap="square" rtlCol="0">
            <a:spAutoFit/>
          </a:bodyPr>
          <a:lstStyle/>
          <a:p>
            <a:r>
              <a:rPr lang="zh-CN" altLang="en-US"/>
              <a:t>（</a:t>
            </a:r>
            <a:r>
              <a:rPr lang="en-US" altLang="zh-CN"/>
              <a:t>6</a:t>
            </a:r>
            <a:r>
              <a:rPr lang="zh-CN" altLang="en-US"/>
              <a:t>）运营单位应以本文件及服务质量准则为基础，提出服务质量目标，包括确定</a:t>
            </a:r>
            <a:endParaRPr lang="zh-CN" altLang="en-US"/>
          </a:p>
          <a:p>
            <a:r>
              <a:rPr lang="zh-CN" altLang="en-US"/>
              <a:t>提供的服务水平，进行服务质量承诺。服务质量和水平应通过服务质量评价进行衡量。</a:t>
            </a:r>
            <a:endParaRPr lang="zh-CN" altLang="en-US"/>
          </a:p>
          <a:p>
            <a:r>
              <a:rPr lang="zh-CN" altLang="en-US"/>
              <a:t>服务质量的管理和评价应符合社会经济环境及其变化发展的要求和需求。</a:t>
            </a:r>
            <a:endParaRPr lang="zh-CN" altLang="en-US"/>
          </a:p>
          <a:p>
            <a:r>
              <a:rPr lang="zh-CN" altLang="en-US"/>
              <a:t>（</a:t>
            </a:r>
            <a:r>
              <a:rPr lang="en-US" altLang="zh-CN"/>
              <a:t>7</a:t>
            </a:r>
            <a:r>
              <a:rPr lang="zh-CN" altLang="en-US"/>
              <a:t>）运营单位应向残障等特殊乘客提供相应的服务。</a:t>
            </a:r>
            <a:endParaRPr lang="zh-CN" altLang="en-US"/>
          </a:p>
          <a:p>
            <a:r>
              <a:rPr lang="zh-CN" altLang="en-US"/>
              <a:t>（</a:t>
            </a:r>
            <a:r>
              <a:rPr lang="en-US" altLang="zh-CN"/>
              <a:t>8</a:t>
            </a:r>
            <a:r>
              <a:rPr lang="zh-CN" altLang="en-US"/>
              <a:t>）为乘客提供的公益或商业服务应不影响安全，并不降低服务质量。</a:t>
            </a:r>
            <a:endParaRPr lang="zh-CN" altLang="en-US" dirty="0"/>
          </a:p>
        </p:txBody>
      </p:sp>
    </p:spTree>
    <p:custDataLst>
      <p:tags r:id="rId15"/>
    </p:custDataLst>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262723" y="1549092"/>
            <a:ext cx="9501295" cy="4795159"/>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fontAlgn="ctr">
              <a:spcBef>
                <a:spcPts val="0"/>
              </a:spcBef>
              <a:spcAft>
                <a:spcPts val="0"/>
              </a:spcAft>
              <a:buClr>
                <a:srgbClr val="1E6BC5"/>
              </a:buClr>
              <a:buSzPct val="110000"/>
            </a:pP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文明乘车并遵守秩序</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lnSpc>
                <a:spcPct val="125000"/>
              </a:lnSpc>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）乘坐自动扶梯时，紧握扶手、站稳，保管好随身携带的行李，不得在自动扶梯上推挤、打闹或者在运行中的自动扶梯上逆行。</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lnSpc>
                <a:spcPct val="125000"/>
              </a:lnSpc>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）在安全线内有序排队候车。</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lnSpc>
                <a:spcPct val="125000"/>
              </a:lnSpc>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3</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）乘车时先下后上，从车门两侧依次登车，不得互相推挤和强行上、下车。</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lnSpc>
                <a:spcPct val="125000"/>
              </a:lnSpc>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4</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）上、下列车应留意列车与站台间的间隙，列车关门提示警铃鸣响时，立即停止</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lnSpc>
                <a:spcPct val="125000"/>
              </a:lnSpc>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上、下车。</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lnSpc>
                <a:spcPct val="125000"/>
              </a:lnSpc>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5</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）主动给老、弱、病、残、孕及怀抱婴儿者或者其他需要帮助的乘客让座，不得</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lnSpc>
                <a:spcPct val="125000"/>
              </a:lnSpc>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争抢座位，不得一人占用多个座位。</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lnSpc>
                <a:spcPct val="125000"/>
              </a:lnSpc>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6</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）车门开启、关闭时，不得触摸、倚靠车门。</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lnSpc>
                <a:spcPct val="125000"/>
              </a:lnSpc>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7</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）车到终点，乘客应全部下车。</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lnSpc>
                <a:spcPct val="125000"/>
              </a:lnSpc>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8</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）列车因故不能继续运行时，应当服从工作人员的安排或者换乘其他交通工具。</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914789" y="785176"/>
            <a:ext cx="10184721"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（三）文明乘车与行为规范</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262723" y="1549092"/>
            <a:ext cx="9501295" cy="1280351"/>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fontAlgn="ctr">
              <a:spcBef>
                <a:spcPts val="0"/>
              </a:spcBef>
              <a:spcAft>
                <a:spcPts val="0"/>
              </a:spcAft>
              <a:buClr>
                <a:srgbClr val="1E6BC5"/>
              </a:buClr>
              <a:buSzPct val="110000"/>
            </a:pP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儿童乘车规定</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一名成年乘客可以免费带领一名身高不足 </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1.3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米（含 </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1.3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米）的儿童乘车，超过数</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量的儿童需购票乘车。 </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914789" y="785176"/>
            <a:ext cx="10184721"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（三）文明乘车与行为规范</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524010" y="1656760"/>
            <a:ext cx="9066844" cy="4161139"/>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fontAlgn="ctr">
              <a:spcBef>
                <a:spcPts val="0"/>
              </a:spcBef>
              <a:spcAft>
                <a:spcPts val="0"/>
              </a:spcAft>
              <a:buClr>
                <a:srgbClr val="1E6BC5"/>
              </a:buClr>
              <a:buSzPct val="110000"/>
            </a:pP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3.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乘客禁止携带进站的物品</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）畜禽和猫、狗等宠物或者其他可能妨碍城市轨道交通运营安全的动物，有识别</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标志的服务犬除外。</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）爆炸性、易燃性、毒害性、腐蚀性、放射性及其他可能危及人身和财产安全的</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危险物品。</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3</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）枪械弹药、刀具等管制器具，公务人员依法配带的除外。</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4</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）易污损、有严重异味或者无包装易碎的物品，未能妥善包装的肉制品及其他妨</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碍公共卫生的物品。</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5</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）充气气球、自行车（符合行李规范的除外）、尖锐物品等有安全隐患或者影响</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应急疏散的物品。</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6</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）不得携带重量超过 </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30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千克，长、宽、高之和超过 </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1.6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米的物品进站乘车。</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7</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）其他影响运营安全的物品。 </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914789" y="785176"/>
            <a:ext cx="10184721"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（三）文明乘车与行为规范</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324129" y="1656760"/>
            <a:ext cx="9474655" cy="4161139"/>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fontAlgn="ctr">
              <a:spcBef>
                <a:spcPts val="0"/>
              </a:spcBef>
              <a:spcAft>
                <a:spcPts val="0"/>
              </a:spcAft>
              <a:buClr>
                <a:srgbClr val="1E6BC5"/>
              </a:buClr>
              <a:buSzPct val="110000"/>
            </a:pP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4.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乘客应维护环境卫生</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保持和爱护城市轨道交通环境卫生，维护公共秩序，在城市轨道交通范围内禁止下列行为。</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）吸烟（含电子烟），点燃明火、随地吐痰、便溺、吐口香糖，乱扔果皮、纸屑、包装物等。</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）躺卧、乞讨、卖艺、歌舞及其他表演、收捡废弃物等。</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3</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）踩踏座席、追逐打闹、大声喧哗，弹奏乐器，使用电子设备时外放声音。</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4</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）擅自摆摊设点，兜售或者派发物品，散发广告宣传品等。</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5</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）涂写、刻画，擅自张贴、悬挂物品等。</a:t>
            </a:r>
            <a:endPar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6</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）在车厢内饮酒、进食，婴儿和特殊人群除外。</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7</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）擅自停放车辆、堆放杂物，骑（滑）代步工具等。</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8</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）在运行的自动扶梯上逆行。</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9</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）擅自拍摄电影、电视剧及广告宣传片等。</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10</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）其他影响城市轨道交通公共秩序、公共场所容貌和环境卫生的行为。</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914789" y="785176"/>
            <a:ext cx="10184721"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（三）文明乘车与行为规范</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348125" y="1856697"/>
            <a:ext cx="9474655" cy="2240613"/>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fontAlgn="ctr">
              <a:spcBef>
                <a:spcPts val="0"/>
              </a:spcBef>
              <a:spcAft>
                <a:spcPts val="0"/>
              </a:spcAft>
              <a:buClr>
                <a:srgbClr val="1E6BC5"/>
              </a:buClr>
              <a:buSzPct val="110000"/>
            </a:pP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禁止下列危害城市轨道交通运营设施设备安全的行为</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）损坏隧道、轨道、路基、高架、车站、风亭、冷却塔、变电站、管线、护栏、护网等设施。</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）损坏车辆、机电、电缆、自动售检票等设备，干扰通信信号、视频监控设备等系统。</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3</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）损坏、移动、遮盖安全标志、监测设施以及安全防护设备。</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4</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）擅自在高架桥梁及附属结构上钻孔打眼，搭设电线或者其他承力绳索，设置附着物。</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5</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）其他危害城市轨道交通运营设施设备安全的行为。</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914789" y="785176"/>
            <a:ext cx="10184721"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（四）危害运营设施设备的行为</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283344" y="1674233"/>
            <a:ext cx="9675050" cy="4481227"/>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fontAlgn="ctr">
              <a:spcBef>
                <a:spcPts val="0"/>
              </a:spcBef>
              <a:spcAft>
                <a:spcPts val="0"/>
              </a:spcAft>
              <a:buClr>
                <a:srgbClr val="1E6BC5"/>
              </a:buClr>
              <a:buSzPct val="110000"/>
            </a:pP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禁止危害或者可能危害城市轨道交通运营安全的行为</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）拦截列车，在列车车门或站台门提示警铃鸣响时强行上下列车，车门或站台门</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关闭后扒门。</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）擅自进入隧道、轨道或者其他禁入区域。</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3</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）攀爬或者跨越围栏、护栏、护网、站台门等。</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4</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）擅自操作有警示标志的按钮和开关装置，在非紧急状态下动用紧急或者安全装置。</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5</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）在通风口、车站出入口 </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50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米范围内存放有毒、有害、易燃、易爆、放射性和腐蚀性等物品。</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6</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）在城市轨道交通车站出入口 </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5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米范围内停放车辆、摆设摊点等，妨碍乘客通行</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和救援疏散。</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7</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）在出入口、风亭、变电站、冷却塔周边躺卧、留宿、堆放和晾晒物品等。</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8</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）在地面或者高架线路两侧各 </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100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米范围内升放风筝、气球等低空飘浮物体和无人机等低空飞行器。</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9</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）其他危害或者可能危害城市轨道交通运营安全的行为。 </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914789" y="785176"/>
            <a:ext cx="10184721"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（四）危害运营设施设备的行为</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247737" y="2203648"/>
            <a:ext cx="9189035" cy="254839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）城市轨道交通因故不能正常运行时或者发生意外情况时，乘客应当保持冷静，听从城市轨道交通工作人员的指挥或者按照广播提示有序疏散、换乘及办理退票手续。</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）遭遇突发事件、发现城市轨道交通存在安全隐患时，应当及时向城市轨道交通运营单位或者洛阳市交通运输主管部门报告。 </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3</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）乘客对城市轨道交通运营服务不满意的，可以向城市轨道交通运营单位或者洛阳市交通运输主管部门反映、投诉，但不得影响城市轨道交通正常运营服务。</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4</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）因乘客原因造成城市轨道交通设施、设备损坏的，应当承担相应的赔偿责任。</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951146" y="904713"/>
            <a:ext cx="10184721"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（五）突发事件应急处理与责任承担</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260349" y="2193367"/>
            <a:ext cx="9189035" cy="1037207"/>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乘客应自觉遵守本守则。违反本守则的，城市轨道交通运营单位有权采取制止、劝离或者拒绝提供服务；违反法律法规规定的，应当依法移送相关部门处理。</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algn="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本守则自 </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2021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年 </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3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月 </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日起施行。</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951146" y="904713"/>
            <a:ext cx="10184721"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（六）其他规定</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3670299" y="4037046"/>
            <a:ext cx="4851402" cy="52197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2800" b="1" i="0" u="none" strike="noStrike" kern="1200" cap="none" spc="600" normalizeH="0" baseline="0" noProof="0" dirty="0">
                <a:ln>
                  <a:noFill/>
                </a:ln>
                <a:solidFill>
                  <a:schemeClr val="tx1">
                    <a:lumMod val="85000"/>
                    <a:lumOff val="15000"/>
                  </a:schemeClr>
                </a:solidFill>
                <a:effectLst/>
                <a:uLnTx/>
                <a:uFillTx/>
                <a:ea typeface="宋体" panose="02010600030101010101" pitchFamily="2" charset="-122"/>
                <a:cs typeface="+mn-ea"/>
                <a:sym typeface="+mn-lt"/>
              </a:rPr>
              <a:t>城市轨道交通法律法规</a:t>
            </a:r>
            <a:endParaRPr kumimoji="0" lang="zh-CN" sz="2800" b="1" i="0" u="none" strike="noStrike" kern="1200" cap="none" spc="600" normalizeH="0" baseline="0" noProof="0" dirty="0">
              <a:ln>
                <a:noFill/>
              </a:ln>
              <a:solidFill>
                <a:schemeClr val="tx1">
                  <a:lumMod val="85000"/>
                  <a:lumOff val="15000"/>
                </a:schemeClr>
              </a:solidFill>
              <a:effectLst/>
              <a:uLnTx/>
              <a:uFillTx/>
              <a:ea typeface="宋体" panose="02010600030101010101" pitchFamily="2" charset="-122"/>
              <a:cs typeface="+mn-ea"/>
              <a:sym typeface="+mn-lt"/>
            </a:endParaRPr>
          </a:p>
        </p:txBody>
      </p:sp>
      <p:sp>
        <p:nvSpPr>
          <p:cNvPr id="5" name="TextBox 2"/>
          <p:cNvSpPr txBox="1"/>
          <p:nvPr/>
        </p:nvSpPr>
        <p:spPr>
          <a:xfrm>
            <a:off x="1763210" y="4559506"/>
            <a:ext cx="8665580" cy="1198880"/>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7200" spc="600" dirty="0">
                <a:solidFill>
                  <a:schemeClr val="tx1">
                    <a:lumMod val="85000"/>
                    <a:lumOff val="15000"/>
                  </a:schemeClr>
                </a:solidFill>
                <a:cs typeface="+mn-ea"/>
                <a:sym typeface="+mn-lt"/>
              </a:rPr>
              <a:t>非常感谢您的观看</a:t>
            </a:r>
            <a:endParaRPr kumimoji="0" lang="zh-CN" altLang="en-US" sz="7200" i="0" u="none" strike="noStrike" kern="1200" cap="none" spc="600" normalizeH="0" baseline="0" noProof="0" dirty="0">
              <a:ln>
                <a:noFill/>
              </a:ln>
              <a:solidFill>
                <a:schemeClr val="tx1">
                  <a:lumMod val="85000"/>
                  <a:lumOff val="15000"/>
                </a:schemeClr>
              </a:solidFill>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8"/>
          <p:cNvSpPr txBox="1"/>
          <p:nvPr/>
        </p:nvSpPr>
        <p:spPr>
          <a:xfrm>
            <a:off x="4223911" y="550414"/>
            <a:ext cx="3744178" cy="430530"/>
          </a:xfrm>
          <a:prstGeom prst="rect">
            <a:avLst/>
          </a:prstGeom>
          <a:noFill/>
        </p:spPr>
        <p:txBody>
          <a:bodyPr wrap="square" lIns="0" tIns="0" rIns="0" bIns="0" rtlCol="0" anchor="ctr">
            <a:spAutoFit/>
          </a:bodyPr>
          <a:lstStyle/>
          <a:p>
            <a:pPr algn="ctr"/>
            <a:r>
              <a:rPr lang="zh-CN" altLang="en-US" sz="2800" b="1" dirty="0">
                <a:latin typeface="方正大黑简体" panose="02000000000000000000" charset="-122"/>
                <a:ea typeface="方正大黑简体" panose="02000000000000000000" charset="-122"/>
                <a:sym typeface="+mn-ea"/>
              </a:rPr>
              <a:t>五、服务设施和设备</a:t>
            </a:r>
            <a:endParaRPr lang="zh-CN" altLang="en-US" sz="2800" b="1" dirty="0">
              <a:latin typeface="方正大黑简体" panose="02000000000000000000" charset="-122"/>
              <a:ea typeface="方正大黑简体" panose="02000000000000000000" charset="-122"/>
              <a:sym typeface="+mn-ea"/>
            </a:endParaRPr>
          </a:p>
        </p:txBody>
      </p:sp>
      <p:sp>
        <p:nvSpPr>
          <p:cNvPr id="31" name="i$liḋe-Rectangle 58"/>
          <p:cNvSpPr/>
          <p:nvPr/>
        </p:nvSpPr>
        <p:spPr>
          <a:xfrm>
            <a:off x="6298082" y="4123438"/>
            <a:ext cx="664693" cy="378963"/>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00000000000000000" charset="-122"/>
                <a:ea typeface="方正大黑简体" panose="02000000000000000000" charset="-122"/>
                <a:cs typeface="+mn-ea"/>
                <a:sym typeface="+mn-lt"/>
              </a:rPr>
              <a:t>9</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47" name="i$liḋe-TextBox 70"/>
          <p:cNvSpPr txBox="1"/>
          <p:nvPr/>
        </p:nvSpPr>
        <p:spPr>
          <a:xfrm>
            <a:off x="6962775" y="4136801"/>
            <a:ext cx="396000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安全服务设施设备</a:t>
            </a:r>
            <a:endParaRPr lang="zh-CN" altLang="en-US" sz="2000" dirty="0">
              <a:latin typeface="微软雅黑" panose="020B0503020204020204" charset="-122"/>
              <a:ea typeface="微软雅黑" panose="020B0503020204020204" charset="-122"/>
              <a:sym typeface="+mn-ea"/>
            </a:endParaRPr>
          </a:p>
        </p:txBody>
      </p:sp>
      <p:sp>
        <p:nvSpPr>
          <p:cNvPr id="6" name="i$liḋe-Rectangle 58"/>
          <p:cNvSpPr/>
          <p:nvPr/>
        </p:nvSpPr>
        <p:spPr>
          <a:xfrm>
            <a:off x="1091565" y="4558030"/>
            <a:ext cx="716915" cy="7169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r>
              <a:rPr lang="en-US" sz="2800" b="1">
                <a:solidFill>
                  <a:schemeClr val="bg1"/>
                </a:solidFill>
                <a:latin typeface="方正大黑简体" panose="02000000000000000000" charset="-122"/>
                <a:ea typeface="方正大黑简体" panose="02000000000000000000" charset="-122"/>
                <a:cs typeface="+mn-ea"/>
                <a:sym typeface="+mn-lt"/>
              </a:rPr>
              <a:t>4</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95" name="i$liḋe-TextBox 70"/>
          <p:cNvSpPr txBox="1"/>
          <p:nvPr/>
        </p:nvSpPr>
        <p:spPr>
          <a:xfrm>
            <a:off x="1808480" y="4762500"/>
            <a:ext cx="396000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票务设施和设备</a:t>
            </a:r>
            <a:endParaRPr lang="zh-CN" altLang="en-US" sz="2000" dirty="0">
              <a:latin typeface="微软雅黑" panose="020B0503020204020204" charset="-122"/>
              <a:ea typeface="微软雅黑" panose="020B0503020204020204" charset="-122"/>
              <a:sym typeface="+mn-ea"/>
            </a:endParaRPr>
          </a:p>
        </p:txBody>
      </p:sp>
      <p:sp>
        <p:nvSpPr>
          <p:cNvPr id="33" name="i$liḋe-Rectangle 68"/>
          <p:cNvSpPr/>
          <p:nvPr/>
        </p:nvSpPr>
        <p:spPr>
          <a:xfrm>
            <a:off x="6287282" y="3333720"/>
            <a:ext cx="664693" cy="37896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8</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
        <p:nvSpPr>
          <p:cNvPr id="45" name="i$liḋe-TextBox 77"/>
          <p:cNvSpPr txBox="1"/>
          <p:nvPr/>
        </p:nvSpPr>
        <p:spPr>
          <a:xfrm>
            <a:off x="6962775" y="3331845"/>
            <a:ext cx="396000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列车</a:t>
            </a:r>
            <a:endParaRPr lang="zh-CN" altLang="en-US" sz="2000" dirty="0">
              <a:latin typeface="微软雅黑" panose="020B0503020204020204" charset="-122"/>
              <a:ea typeface="微软雅黑" panose="020B0503020204020204" charset="-122"/>
              <a:sym typeface="+mn-ea"/>
            </a:endParaRPr>
          </a:p>
        </p:txBody>
      </p:sp>
      <p:sp>
        <p:nvSpPr>
          <p:cNvPr id="88" name="i$liḋe-Rectangle 68"/>
          <p:cNvSpPr/>
          <p:nvPr/>
        </p:nvSpPr>
        <p:spPr>
          <a:xfrm>
            <a:off x="1091565" y="3663315"/>
            <a:ext cx="716915" cy="71691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r>
              <a:rPr lang="en-US" sz="2800" b="1">
                <a:solidFill>
                  <a:schemeClr val="bg1"/>
                </a:solidFill>
                <a:latin typeface="方正大黑简体" panose="02000000000000000000" charset="-122"/>
                <a:ea typeface="方正大黑简体" panose="02000000000000000000" charset="-122"/>
                <a:cs typeface="+mn-ea"/>
                <a:sym typeface="+mn-lt"/>
              </a:rPr>
              <a:t>3</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98" name="i$liḋe-TextBox 77"/>
          <p:cNvSpPr txBox="1"/>
          <p:nvPr/>
        </p:nvSpPr>
        <p:spPr>
          <a:xfrm>
            <a:off x="1808480" y="3867785"/>
            <a:ext cx="396000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通行设施</a:t>
            </a:r>
            <a:endParaRPr lang="zh-CN" altLang="en-US" sz="2000" dirty="0">
              <a:latin typeface="微软雅黑" panose="020B0503020204020204" charset="-122"/>
              <a:ea typeface="微软雅黑" panose="020B0503020204020204" charset="-122"/>
              <a:sym typeface="+mn-ea"/>
            </a:endParaRPr>
          </a:p>
        </p:txBody>
      </p:sp>
      <p:sp>
        <p:nvSpPr>
          <p:cNvPr id="35" name="i$liḋe-Rectangle 71"/>
          <p:cNvSpPr/>
          <p:nvPr/>
        </p:nvSpPr>
        <p:spPr>
          <a:xfrm>
            <a:off x="6287283" y="2620164"/>
            <a:ext cx="664695" cy="352906"/>
          </a:xfrm>
          <a:prstGeom prst="rect">
            <a:avLst/>
          </a:prstGeom>
          <a:solidFill>
            <a:srgbClr val="A970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7</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
        <p:nvSpPr>
          <p:cNvPr id="43" name="i$liḋe-TextBox 80"/>
          <p:cNvSpPr txBox="1"/>
          <p:nvPr/>
        </p:nvSpPr>
        <p:spPr>
          <a:xfrm>
            <a:off x="6962775" y="2620448"/>
            <a:ext cx="396000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照明设施</a:t>
            </a:r>
            <a:endParaRPr lang="zh-CN" altLang="en-US" sz="2000" dirty="0">
              <a:latin typeface="微软雅黑" panose="020B0503020204020204" charset="-122"/>
              <a:ea typeface="微软雅黑" panose="020B0503020204020204" charset="-122"/>
              <a:sym typeface="+mn-ea"/>
            </a:endParaRPr>
          </a:p>
        </p:txBody>
      </p:sp>
      <p:sp>
        <p:nvSpPr>
          <p:cNvPr id="90" name="i$liḋe-Rectangle 71"/>
          <p:cNvSpPr/>
          <p:nvPr/>
        </p:nvSpPr>
        <p:spPr>
          <a:xfrm>
            <a:off x="1091565" y="2768600"/>
            <a:ext cx="716915" cy="71691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r>
              <a:rPr lang="en-US" sz="2800" b="1">
                <a:solidFill>
                  <a:schemeClr val="bg1"/>
                </a:solidFill>
                <a:latin typeface="方正大黑简体" panose="02000000000000000000" charset="-122"/>
                <a:ea typeface="方正大黑简体" panose="02000000000000000000" charset="-122"/>
                <a:cs typeface="+mn-ea"/>
                <a:sym typeface="+mn-lt"/>
              </a:rPr>
              <a:t>2</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101" name="i$liḋe-TextBox 80"/>
          <p:cNvSpPr txBox="1"/>
          <p:nvPr/>
        </p:nvSpPr>
        <p:spPr>
          <a:xfrm>
            <a:off x="1808480" y="2973070"/>
            <a:ext cx="396000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服务标志</a:t>
            </a:r>
            <a:endParaRPr lang="zh-CN" altLang="en-US" sz="2000" dirty="0">
              <a:latin typeface="微软雅黑" panose="020B0503020204020204" charset="-122"/>
              <a:ea typeface="微软雅黑" panose="020B0503020204020204" charset="-122"/>
              <a:sym typeface="+mn-ea"/>
            </a:endParaRPr>
          </a:p>
        </p:txBody>
      </p:sp>
      <p:sp>
        <p:nvSpPr>
          <p:cNvPr id="29" name="i$liḋe-Rectangle 47"/>
          <p:cNvSpPr/>
          <p:nvPr/>
        </p:nvSpPr>
        <p:spPr>
          <a:xfrm>
            <a:off x="6287287" y="1873886"/>
            <a:ext cx="664693" cy="426084"/>
          </a:xfrm>
          <a:prstGeom prst="rect">
            <a:avLst/>
          </a:prstGeom>
          <a:solidFill>
            <a:srgbClr val="FBD5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6</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
        <p:nvSpPr>
          <p:cNvPr id="41" name="i$liḋe-TextBox 83"/>
          <p:cNvSpPr txBox="1"/>
          <p:nvPr/>
        </p:nvSpPr>
        <p:spPr>
          <a:xfrm>
            <a:off x="6951979" y="1911285"/>
            <a:ext cx="396000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问询服务设施</a:t>
            </a:r>
            <a:endParaRPr lang="zh-CN" altLang="en-US" sz="2000" dirty="0">
              <a:latin typeface="微软雅黑" panose="020B0503020204020204" charset="-122"/>
              <a:ea typeface="微软雅黑" panose="020B0503020204020204" charset="-122"/>
              <a:sym typeface="+mn-ea"/>
            </a:endParaRPr>
          </a:p>
        </p:txBody>
      </p:sp>
      <p:sp>
        <p:nvSpPr>
          <p:cNvPr id="2" name="i$liḋe-Rectangle 47"/>
          <p:cNvSpPr/>
          <p:nvPr/>
        </p:nvSpPr>
        <p:spPr>
          <a:xfrm>
            <a:off x="1091565" y="1873885"/>
            <a:ext cx="716915" cy="71691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r>
              <a:rPr lang="en-US" sz="2800" b="1">
                <a:solidFill>
                  <a:schemeClr val="bg1"/>
                </a:solidFill>
                <a:latin typeface="方正大黑简体" panose="02000000000000000000" charset="-122"/>
                <a:ea typeface="方正大黑简体" panose="02000000000000000000" charset="-122"/>
                <a:cs typeface="+mn-ea"/>
                <a:sym typeface="+mn-lt"/>
              </a:rPr>
              <a:t>1</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104" name="i$liḋe-TextBox 83"/>
          <p:cNvSpPr txBox="1"/>
          <p:nvPr/>
        </p:nvSpPr>
        <p:spPr>
          <a:xfrm>
            <a:off x="1808480" y="2078355"/>
            <a:ext cx="396000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基本要求</a:t>
            </a:r>
            <a:endParaRPr lang="zh-CN" altLang="en-US" sz="2000" dirty="0">
              <a:latin typeface="微软雅黑" panose="020B0503020204020204" charset="-122"/>
              <a:ea typeface="微软雅黑" panose="020B0503020204020204" charset="-122"/>
              <a:sym typeface="+mn-ea"/>
            </a:endParaRPr>
          </a:p>
        </p:txBody>
      </p:sp>
      <p:sp>
        <p:nvSpPr>
          <p:cNvPr id="5" name="i$liḋe-Rectangle 58"/>
          <p:cNvSpPr/>
          <p:nvPr/>
        </p:nvSpPr>
        <p:spPr>
          <a:xfrm>
            <a:off x="1091565" y="5452745"/>
            <a:ext cx="716915" cy="71691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r>
              <a:rPr lang="en-US" sz="2800" b="1">
                <a:solidFill>
                  <a:schemeClr val="bg1"/>
                </a:solidFill>
                <a:latin typeface="方正大黑简体" panose="02000000000000000000" charset="-122"/>
                <a:ea typeface="方正大黑简体" panose="02000000000000000000" charset="-122"/>
                <a:cs typeface="+mn-ea"/>
                <a:sym typeface="+mn-lt"/>
              </a:rPr>
              <a:t>5</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7" name="i$liḋe-TextBox 70"/>
          <p:cNvSpPr txBox="1"/>
          <p:nvPr/>
        </p:nvSpPr>
        <p:spPr>
          <a:xfrm>
            <a:off x="1808480" y="5657215"/>
            <a:ext cx="396000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乘客信息系统及广播系统</a:t>
            </a:r>
            <a:endParaRPr lang="zh-CN" altLang="en-US" sz="2000" dirty="0">
              <a:latin typeface="微软雅黑" panose="020B0503020204020204" charset="-122"/>
              <a:ea typeface="微软雅黑" panose="020B0503020204020204" charset="-122"/>
              <a:sym typeface="+mn-ea"/>
            </a:endParaRPr>
          </a:p>
        </p:txBody>
      </p:sp>
      <p:sp>
        <p:nvSpPr>
          <p:cNvPr id="3" name="i$liḋe-Rectangle 58"/>
          <p:cNvSpPr/>
          <p:nvPr/>
        </p:nvSpPr>
        <p:spPr>
          <a:xfrm>
            <a:off x="6298082" y="4867260"/>
            <a:ext cx="664693" cy="378963"/>
          </a:xfrm>
          <a:prstGeom prst="rect">
            <a:avLst/>
          </a:prstGeom>
          <a:solidFill>
            <a:srgbClr val="6FDA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10</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
        <p:nvSpPr>
          <p:cNvPr id="8" name="文本框 7"/>
          <p:cNvSpPr txBox="1"/>
          <p:nvPr/>
        </p:nvSpPr>
        <p:spPr>
          <a:xfrm>
            <a:off x="7247408" y="4856686"/>
            <a:ext cx="2174064" cy="400110"/>
          </a:xfrm>
          <a:prstGeom prst="rect">
            <a:avLst/>
          </a:prstGeom>
          <a:noFill/>
        </p:spPr>
        <p:txBody>
          <a:bodyPr wrap="square">
            <a:spAutoFit/>
          </a:bodyPr>
          <a:lstStyle/>
          <a:p>
            <a:r>
              <a:rPr lang="zh-CN" altLang="en-US" sz="2000" dirty="0">
                <a:latin typeface="微软雅黑" panose="020B0503020204020204" charset="-122"/>
                <a:ea typeface="微软雅黑" panose="020B0503020204020204" charset="-122"/>
              </a:rPr>
              <a:t>其他设施设备</a:t>
            </a:r>
            <a:endParaRPr lang="zh-CN" altLang="en-US" sz="2000" dirty="0">
              <a:latin typeface="微软雅黑" panose="020B0503020204020204" charset="-122"/>
              <a:ea typeface="微软雅黑" panose="020B0503020204020204" charset="-122"/>
            </a:endParaRPr>
          </a:p>
        </p:txBody>
      </p:sp>
      <p:sp>
        <p:nvSpPr>
          <p:cNvPr id="13" name="i$liḋe-Rectangle 58"/>
          <p:cNvSpPr/>
          <p:nvPr/>
        </p:nvSpPr>
        <p:spPr>
          <a:xfrm>
            <a:off x="6298081" y="5657155"/>
            <a:ext cx="664693" cy="3789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11</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
        <p:nvSpPr>
          <p:cNvPr id="15" name="文本框 14"/>
          <p:cNvSpPr txBox="1"/>
          <p:nvPr/>
        </p:nvSpPr>
        <p:spPr>
          <a:xfrm>
            <a:off x="7210607" y="5657155"/>
            <a:ext cx="6094948" cy="400110"/>
          </a:xfrm>
          <a:prstGeom prst="rect">
            <a:avLst/>
          </a:prstGeom>
          <a:noFill/>
        </p:spPr>
        <p:txBody>
          <a:bodyPr wrap="square">
            <a:spAutoFit/>
          </a:bodyPr>
          <a:lstStyle/>
          <a:p>
            <a:r>
              <a:rPr lang="zh-CN" altLang="en-US" sz="2000" dirty="0">
                <a:latin typeface="微软雅黑" panose="020B0503020204020204" charset="-122"/>
                <a:ea typeface="微软雅黑" panose="020B0503020204020204" charset="-122"/>
              </a:rPr>
              <a:t>服务设施可靠度</a:t>
            </a:r>
            <a:endParaRPr lang="zh-CN" altLang="en-US" sz="20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split orient="vert"/>
      </p:transition>
    </mc:Choice>
    <mc:Fallback>
      <p:transition spd="slow" advClick="0" advTm="2000">
        <p:split orient="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custDataLst>
              <p:tags r:id="rId1"/>
            </p:custDataLst>
          </p:nvPr>
        </p:nvSpPr>
        <p:spPr>
          <a:xfrm>
            <a:off x="492625" y="1559448"/>
            <a:ext cx="3421166" cy="1204112"/>
          </a:xfrm>
          <a:prstGeom prst="rect">
            <a:avLst/>
          </a:prstGeom>
          <a:noFill/>
        </p:spPr>
        <p:txBody>
          <a:bodyPr wrap="square" lIns="90000" tIns="46800" rIns="90000" bIns="0" anchor="t" anchorCtr="0">
            <a:spAutoFit/>
          </a:bodyPr>
          <a:lstStyle/>
          <a:p>
            <a:pPr algn="r">
              <a:lnSpc>
                <a:spcPct val="120000"/>
              </a:lnSpc>
            </a:pPr>
            <a:r>
              <a:rPr lang="zh-CN" altLang="en-US" sz="1600"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20204" pitchFamily="34" charset="0"/>
              </a:rPr>
              <a:t>（1）设施及设备的布置和运行应与设计或验收标准保持一致，并应符合 </a:t>
            </a:r>
            <a:r>
              <a:rPr lang="en-US" altLang="zh-CN" sz="1600"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20204" pitchFamily="34" charset="0"/>
              </a:rPr>
              <a:t>GB/T 38707</a:t>
            </a:r>
            <a:endParaRPr lang="en-US" altLang="zh-CN" sz="1600"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20204" pitchFamily="34" charset="0"/>
            </a:endParaRPr>
          </a:p>
          <a:p>
            <a:pPr algn="r">
              <a:lnSpc>
                <a:spcPct val="120000"/>
              </a:lnSpc>
            </a:pPr>
            <a:r>
              <a:rPr lang="zh-CN" altLang="en-US" sz="1600"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20204" pitchFamily="34" charset="0"/>
              </a:rPr>
              <a:t>的要求。</a:t>
            </a:r>
            <a:endParaRPr lang="zh-CN" altLang="en-US" sz="1600"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40" name="文本框 39"/>
          <p:cNvSpPr txBox="1"/>
          <p:nvPr>
            <p:custDataLst>
              <p:tags r:id="rId2"/>
            </p:custDataLst>
          </p:nvPr>
        </p:nvSpPr>
        <p:spPr>
          <a:xfrm>
            <a:off x="8110126" y="1517575"/>
            <a:ext cx="3239135" cy="1499578"/>
          </a:xfrm>
          <a:prstGeom prst="rect">
            <a:avLst/>
          </a:prstGeom>
          <a:noFill/>
        </p:spPr>
        <p:txBody>
          <a:bodyPr wrap="square" lIns="90000" tIns="46800" rIns="90000" bIns="0" anchor="t" anchorCtr="0">
            <a:spAutoFit/>
          </a:bodyPr>
          <a:lstStyle/>
          <a:p>
            <a:pPr>
              <a:lnSpc>
                <a:spcPct val="120000"/>
              </a:lnSpc>
            </a:pPr>
            <a:r>
              <a:rPr lang="zh-CN" altLang="en-US" sz="1600"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20204" pitchFamily="34" charset="0"/>
              </a:rPr>
              <a:t>（3）在设备设施使用年限内应满足正常使用的安全性、可靠性、可用性和可维护性</a:t>
            </a:r>
            <a:endParaRPr lang="zh-CN" altLang="en-US" sz="1600"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20204" pitchFamily="34" charset="0"/>
            </a:endParaRPr>
          </a:p>
          <a:p>
            <a:pPr>
              <a:lnSpc>
                <a:spcPct val="120000"/>
              </a:lnSpc>
            </a:pPr>
            <a:r>
              <a:rPr lang="zh-CN" altLang="en-US" sz="1600"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20204" pitchFamily="34" charset="0"/>
              </a:rPr>
              <a:t>要求，建立消除安全隐患的定期评估机制。</a:t>
            </a:r>
            <a:endParaRPr lang="zh-CN" altLang="en-US" sz="1600"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50" name="文本框 49"/>
          <p:cNvSpPr txBox="1"/>
          <p:nvPr>
            <p:custDataLst>
              <p:tags r:id="rId3"/>
            </p:custDataLst>
          </p:nvPr>
        </p:nvSpPr>
        <p:spPr>
          <a:xfrm>
            <a:off x="8003019" y="4136313"/>
            <a:ext cx="3970157" cy="1795043"/>
          </a:xfrm>
          <a:prstGeom prst="rect">
            <a:avLst/>
          </a:prstGeom>
          <a:noFill/>
        </p:spPr>
        <p:txBody>
          <a:bodyPr wrap="square" lIns="90000" tIns="46800" rIns="90000" bIns="0" anchor="t" anchorCtr="0">
            <a:spAutoFit/>
          </a:bodyPr>
          <a:lstStyle/>
          <a:p>
            <a:pPr>
              <a:lnSpc>
                <a:spcPct val="120000"/>
              </a:lnSpc>
            </a:pPr>
            <a:r>
              <a:rPr lang="zh-CN" altLang="en-US" sz="1600"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20204" pitchFamily="34" charset="0"/>
              </a:rPr>
              <a:t>（4）自动售检票、乘客信息系统等设施设备应实现系统互联互通、兼容共享，车辆宜实现兼容共享。设施设备宜采用推广节能、互联网及智能化技术等新技术以及易于维护、更新等技术和措施。</a:t>
            </a:r>
            <a:endParaRPr lang="zh-CN" altLang="en-US" sz="1600"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90" name="文本框 89"/>
          <p:cNvSpPr txBox="1"/>
          <p:nvPr>
            <p:custDataLst>
              <p:tags r:id="rId4"/>
            </p:custDataLst>
          </p:nvPr>
        </p:nvSpPr>
        <p:spPr>
          <a:xfrm>
            <a:off x="721768" y="4094441"/>
            <a:ext cx="3240000" cy="1499578"/>
          </a:xfrm>
          <a:prstGeom prst="rect">
            <a:avLst/>
          </a:prstGeom>
          <a:noFill/>
        </p:spPr>
        <p:txBody>
          <a:bodyPr wrap="square" lIns="90000" tIns="46800" rIns="90000" bIns="0" anchor="t" anchorCtr="0">
            <a:spAutoFit/>
          </a:bodyPr>
          <a:lstStyle/>
          <a:p>
            <a:pPr>
              <a:lnSpc>
                <a:spcPct val="120000"/>
              </a:lnSpc>
            </a:pPr>
            <a:r>
              <a:rPr lang="zh-CN" altLang="en-US" sz="1600"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20204" pitchFamily="34" charset="0"/>
              </a:rPr>
              <a:t>（2）服务设施布置和运行的调整变化不应降低服务水平和减少服务内容；不应随意</a:t>
            </a:r>
            <a:endParaRPr lang="zh-CN" altLang="en-US" sz="1600"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20204" pitchFamily="34" charset="0"/>
            </a:endParaRPr>
          </a:p>
          <a:p>
            <a:pPr>
              <a:lnSpc>
                <a:spcPct val="120000"/>
              </a:lnSpc>
            </a:pPr>
            <a:r>
              <a:rPr lang="zh-CN" altLang="en-US" sz="1600"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20204" pitchFamily="34" charset="0"/>
              </a:rPr>
              <a:t>减少服务场所的面积和使用空间。</a:t>
            </a:r>
            <a:endParaRPr lang="zh-CN" altLang="en-US" sz="1600"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79" name="空心弧 78"/>
          <p:cNvSpPr/>
          <p:nvPr>
            <p:custDataLst>
              <p:tags r:id="rId5"/>
            </p:custDataLst>
          </p:nvPr>
        </p:nvSpPr>
        <p:spPr>
          <a:xfrm rot="14147689">
            <a:off x="4151408" y="1477645"/>
            <a:ext cx="3890982" cy="3890982"/>
          </a:xfrm>
          <a:prstGeom prst="blockArc">
            <a:avLst>
              <a:gd name="adj1" fmla="val 0"/>
              <a:gd name="adj2" fmla="val 3600000"/>
              <a:gd name="adj3" fmla="val 20000"/>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0000"/>
              </a:lnSpc>
            </a:pPr>
            <a:endParaRPr lang="zh-CN" altLang="en-US">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76" name="空心弧 75"/>
          <p:cNvSpPr/>
          <p:nvPr>
            <p:custDataLst>
              <p:tags r:id="rId6"/>
            </p:custDataLst>
          </p:nvPr>
        </p:nvSpPr>
        <p:spPr>
          <a:xfrm rot="3347689">
            <a:off x="4151408" y="1489373"/>
            <a:ext cx="3890982" cy="3890982"/>
          </a:xfrm>
          <a:prstGeom prst="blockArc">
            <a:avLst>
              <a:gd name="adj1" fmla="val 0"/>
              <a:gd name="adj2" fmla="val 3600000"/>
              <a:gd name="adj3" fmla="val 20000"/>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0000"/>
              </a:lnSpc>
            </a:pPr>
            <a:endParaRPr lang="zh-CN" altLang="en-US"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74" name="空心弧 73"/>
          <p:cNvSpPr/>
          <p:nvPr>
            <p:custDataLst>
              <p:tags r:id="rId7"/>
            </p:custDataLst>
          </p:nvPr>
        </p:nvSpPr>
        <p:spPr>
          <a:xfrm rot="17747689">
            <a:off x="4151408" y="1477645"/>
            <a:ext cx="3890982" cy="3890982"/>
          </a:xfrm>
          <a:prstGeom prst="blockArc">
            <a:avLst>
              <a:gd name="adj1" fmla="val 0"/>
              <a:gd name="adj2" fmla="val 3600000"/>
              <a:gd name="adj3" fmla="val 20000"/>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0000"/>
              </a:lnSpc>
            </a:pPr>
            <a:endParaRPr lang="zh-CN" altLang="en-US">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77" name="空心弧 76"/>
          <p:cNvSpPr/>
          <p:nvPr>
            <p:custDataLst>
              <p:tags r:id="rId8"/>
            </p:custDataLst>
          </p:nvPr>
        </p:nvSpPr>
        <p:spPr>
          <a:xfrm rot="6947689">
            <a:off x="4151408" y="1477645"/>
            <a:ext cx="3890982" cy="3890982"/>
          </a:xfrm>
          <a:prstGeom prst="blockArc">
            <a:avLst>
              <a:gd name="adj1" fmla="val 0"/>
              <a:gd name="adj2" fmla="val 3600000"/>
              <a:gd name="adj3" fmla="val 20000"/>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0000"/>
              </a:lnSpc>
            </a:pPr>
            <a:endParaRPr lang="zh-CN" altLang="en-US"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31" name="矩形 30"/>
          <p:cNvSpPr/>
          <p:nvPr>
            <p:custDataLst>
              <p:tags r:id="rId9"/>
            </p:custDataLst>
          </p:nvPr>
        </p:nvSpPr>
        <p:spPr>
          <a:xfrm>
            <a:off x="5255895" y="3171507"/>
            <a:ext cx="1680210" cy="514985"/>
          </a:xfrm>
          <a:prstGeom prst="rect">
            <a:avLst/>
          </a:prstGeom>
        </p:spPr>
        <p:txBody>
          <a:bodyPr wrap="square" lIns="90000" tIns="46800" rIns="90000" bIns="46800" anchor="ctr">
            <a:normAutofit/>
          </a:bodyPr>
          <a:lstStyle/>
          <a:p>
            <a:pPr algn="ctr">
              <a:lnSpc>
                <a:spcPct val="120000"/>
              </a:lnSpc>
            </a:pPr>
            <a:r>
              <a:rPr lang="zh-CN" altLang="en-US" sz="2000" b="1"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20204" pitchFamily="34" charset="0"/>
              </a:rPr>
              <a:t>基本要求</a:t>
            </a:r>
            <a:endParaRPr lang="zh-CN" altLang="en-US" sz="2000" b="1" spc="300" dirty="0">
              <a:solidFill>
                <a:srgbClr val="000000">
                  <a:lumMod val="85000"/>
                  <a:lumOff val="1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75" name="空心弧 74"/>
          <p:cNvSpPr/>
          <p:nvPr>
            <p:custDataLst>
              <p:tags r:id="rId10"/>
            </p:custDataLst>
          </p:nvPr>
        </p:nvSpPr>
        <p:spPr>
          <a:xfrm rot="21347689">
            <a:off x="4151408" y="1477645"/>
            <a:ext cx="3890982" cy="3890982"/>
          </a:xfrm>
          <a:prstGeom prst="blockArc">
            <a:avLst>
              <a:gd name="adj1" fmla="val 0"/>
              <a:gd name="adj2" fmla="val 3600000"/>
              <a:gd name="adj3" fmla="val 20000"/>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0000"/>
              </a:lnSpc>
            </a:pPr>
            <a:endParaRPr lang="zh-CN" altLang="en-US">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78" name="空心弧 77"/>
          <p:cNvSpPr/>
          <p:nvPr>
            <p:custDataLst>
              <p:tags r:id="rId11"/>
            </p:custDataLst>
          </p:nvPr>
        </p:nvSpPr>
        <p:spPr>
          <a:xfrm rot="10547689">
            <a:off x="4151408" y="1477645"/>
            <a:ext cx="3890982" cy="3890982"/>
          </a:xfrm>
          <a:prstGeom prst="blockArc">
            <a:avLst>
              <a:gd name="adj1" fmla="val 0"/>
              <a:gd name="adj2" fmla="val 3600000"/>
              <a:gd name="adj3" fmla="val 20000"/>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0000"/>
              </a:lnSpc>
            </a:pPr>
            <a:endParaRPr lang="zh-CN" altLang="en-US">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92" name="文本框 91"/>
          <p:cNvSpPr txBox="1"/>
          <p:nvPr>
            <p:custDataLst>
              <p:tags r:id="rId12"/>
            </p:custDataLst>
          </p:nvPr>
        </p:nvSpPr>
        <p:spPr>
          <a:xfrm>
            <a:off x="6822099" y="1899195"/>
            <a:ext cx="482824" cy="524619"/>
          </a:xfrm>
          <a:prstGeom prst="rect">
            <a:avLst/>
          </a:prstGeom>
          <a:noFill/>
          <a:effectLst/>
        </p:spPr>
        <p:txBody>
          <a:bodyPr vert="horz" wrap="square" tIns="46800" bIns="46800">
            <a:normAutofit/>
          </a:bodyPr>
          <a:lstStyle/>
          <a:p>
            <a:pPr>
              <a:lnSpc>
                <a:spcPct val="120000"/>
              </a:lnSpc>
            </a:pPr>
            <a:endParaRPr lang="en-US" sz="2100"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93" name="文本框 92"/>
          <p:cNvSpPr txBox="1"/>
          <p:nvPr>
            <p:custDataLst>
              <p:tags r:id="rId13"/>
            </p:custDataLst>
          </p:nvPr>
        </p:nvSpPr>
        <p:spPr>
          <a:xfrm>
            <a:off x="7413206" y="3311213"/>
            <a:ext cx="482824" cy="524619"/>
          </a:xfrm>
          <a:prstGeom prst="rect">
            <a:avLst/>
          </a:prstGeom>
          <a:noFill/>
          <a:effectLst/>
        </p:spPr>
        <p:txBody>
          <a:bodyPr vert="horz" wrap="square" tIns="46800" bIns="46800">
            <a:normAutofit/>
          </a:bodyPr>
          <a:lstStyle/>
          <a:p>
            <a:pPr>
              <a:lnSpc>
                <a:spcPct val="120000"/>
              </a:lnSpc>
            </a:pPr>
            <a:endParaRPr lang="en-US" sz="2100"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Tree>
    <p:custDataLst>
      <p:tags r:id="rId14"/>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i$liḋe-Rectangle 47"/>
          <p:cNvSpPr/>
          <p:nvPr/>
        </p:nvSpPr>
        <p:spPr>
          <a:xfrm>
            <a:off x="1088900" y="5938402"/>
            <a:ext cx="716915" cy="716915"/>
          </a:xfrm>
          <a:prstGeom prst="rect">
            <a:avLst/>
          </a:prstGeom>
          <a:solidFill>
            <a:srgbClr val="FBD5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5</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
        <p:nvSpPr>
          <p:cNvPr id="33" name="i$liḋe-Rectangle 68"/>
          <p:cNvSpPr/>
          <p:nvPr/>
        </p:nvSpPr>
        <p:spPr>
          <a:xfrm>
            <a:off x="6216100" y="2911855"/>
            <a:ext cx="716915" cy="71691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7</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
        <p:nvSpPr>
          <p:cNvPr id="35" name="i$liḋe-Rectangle 71"/>
          <p:cNvSpPr/>
          <p:nvPr/>
        </p:nvSpPr>
        <p:spPr>
          <a:xfrm>
            <a:off x="6235061" y="1699303"/>
            <a:ext cx="716915" cy="716915"/>
          </a:xfrm>
          <a:prstGeom prst="rect">
            <a:avLst/>
          </a:prstGeom>
          <a:solidFill>
            <a:srgbClr val="A970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6</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
        <p:nvSpPr>
          <p:cNvPr id="45" name="i$liḋe-TextBox 77"/>
          <p:cNvSpPr txBox="1"/>
          <p:nvPr/>
        </p:nvSpPr>
        <p:spPr>
          <a:xfrm>
            <a:off x="6981599" y="2906752"/>
            <a:ext cx="4059555" cy="492125"/>
          </a:xfrm>
          <a:prstGeom prst="rect">
            <a:avLst/>
          </a:prstGeom>
          <a:noFill/>
        </p:spPr>
        <p:txBody>
          <a:bodyPr wrap="square" lIns="360000" tIns="0" rIns="0" bIns="0" anchor="ctr" anchorCtr="0">
            <a:spAutoFit/>
          </a:bodyPr>
          <a:lstStyle/>
          <a:p>
            <a:pPr algn="l"/>
            <a:r>
              <a:rPr lang="zh-CN" altLang="en-US" sz="1600" dirty="0">
                <a:latin typeface="微软雅黑" panose="020B0503020204020204" charset="-122"/>
                <a:ea typeface="微软雅黑" panose="020B0503020204020204" charset="-122"/>
                <a:sym typeface="+mn-ea"/>
              </a:rPr>
              <a:t>车站公共区以及与车站相连物业公共区应在显著位置设置导向标志。</a:t>
            </a:r>
            <a:endParaRPr lang="zh-CN" altLang="en-US" sz="1600" dirty="0">
              <a:latin typeface="微软雅黑" panose="020B0503020204020204" charset="-122"/>
              <a:ea typeface="微软雅黑" panose="020B0503020204020204" charset="-122"/>
              <a:sym typeface="+mn-ea"/>
            </a:endParaRPr>
          </a:p>
        </p:txBody>
      </p:sp>
      <p:sp>
        <p:nvSpPr>
          <p:cNvPr id="43" name="i$liḋe-TextBox 80"/>
          <p:cNvSpPr txBox="1"/>
          <p:nvPr/>
        </p:nvSpPr>
        <p:spPr>
          <a:xfrm>
            <a:off x="6971639" y="1699303"/>
            <a:ext cx="3960000" cy="738505"/>
          </a:xfrm>
          <a:prstGeom prst="rect">
            <a:avLst/>
          </a:prstGeom>
          <a:noFill/>
        </p:spPr>
        <p:txBody>
          <a:bodyPr wrap="square" lIns="360000" tIns="0" rIns="0" bIns="0" anchor="ctr" anchorCtr="0">
            <a:spAutoFit/>
          </a:bodyPr>
          <a:lstStyle/>
          <a:p>
            <a:pPr algn="l"/>
            <a:r>
              <a:rPr lang="zh-CN" altLang="en-US" sz="1600" dirty="0">
                <a:latin typeface="微软雅黑" panose="020B0503020204020204" charset="-122"/>
                <a:ea typeface="微软雅黑" panose="020B0503020204020204" charset="-122"/>
                <a:sym typeface="+mn-ea"/>
              </a:rPr>
              <a:t>导向标志应实现明晰有效的客流路径引导，满足不同交通方式之间的换乘引导</a:t>
            </a:r>
            <a:endParaRPr lang="zh-CN" altLang="en-US" sz="1600" dirty="0">
              <a:latin typeface="微软雅黑" panose="020B0503020204020204" charset="-122"/>
              <a:ea typeface="微软雅黑" panose="020B0503020204020204" charset="-122"/>
              <a:sym typeface="+mn-ea"/>
            </a:endParaRPr>
          </a:p>
          <a:p>
            <a:pPr algn="l"/>
            <a:r>
              <a:rPr lang="zh-CN" altLang="en-US" sz="1600" dirty="0">
                <a:latin typeface="微软雅黑" panose="020B0503020204020204" charset="-122"/>
                <a:ea typeface="微软雅黑" panose="020B0503020204020204" charset="-122"/>
                <a:sym typeface="+mn-ea"/>
              </a:rPr>
              <a:t>需求。</a:t>
            </a:r>
            <a:endParaRPr lang="zh-CN" altLang="en-US" sz="1600" dirty="0">
              <a:latin typeface="微软雅黑" panose="020B0503020204020204" charset="-122"/>
              <a:ea typeface="微软雅黑" panose="020B0503020204020204" charset="-122"/>
              <a:sym typeface="+mn-ea"/>
            </a:endParaRPr>
          </a:p>
        </p:txBody>
      </p:sp>
      <p:sp>
        <p:nvSpPr>
          <p:cNvPr id="41" name="i$liḋe-TextBox 83"/>
          <p:cNvSpPr txBox="1"/>
          <p:nvPr/>
        </p:nvSpPr>
        <p:spPr>
          <a:xfrm>
            <a:off x="1878535" y="5902676"/>
            <a:ext cx="3960000" cy="738505"/>
          </a:xfrm>
          <a:prstGeom prst="rect">
            <a:avLst/>
          </a:prstGeom>
          <a:noFill/>
        </p:spPr>
        <p:txBody>
          <a:bodyPr wrap="square" lIns="360000" tIns="0" rIns="0" bIns="0" anchor="ctr" anchorCtr="0">
            <a:spAutoFit/>
          </a:bodyPr>
          <a:lstStyle/>
          <a:p>
            <a:pPr algn="l"/>
            <a:r>
              <a:rPr lang="zh-CN" altLang="en-US" sz="1600" dirty="0">
                <a:latin typeface="微软雅黑" panose="020B0503020204020204" charset="-122"/>
                <a:ea typeface="微软雅黑" panose="020B0503020204020204" charset="-122"/>
                <a:sym typeface="+mn-ea"/>
              </a:rPr>
              <a:t>在城市轨道交通车站外 </a:t>
            </a:r>
            <a:r>
              <a:rPr lang="en-US" altLang="zh-CN" sz="1600" dirty="0">
                <a:latin typeface="微软雅黑" panose="020B0503020204020204" charset="-122"/>
                <a:ea typeface="微软雅黑" panose="020B0503020204020204" charset="-122"/>
                <a:sym typeface="+mn-ea"/>
              </a:rPr>
              <a:t>800 </a:t>
            </a:r>
            <a:r>
              <a:rPr lang="zh-CN" altLang="en-US" sz="1600" dirty="0">
                <a:latin typeface="微软雅黑" panose="020B0503020204020204" charset="-122"/>
                <a:ea typeface="微软雅黑" panose="020B0503020204020204" charset="-122"/>
                <a:sym typeface="+mn-ea"/>
              </a:rPr>
              <a:t>米范围内提供清晰、明确、设置合理、引导连续和</a:t>
            </a:r>
            <a:endParaRPr lang="zh-CN" altLang="en-US" sz="1600" dirty="0">
              <a:latin typeface="微软雅黑" panose="020B0503020204020204" charset="-122"/>
              <a:ea typeface="微软雅黑" panose="020B0503020204020204" charset="-122"/>
              <a:sym typeface="+mn-ea"/>
            </a:endParaRPr>
          </a:p>
          <a:p>
            <a:pPr algn="l"/>
            <a:r>
              <a:rPr lang="zh-CN" altLang="en-US" sz="1600" dirty="0">
                <a:latin typeface="微软雅黑" panose="020B0503020204020204" charset="-122"/>
                <a:ea typeface="微软雅黑" panose="020B0503020204020204" charset="-122"/>
                <a:sym typeface="+mn-ea"/>
              </a:rPr>
              <a:t>统一的城市轨道交通导向标志。</a:t>
            </a:r>
            <a:endParaRPr lang="zh-CN" altLang="en-US" sz="1600" dirty="0">
              <a:latin typeface="微软雅黑" panose="020B0503020204020204" charset="-122"/>
              <a:ea typeface="微软雅黑" panose="020B0503020204020204" charset="-122"/>
              <a:sym typeface="+mn-ea"/>
            </a:endParaRPr>
          </a:p>
        </p:txBody>
      </p:sp>
      <p:sp>
        <p:nvSpPr>
          <p:cNvPr id="80" name="TextBox 8"/>
          <p:cNvSpPr txBox="1"/>
          <p:nvPr/>
        </p:nvSpPr>
        <p:spPr>
          <a:xfrm>
            <a:off x="4223911" y="550414"/>
            <a:ext cx="3744178" cy="43053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800" b="1" spc="15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cs typeface="+mn-ea"/>
                <a:sym typeface="+mn-ea"/>
              </a:rPr>
              <a:t>服务标志</a:t>
            </a:r>
            <a:endParaRPr lang="zh-CN" altLang="en-US" sz="2800" b="1" dirty="0">
              <a:solidFill>
                <a:schemeClr val="tx1">
                  <a:lumMod val="75000"/>
                  <a:lumOff val="25000"/>
                </a:schemeClr>
              </a:solidFill>
              <a:latin typeface="方正大黑简体" panose="02000000000000000000" charset="-122"/>
              <a:ea typeface="方正大黑简体" panose="02000000000000000000" charset="-122"/>
              <a:cs typeface="+mn-ea"/>
              <a:sym typeface="+mn-ea"/>
            </a:endParaRPr>
          </a:p>
        </p:txBody>
      </p:sp>
      <p:sp>
        <p:nvSpPr>
          <p:cNvPr id="2" name="i$liḋe-Rectangle 47"/>
          <p:cNvSpPr/>
          <p:nvPr/>
        </p:nvSpPr>
        <p:spPr>
          <a:xfrm>
            <a:off x="1091565" y="1718074"/>
            <a:ext cx="716915" cy="71691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1</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
        <p:nvSpPr>
          <p:cNvPr id="6" name="i$liḋe-Rectangle 58"/>
          <p:cNvSpPr/>
          <p:nvPr/>
        </p:nvSpPr>
        <p:spPr>
          <a:xfrm>
            <a:off x="1091564" y="5059277"/>
            <a:ext cx="716915" cy="7169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4</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
        <p:nvSpPr>
          <p:cNvPr id="88" name="i$liḋe-Rectangle 68"/>
          <p:cNvSpPr/>
          <p:nvPr/>
        </p:nvSpPr>
        <p:spPr>
          <a:xfrm>
            <a:off x="1091564" y="4019661"/>
            <a:ext cx="716915" cy="71691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3</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
        <p:nvSpPr>
          <p:cNvPr id="90" name="i$liḋe-Rectangle 71"/>
          <p:cNvSpPr/>
          <p:nvPr/>
        </p:nvSpPr>
        <p:spPr>
          <a:xfrm>
            <a:off x="1091565" y="3040420"/>
            <a:ext cx="716915" cy="71691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r>
              <a:rPr lang="en-US" sz="2800" b="1">
                <a:solidFill>
                  <a:schemeClr val="bg1"/>
                </a:solidFill>
                <a:latin typeface="方正大黑简体" panose="02000000000000000000" charset="-122"/>
                <a:ea typeface="方正大黑简体" panose="02000000000000000000" charset="-122"/>
                <a:cs typeface="+mn-ea"/>
                <a:sym typeface="+mn-lt"/>
              </a:rPr>
              <a:t>2</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95" name="i$liḋe-TextBox 70"/>
          <p:cNvSpPr txBox="1"/>
          <p:nvPr/>
        </p:nvSpPr>
        <p:spPr>
          <a:xfrm>
            <a:off x="1808480" y="4984751"/>
            <a:ext cx="3960000" cy="738505"/>
          </a:xfrm>
          <a:prstGeom prst="rect">
            <a:avLst/>
          </a:prstGeom>
          <a:noFill/>
        </p:spPr>
        <p:txBody>
          <a:bodyPr wrap="square" lIns="360000" tIns="0" rIns="0" bIns="0" anchor="ctr" anchorCtr="0">
            <a:spAutoFit/>
          </a:bodyPr>
          <a:lstStyle/>
          <a:p>
            <a:pPr algn="l"/>
            <a:r>
              <a:rPr lang="zh-CN" altLang="en-US" sz="1600" dirty="0">
                <a:latin typeface="微软雅黑" panose="020B0503020204020204" charset="-122"/>
                <a:ea typeface="微软雅黑" panose="020B0503020204020204" charset="-122"/>
                <a:sym typeface="+mn-ea"/>
              </a:rPr>
              <a:t>车站和列车内配备的优先座椅和轮椅摆放位等应设置醒目、清晰的无障碍设施</a:t>
            </a:r>
            <a:endParaRPr lang="zh-CN" altLang="en-US" sz="1600" dirty="0">
              <a:latin typeface="微软雅黑" panose="020B0503020204020204" charset="-122"/>
              <a:ea typeface="微软雅黑" panose="020B0503020204020204" charset="-122"/>
              <a:sym typeface="+mn-ea"/>
            </a:endParaRPr>
          </a:p>
          <a:p>
            <a:pPr algn="l"/>
            <a:r>
              <a:rPr lang="zh-CN" altLang="en-US" sz="1600" dirty="0">
                <a:latin typeface="微软雅黑" panose="020B0503020204020204" charset="-122"/>
                <a:ea typeface="微软雅黑" panose="020B0503020204020204" charset="-122"/>
                <a:sym typeface="+mn-ea"/>
              </a:rPr>
              <a:t>位置标志。</a:t>
            </a:r>
            <a:endParaRPr lang="zh-CN" altLang="en-US" sz="1600" dirty="0">
              <a:latin typeface="微软雅黑" panose="020B0503020204020204" charset="-122"/>
              <a:ea typeface="微软雅黑" panose="020B0503020204020204" charset="-122"/>
              <a:sym typeface="+mn-ea"/>
            </a:endParaRPr>
          </a:p>
        </p:txBody>
      </p:sp>
      <p:sp>
        <p:nvSpPr>
          <p:cNvPr id="98" name="i$liḋe-TextBox 77"/>
          <p:cNvSpPr txBox="1"/>
          <p:nvPr/>
        </p:nvSpPr>
        <p:spPr>
          <a:xfrm>
            <a:off x="1805815" y="4094187"/>
            <a:ext cx="3960000" cy="738664"/>
          </a:xfrm>
          <a:prstGeom prst="rect">
            <a:avLst/>
          </a:prstGeom>
          <a:noFill/>
        </p:spPr>
        <p:txBody>
          <a:bodyPr wrap="square" lIns="360000" tIns="0" rIns="0" bIns="0" anchor="ctr" anchorCtr="0">
            <a:spAutoFit/>
          </a:bodyPr>
          <a:lstStyle/>
          <a:p>
            <a:pPr algn="l"/>
            <a:r>
              <a:rPr lang="zh-CN" altLang="en-US" sz="1600" dirty="0">
                <a:latin typeface="微软雅黑" panose="020B0503020204020204" charset="-122"/>
                <a:ea typeface="微软雅黑" panose="020B0503020204020204" charset="-122"/>
                <a:sym typeface="+mn-ea"/>
              </a:rPr>
              <a:t>车站入口处应张贴禁止携带物品进站乘车的目录，宜张贴限制携带物品进站乘</a:t>
            </a:r>
            <a:endParaRPr lang="zh-CN" altLang="en-US" sz="1600" dirty="0">
              <a:latin typeface="微软雅黑" panose="020B0503020204020204" charset="-122"/>
              <a:ea typeface="微软雅黑" panose="020B0503020204020204" charset="-122"/>
              <a:sym typeface="+mn-ea"/>
            </a:endParaRPr>
          </a:p>
          <a:p>
            <a:pPr algn="l"/>
            <a:r>
              <a:rPr lang="zh-CN" altLang="en-US" sz="1600" dirty="0">
                <a:latin typeface="微软雅黑" panose="020B0503020204020204" charset="-122"/>
                <a:ea typeface="微软雅黑" panose="020B0503020204020204" charset="-122"/>
                <a:sym typeface="+mn-ea"/>
              </a:rPr>
              <a:t>车的目录。</a:t>
            </a:r>
            <a:endParaRPr lang="zh-CN" altLang="en-US" sz="1600" dirty="0">
              <a:latin typeface="微软雅黑" panose="020B0503020204020204" charset="-122"/>
              <a:ea typeface="微软雅黑" panose="020B0503020204020204" charset="-122"/>
              <a:sym typeface="+mn-ea"/>
            </a:endParaRPr>
          </a:p>
        </p:txBody>
      </p:sp>
      <p:sp>
        <p:nvSpPr>
          <p:cNvPr id="101" name="i$liḋe-TextBox 80"/>
          <p:cNvSpPr txBox="1"/>
          <p:nvPr/>
        </p:nvSpPr>
        <p:spPr>
          <a:xfrm>
            <a:off x="1808480" y="3034776"/>
            <a:ext cx="3960000" cy="984885"/>
          </a:xfrm>
          <a:prstGeom prst="rect">
            <a:avLst/>
          </a:prstGeom>
          <a:noFill/>
        </p:spPr>
        <p:txBody>
          <a:bodyPr wrap="square" lIns="360000" tIns="0" rIns="0" bIns="0" anchor="ctr" anchorCtr="0">
            <a:spAutoFit/>
          </a:bodyPr>
          <a:lstStyle/>
          <a:p>
            <a:pPr algn="l"/>
            <a:r>
              <a:rPr lang="zh-CN" altLang="en-US" sz="1600" dirty="0">
                <a:latin typeface="微软雅黑" panose="020B0503020204020204" charset="-122"/>
                <a:ea typeface="微软雅黑" panose="020B0503020204020204" charset="-122"/>
                <a:sym typeface="+mn-ea"/>
              </a:rPr>
              <a:t>城市轨道交通车站内应有完善的客运服务标志。标志应醒目、信息易辨、设置</a:t>
            </a:r>
            <a:endParaRPr lang="zh-CN" altLang="en-US" sz="1600" dirty="0">
              <a:latin typeface="微软雅黑" panose="020B0503020204020204" charset="-122"/>
              <a:ea typeface="微软雅黑" panose="020B0503020204020204" charset="-122"/>
              <a:sym typeface="+mn-ea"/>
            </a:endParaRPr>
          </a:p>
          <a:p>
            <a:pPr algn="l"/>
            <a:r>
              <a:rPr lang="zh-CN" altLang="en-US" sz="1600" dirty="0">
                <a:latin typeface="微软雅黑" panose="020B0503020204020204" charset="-122"/>
                <a:ea typeface="微软雅黑" panose="020B0503020204020204" charset="-122"/>
                <a:sym typeface="+mn-ea"/>
              </a:rPr>
              <a:t>合理、引导连续、系统整体，使用和管理方便，不被其他设施遮挡和遮盖。</a:t>
            </a:r>
            <a:endParaRPr lang="zh-CN" altLang="en-US" sz="1600" dirty="0">
              <a:latin typeface="微软雅黑" panose="020B0503020204020204" charset="-122"/>
              <a:ea typeface="微软雅黑" panose="020B0503020204020204" charset="-122"/>
              <a:sym typeface="+mn-ea"/>
            </a:endParaRPr>
          </a:p>
        </p:txBody>
      </p:sp>
      <p:sp>
        <p:nvSpPr>
          <p:cNvPr id="104" name="i$liḋe-TextBox 83"/>
          <p:cNvSpPr txBox="1"/>
          <p:nvPr/>
        </p:nvSpPr>
        <p:spPr>
          <a:xfrm>
            <a:off x="1808480" y="1699303"/>
            <a:ext cx="3960000" cy="1231106"/>
          </a:xfrm>
          <a:prstGeom prst="rect">
            <a:avLst/>
          </a:prstGeom>
          <a:noFill/>
        </p:spPr>
        <p:txBody>
          <a:bodyPr wrap="square" lIns="360000" tIns="0" rIns="0" bIns="0" anchor="ctr" anchorCtr="0">
            <a:spAutoFit/>
          </a:bodyPr>
          <a:lstStyle/>
          <a:p>
            <a:pPr algn="l"/>
            <a:r>
              <a:rPr lang="zh-CN" altLang="en-US" sz="1600" dirty="0">
                <a:latin typeface="微软雅黑" panose="020B0503020204020204" charset="-122"/>
                <a:ea typeface="微软雅黑" panose="020B0503020204020204" charset="-122"/>
                <a:sym typeface="+mn-ea"/>
              </a:rPr>
              <a:t>标志的图形符号、标志形状、颜色和设置要求应符合 </a:t>
            </a:r>
            <a:r>
              <a:rPr lang="en-US" altLang="zh-CN" sz="1600" dirty="0">
                <a:latin typeface="微软雅黑" panose="020B0503020204020204" charset="-122"/>
                <a:ea typeface="微软雅黑" panose="020B0503020204020204" charset="-122"/>
                <a:sym typeface="+mn-ea"/>
              </a:rPr>
              <a:t>GB/T 18574 </a:t>
            </a:r>
            <a:r>
              <a:rPr lang="zh-CN" altLang="en-US" sz="1600" dirty="0">
                <a:latin typeface="微软雅黑" panose="020B0503020204020204" charset="-122"/>
                <a:ea typeface="微软雅黑" panose="020B0503020204020204" charset="-122"/>
                <a:sym typeface="+mn-ea"/>
              </a:rPr>
              <a:t>的要求，安</a:t>
            </a:r>
            <a:endParaRPr lang="zh-CN" altLang="en-US" sz="1600" dirty="0">
              <a:latin typeface="微软雅黑" panose="020B0503020204020204" charset="-122"/>
              <a:ea typeface="微软雅黑" panose="020B0503020204020204" charset="-122"/>
              <a:sym typeface="+mn-ea"/>
            </a:endParaRPr>
          </a:p>
          <a:p>
            <a:pPr algn="l"/>
            <a:r>
              <a:rPr lang="zh-CN" altLang="en-US" sz="1600" dirty="0">
                <a:latin typeface="微软雅黑" panose="020B0503020204020204" charset="-122"/>
                <a:ea typeface="微软雅黑" panose="020B0503020204020204" charset="-122"/>
                <a:sym typeface="+mn-ea"/>
              </a:rPr>
              <a:t>全标志还应符合 </a:t>
            </a:r>
            <a:r>
              <a:rPr lang="en-US" altLang="zh-CN" sz="1600" dirty="0">
                <a:latin typeface="微软雅黑" panose="020B0503020204020204" charset="-122"/>
                <a:ea typeface="微软雅黑" panose="020B0503020204020204" charset="-122"/>
                <a:sym typeface="+mn-ea"/>
              </a:rPr>
              <a:t>GB/T 2893</a:t>
            </a:r>
            <a:r>
              <a:rPr lang="zh-CN" altLang="en-US" sz="1600" dirty="0">
                <a:latin typeface="微软雅黑" panose="020B0503020204020204" charset="-122"/>
                <a:ea typeface="微软雅黑" panose="020B0503020204020204" charset="-122"/>
                <a:sym typeface="+mn-ea"/>
              </a:rPr>
              <a:t>（所有部分）、</a:t>
            </a:r>
            <a:r>
              <a:rPr lang="en-US" altLang="zh-CN" sz="1600" dirty="0">
                <a:latin typeface="微软雅黑" panose="020B0503020204020204" charset="-122"/>
                <a:ea typeface="微软雅黑" panose="020B0503020204020204" charset="-122"/>
                <a:sym typeface="+mn-ea"/>
              </a:rPr>
              <a:t>GB 2894</a:t>
            </a:r>
            <a:r>
              <a:rPr lang="zh-CN" altLang="en-US" sz="1600" dirty="0">
                <a:latin typeface="微软雅黑" panose="020B0503020204020204" charset="-122"/>
                <a:ea typeface="微软雅黑" panose="020B0503020204020204" charset="-122"/>
                <a:sym typeface="+mn-ea"/>
              </a:rPr>
              <a:t>、</a:t>
            </a:r>
            <a:r>
              <a:rPr lang="en-US" altLang="zh-CN" sz="1600" dirty="0">
                <a:latin typeface="微软雅黑" panose="020B0503020204020204" charset="-122"/>
                <a:ea typeface="微软雅黑" panose="020B0503020204020204" charset="-122"/>
                <a:sym typeface="+mn-ea"/>
              </a:rPr>
              <a:t>GB/T 10001.3</a:t>
            </a:r>
            <a:r>
              <a:rPr lang="zh-CN" altLang="en-US" sz="1600" dirty="0">
                <a:latin typeface="微软雅黑" panose="020B0503020204020204" charset="-122"/>
                <a:ea typeface="微软雅黑" panose="020B0503020204020204" charset="-122"/>
                <a:sym typeface="+mn-ea"/>
              </a:rPr>
              <a:t>、</a:t>
            </a:r>
            <a:r>
              <a:rPr lang="en-US" altLang="zh-CN" sz="1600" dirty="0">
                <a:latin typeface="微软雅黑" panose="020B0503020204020204" charset="-122"/>
                <a:ea typeface="微软雅黑" panose="020B0503020204020204" charset="-122"/>
                <a:sym typeface="+mn-ea"/>
              </a:rPr>
              <a:t>GB 13495.1</a:t>
            </a:r>
            <a:r>
              <a:rPr lang="zh-CN" altLang="en-US" sz="1600" dirty="0">
                <a:latin typeface="微软雅黑" panose="020B0503020204020204" charset="-122"/>
                <a:ea typeface="微软雅黑" panose="020B0503020204020204" charset="-122"/>
                <a:sym typeface="+mn-ea"/>
              </a:rPr>
              <a:t>、</a:t>
            </a:r>
            <a:r>
              <a:rPr lang="en-US" altLang="zh-CN" sz="1600" dirty="0">
                <a:latin typeface="微软雅黑" panose="020B0503020204020204" charset="-122"/>
                <a:ea typeface="微软雅黑" panose="020B0503020204020204" charset="-122"/>
                <a:sym typeface="+mn-ea"/>
              </a:rPr>
              <a:t>GB 15630</a:t>
            </a:r>
            <a:r>
              <a:rPr lang="zh-CN" altLang="en-US" sz="1600" dirty="0">
                <a:latin typeface="微软雅黑" panose="020B0503020204020204" charset="-122"/>
                <a:ea typeface="微软雅黑" panose="020B0503020204020204" charset="-122"/>
                <a:sym typeface="+mn-ea"/>
              </a:rPr>
              <a:t>的有关要求。</a:t>
            </a:r>
            <a:endParaRPr lang="zh-CN" altLang="en-US" sz="1600" dirty="0">
              <a:latin typeface="微软雅黑" panose="020B0503020204020204" charset="-122"/>
              <a:ea typeface="微软雅黑" panose="020B0503020204020204" charset="-122"/>
              <a:sym typeface="+mn-ea"/>
            </a:endParaRPr>
          </a:p>
        </p:txBody>
      </p:sp>
      <p:sp>
        <p:nvSpPr>
          <p:cNvPr id="3" name="i$liḋe-Rectangle 68"/>
          <p:cNvSpPr/>
          <p:nvPr/>
        </p:nvSpPr>
        <p:spPr>
          <a:xfrm>
            <a:off x="6235060" y="3892827"/>
            <a:ext cx="716915" cy="716915"/>
          </a:xfrm>
          <a:prstGeom prst="rect">
            <a:avLst/>
          </a:prstGeom>
          <a:solidFill>
            <a:srgbClr val="E3E1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8</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
        <p:nvSpPr>
          <p:cNvPr id="4" name="i$liḋe-Rectangle 68"/>
          <p:cNvSpPr/>
          <p:nvPr/>
        </p:nvSpPr>
        <p:spPr>
          <a:xfrm>
            <a:off x="6235060" y="4938047"/>
            <a:ext cx="716915" cy="716915"/>
          </a:xfrm>
          <a:prstGeom prst="rect">
            <a:avLst/>
          </a:prstGeom>
          <a:solidFill>
            <a:srgbClr val="FFFE7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9</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
        <p:nvSpPr>
          <p:cNvPr id="10" name="文本框 9"/>
          <p:cNvSpPr txBox="1"/>
          <p:nvPr/>
        </p:nvSpPr>
        <p:spPr>
          <a:xfrm>
            <a:off x="7256206" y="3845494"/>
            <a:ext cx="3960000" cy="584775"/>
          </a:xfrm>
          <a:prstGeom prst="rect">
            <a:avLst/>
          </a:prstGeom>
          <a:noFill/>
        </p:spPr>
        <p:txBody>
          <a:bodyPr wrap="square" rtlCol="0">
            <a:spAutoFit/>
          </a:bodyPr>
          <a:lstStyle/>
          <a:p>
            <a:r>
              <a:rPr lang="zh-CN" altLang="en-US" sz="1600" dirty="0">
                <a:latin typeface="微软雅黑" panose="020B0503020204020204" charset="-122"/>
                <a:ea typeface="微软雅黑" panose="020B0503020204020204" charset="-122"/>
                <a:sym typeface="+mn-ea"/>
              </a:rPr>
              <a:t>车站客流组织发生变化，应立即设置临时性标志疏导客流。</a:t>
            </a:r>
            <a:endParaRPr lang="zh-CN" altLang="en-US" sz="1600" dirty="0">
              <a:latin typeface="微软雅黑" panose="020B0503020204020204" charset="-122"/>
              <a:ea typeface="微软雅黑" panose="020B0503020204020204" charset="-122"/>
            </a:endParaRPr>
          </a:p>
        </p:txBody>
      </p:sp>
      <p:sp>
        <p:nvSpPr>
          <p:cNvPr id="11" name="文本框 10"/>
          <p:cNvSpPr txBox="1"/>
          <p:nvPr/>
        </p:nvSpPr>
        <p:spPr>
          <a:xfrm>
            <a:off x="7270322" y="4678621"/>
            <a:ext cx="4414684" cy="1107996"/>
          </a:xfrm>
          <a:prstGeom prst="rect">
            <a:avLst/>
          </a:prstGeom>
          <a:noFill/>
        </p:spPr>
        <p:txBody>
          <a:bodyPr wrap="square" rtlCol="0">
            <a:spAutoFit/>
          </a:bodyPr>
          <a:lstStyle/>
          <a:p>
            <a:r>
              <a:rPr lang="zh-CN" altLang="en-US" sz="1600" dirty="0">
                <a:latin typeface="微软雅黑" panose="020B0503020204020204" charset="-122"/>
                <a:ea typeface="微软雅黑" panose="020B0503020204020204" charset="-122"/>
              </a:rPr>
              <a:t>在站台、站厅、出入口、疏散通道、区间、列车车厢及其他客运场所应设置安 全标志。站台和车厢紧急停车装置、车站和车厢消防报警装置旁边应设置明显的标志、使用说明和警示。</a:t>
            </a:r>
            <a:endParaRPr lang="zh-CN" altLang="en-US" sz="1600" dirty="0">
              <a:latin typeface="微软雅黑" panose="020B0503020204020204" charset="-122"/>
              <a:ea typeface="微软雅黑" panose="020B0503020204020204" charset="-122"/>
            </a:endParaRPr>
          </a:p>
        </p:txBody>
      </p:sp>
      <p:sp>
        <p:nvSpPr>
          <p:cNvPr id="12" name="文本框 11"/>
          <p:cNvSpPr txBox="1"/>
          <p:nvPr/>
        </p:nvSpPr>
        <p:spPr>
          <a:xfrm>
            <a:off x="7256206" y="5872338"/>
            <a:ext cx="4679583" cy="830997"/>
          </a:xfrm>
          <a:prstGeom prst="rect">
            <a:avLst/>
          </a:prstGeom>
          <a:noFill/>
        </p:spPr>
        <p:txBody>
          <a:bodyPr wrap="square" rtlCol="0">
            <a:spAutoFit/>
          </a:bodyPr>
          <a:lstStyle/>
          <a:p>
            <a:r>
              <a:rPr lang="zh-CN" altLang="en-US" sz="1600" dirty="0">
                <a:latin typeface="微软雅黑" panose="020B0503020204020204" charset="-122"/>
                <a:ea typeface="微软雅黑" panose="020B0503020204020204" charset="-122"/>
              </a:rPr>
              <a:t>列车上应有各种安全标志，包括车门防夹警示、车门防倚靠警示、紧急报警 提示、车门紧急解锁操作提示、消防设备标志等。</a:t>
            </a:r>
            <a:endParaRPr lang="zh-CN" altLang="en-US" sz="1600" dirty="0">
              <a:latin typeface="微软雅黑" panose="020B0503020204020204" charset="-122"/>
              <a:ea typeface="微软雅黑" panose="020B0503020204020204" charset="-122"/>
            </a:endParaRPr>
          </a:p>
        </p:txBody>
      </p:sp>
      <p:sp>
        <p:nvSpPr>
          <p:cNvPr id="13" name="i$liḋe-Rectangle 68"/>
          <p:cNvSpPr/>
          <p:nvPr/>
        </p:nvSpPr>
        <p:spPr>
          <a:xfrm>
            <a:off x="6235060" y="5949128"/>
            <a:ext cx="716915" cy="716915"/>
          </a:xfrm>
          <a:prstGeom prst="rect">
            <a:avLst/>
          </a:prstGeom>
          <a:solidFill>
            <a:srgbClr val="E3E1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10</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split orient="vert"/>
      </p:transition>
    </mc:Choice>
    <mc:Fallback>
      <p:transition spd="slow" advClick="0" advTm="2000">
        <p:split orient="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8"/>
          <p:cNvSpPr txBox="1"/>
          <p:nvPr/>
        </p:nvSpPr>
        <p:spPr>
          <a:xfrm>
            <a:off x="4223911" y="550414"/>
            <a:ext cx="3744178" cy="430530"/>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800" b="1" spc="15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cs typeface="+mn-ea"/>
                <a:sym typeface="+mn-ea"/>
              </a:rPr>
              <a:t>通行设施</a:t>
            </a:r>
            <a:endParaRPr lang="zh-CN" altLang="en-US" sz="2800" b="1" dirty="0">
              <a:solidFill>
                <a:schemeClr val="tx1">
                  <a:lumMod val="75000"/>
                  <a:lumOff val="25000"/>
                </a:schemeClr>
              </a:solidFill>
              <a:latin typeface="方正大黑简体" panose="02000000000000000000" charset="-122"/>
              <a:ea typeface="方正大黑简体" panose="02000000000000000000" charset="-122"/>
              <a:cs typeface="+mn-ea"/>
              <a:sym typeface="+mn-ea"/>
            </a:endParaRPr>
          </a:p>
        </p:txBody>
      </p:sp>
      <p:sp>
        <p:nvSpPr>
          <p:cNvPr id="2" name="i$liḋe-Rectangle 47"/>
          <p:cNvSpPr/>
          <p:nvPr/>
        </p:nvSpPr>
        <p:spPr>
          <a:xfrm>
            <a:off x="1091565" y="2302193"/>
            <a:ext cx="716915" cy="71691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r>
              <a:rPr lang="en-US" sz="2800" b="1">
                <a:solidFill>
                  <a:schemeClr val="bg1"/>
                </a:solidFill>
                <a:latin typeface="方正大黑简体" panose="02000000000000000000" charset="-122"/>
                <a:ea typeface="方正大黑简体" panose="02000000000000000000" charset="-122"/>
                <a:cs typeface="+mn-ea"/>
                <a:sym typeface="+mn-lt"/>
              </a:rPr>
              <a:t>1</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6" name="i$liḋe-Rectangle 58"/>
          <p:cNvSpPr/>
          <p:nvPr/>
        </p:nvSpPr>
        <p:spPr>
          <a:xfrm>
            <a:off x="1091565" y="5091748"/>
            <a:ext cx="716915" cy="7169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r>
              <a:rPr lang="en-US" sz="2800" b="1">
                <a:solidFill>
                  <a:schemeClr val="bg1"/>
                </a:solidFill>
                <a:latin typeface="方正大黑简体" panose="02000000000000000000" charset="-122"/>
                <a:ea typeface="方正大黑简体" panose="02000000000000000000" charset="-122"/>
                <a:cs typeface="+mn-ea"/>
                <a:sym typeface="+mn-lt"/>
              </a:rPr>
              <a:t>4</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88" name="i$liḋe-Rectangle 68"/>
          <p:cNvSpPr/>
          <p:nvPr/>
        </p:nvSpPr>
        <p:spPr>
          <a:xfrm>
            <a:off x="1091565" y="4152583"/>
            <a:ext cx="716915" cy="71691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r>
              <a:rPr lang="en-US" sz="2800" b="1">
                <a:solidFill>
                  <a:schemeClr val="bg1"/>
                </a:solidFill>
                <a:latin typeface="方正大黑简体" panose="02000000000000000000" charset="-122"/>
                <a:ea typeface="方正大黑简体" panose="02000000000000000000" charset="-122"/>
                <a:cs typeface="+mn-ea"/>
                <a:sym typeface="+mn-lt"/>
              </a:rPr>
              <a:t>3</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90" name="i$liḋe-Rectangle 71"/>
          <p:cNvSpPr/>
          <p:nvPr/>
        </p:nvSpPr>
        <p:spPr>
          <a:xfrm>
            <a:off x="1091565" y="3217228"/>
            <a:ext cx="716915" cy="71691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r>
              <a:rPr lang="en-US" sz="2800" b="1">
                <a:solidFill>
                  <a:schemeClr val="bg1"/>
                </a:solidFill>
                <a:latin typeface="方正大黑简体" panose="02000000000000000000" charset="-122"/>
                <a:ea typeface="方正大黑简体" panose="02000000000000000000" charset="-122"/>
                <a:cs typeface="+mn-ea"/>
                <a:sym typeface="+mn-lt"/>
              </a:rPr>
              <a:t>2</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95" name="i$liḋe-TextBox 70"/>
          <p:cNvSpPr txBox="1"/>
          <p:nvPr/>
        </p:nvSpPr>
        <p:spPr>
          <a:xfrm>
            <a:off x="1808479" y="5234781"/>
            <a:ext cx="7524206" cy="492443"/>
          </a:xfrm>
          <a:prstGeom prst="rect">
            <a:avLst/>
          </a:prstGeom>
          <a:noFill/>
        </p:spPr>
        <p:txBody>
          <a:bodyPr wrap="square" lIns="360000" tIns="0" rIns="0" bIns="0" anchor="ctr" anchorCtr="0">
            <a:spAutoFit/>
          </a:bodyPr>
          <a:lstStyle/>
          <a:p>
            <a:r>
              <a:rPr lang="zh-CN" altLang="en-US" sz="1600" dirty="0">
                <a:latin typeface="微软雅黑" panose="020B0503020204020204" charset="-122"/>
                <a:ea typeface="微软雅黑" panose="020B0503020204020204" charset="-122"/>
                <a:sym typeface="+mn-ea"/>
              </a:rPr>
              <a:t>自动扶梯应有明确的运行方向指示。自动扶梯或电梯发生故障时，应立即停止</a:t>
            </a:r>
            <a:endParaRPr lang="zh-CN" altLang="en-US" sz="1600" dirty="0">
              <a:latin typeface="微软雅黑" panose="020B0503020204020204" charset="-122"/>
              <a:ea typeface="微软雅黑" panose="020B0503020204020204" charset="-122"/>
              <a:sym typeface="+mn-ea"/>
            </a:endParaRPr>
          </a:p>
          <a:p>
            <a:r>
              <a:rPr lang="zh-CN" altLang="en-US" sz="1600" dirty="0">
                <a:latin typeface="微软雅黑" panose="020B0503020204020204" charset="-122"/>
                <a:ea typeface="微软雅黑" panose="020B0503020204020204" charset="-122"/>
                <a:sym typeface="+mn-ea"/>
              </a:rPr>
              <a:t>使用，放置安全护栏等设施，引导乘客采用其他方式通行。</a:t>
            </a:r>
            <a:endParaRPr lang="zh-CN" altLang="en-US" sz="1600" dirty="0">
              <a:latin typeface="微软雅黑" panose="020B0503020204020204" charset="-122"/>
              <a:ea typeface="微软雅黑" panose="020B0503020204020204" charset="-122"/>
              <a:sym typeface="+mn-ea"/>
            </a:endParaRPr>
          </a:p>
        </p:txBody>
      </p:sp>
      <p:sp>
        <p:nvSpPr>
          <p:cNvPr id="98" name="i$liḋe-TextBox 77"/>
          <p:cNvSpPr txBox="1"/>
          <p:nvPr/>
        </p:nvSpPr>
        <p:spPr>
          <a:xfrm>
            <a:off x="1808479" y="4049394"/>
            <a:ext cx="7473407" cy="984885"/>
          </a:xfrm>
          <a:prstGeom prst="rect">
            <a:avLst/>
          </a:prstGeom>
          <a:noFill/>
        </p:spPr>
        <p:txBody>
          <a:bodyPr wrap="square" lIns="360000" tIns="0" rIns="0" bIns="0" anchor="ctr" anchorCtr="0">
            <a:spAutoFit/>
          </a:bodyPr>
          <a:lstStyle/>
          <a:p>
            <a:r>
              <a:rPr lang="zh-CN" altLang="en-US" sz="1600" dirty="0">
                <a:latin typeface="微软雅黑" panose="020B0503020204020204" charset="-122"/>
                <a:ea typeface="微软雅黑" panose="020B0503020204020204" charset="-122"/>
              </a:rPr>
              <a:t>站台门应保证安全可靠、状态完好。站台门发生故障无法关闭时，应安排专人 值守，做好安全防护；无法打开时，应通过广播等方式通知乘客，引导乘客从其他站 台门上下车；出现大面积故障时，应及时采取相应措施，并及时通知乘客，引导乘客出行。</a:t>
            </a:r>
            <a:endParaRPr lang="zh-CN" altLang="en-US" sz="1600" dirty="0">
              <a:latin typeface="微软雅黑" panose="020B0503020204020204" charset="-122"/>
              <a:ea typeface="微软雅黑" panose="020B0503020204020204" charset="-122"/>
              <a:sym typeface="+mn-ea"/>
            </a:endParaRPr>
          </a:p>
        </p:txBody>
      </p:sp>
      <p:sp>
        <p:nvSpPr>
          <p:cNvPr id="101" name="i$liḋe-TextBox 80"/>
          <p:cNvSpPr txBox="1"/>
          <p:nvPr/>
        </p:nvSpPr>
        <p:spPr>
          <a:xfrm>
            <a:off x="1808480" y="3360261"/>
            <a:ext cx="7930606" cy="492443"/>
          </a:xfrm>
          <a:prstGeom prst="rect">
            <a:avLst/>
          </a:prstGeom>
          <a:noFill/>
        </p:spPr>
        <p:txBody>
          <a:bodyPr wrap="square" lIns="360000" tIns="0" rIns="0" bIns="0" anchor="ctr" anchorCtr="0">
            <a:spAutoFit/>
          </a:bodyPr>
          <a:lstStyle/>
          <a:p>
            <a:r>
              <a:rPr lang="zh-CN" altLang="en-US" sz="1600" dirty="0">
                <a:latin typeface="微软雅黑" panose="020B0503020204020204" charset="-122"/>
                <a:ea typeface="微软雅黑" panose="020B0503020204020204" charset="-122"/>
                <a:sym typeface="+mn-ea"/>
              </a:rPr>
              <a:t>自动扶梯、电梯、轮椅升降机等乘客输送设施应安全、可靠、运行平稳。自动</a:t>
            </a:r>
            <a:endParaRPr lang="zh-CN" altLang="en-US" sz="1600" dirty="0">
              <a:latin typeface="微软雅黑" panose="020B0503020204020204" charset="-122"/>
              <a:ea typeface="微软雅黑" panose="020B0503020204020204" charset="-122"/>
              <a:sym typeface="+mn-ea"/>
            </a:endParaRPr>
          </a:p>
          <a:p>
            <a:r>
              <a:rPr lang="zh-CN" altLang="en-US" sz="1600" dirty="0">
                <a:latin typeface="微软雅黑" panose="020B0503020204020204" charset="-122"/>
                <a:ea typeface="微软雅黑" panose="020B0503020204020204" charset="-122"/>
                <a:sym typeface="+mn-ea"/>
              </a:rPr>
              <a:t>扶梯和电梯运行时间应与车站运营时间同步。</a:t>
            </a:r>
            <a:endParaRPr lang="zh-CN" altLang="en-US" sz="1600" dirty="0">
              <a:latin typeface="微软雅黑" panose="020B0503020204020204" charset="-122"/>
              <a:ea typeface="微软雅黑" panose="020B0503020204020204" charset="-122"/>
              <a:sym typeface="+mn-ea"/>
            </a:endParaRPr>
          </a:p>
        </p:txBody>
      </p:sp>
      <p:sp>
        <p:nvSpPr>
          <p:cNvPr id="104" name="i$liḋe-TextBox 83"/>
          <p:cNvSpPr txBox="1"/>
          <p:nvPr/>
        </p:nvSpPr>
        <p:spPr>
          <a:xfrm>
            <a:off x="1808480" y="2445226"/>
            <a:ext cx="7473406" cy="492443"/>
          </a:xfrm>
          <a:prstGeom prst="rect">
            <a:avLst/>
          </a:prstGeom>
          <a:noFill/>
        </p:spPr>
        <p:txBody>
          <a:bodyPr wrap="square" lIns="360000" tIns="0" rIns="0" bIns="0" anchor="ctr" anchorCtr="0">
            <a:spAutoFit/>
          </a:bodyPr>
          <a:lstStyle/>
          <a:p>
            <a:pPr algn="l"/>
            <a:r>
              <a:rPr lang="zh-CN" altLang="en-US" sz="1600" dirty="0">
                <a:latin typeface="微软雅黑" panose="020B0503020204020204" charset="-122"/>
                <a:ea typeface="微软雅黑" panose="020B0503020204020204" charset="-122"/>
                <a:sym typeface="+mn-ea"/>
              </a:rPr>
              <a:t>车站出入口、步行梯、通道、站厅、站台等场所应通畅，地面应保证完好、平</a:t>
            </a:r>
            <a:endParaRPr lang="zh-CN" altLang="en-US" sz="1600" dirty="0">
              <a:latin typeface="微软雅黑" panose="020B0503020204020204" charset="-122"/>
              <a:ea typeface="微软雅黑" panose="020B0503020204020204" charset="-122"/>
              <a:sym typeface="+mn-ea"/>
            </a:endParaRPr>
          </a:p>
          <a:p>
            <a:pPr algn="l"/>
            <a:r>
              <a:rPr lang="zh-CN" altLang="en-US" sz="1600" dirty="0">
                <a:latin typeface="微软雅黑" panose="020B0503020204020204" charset="-122"/>
                <a:ea typeface="微软雅黑" panose="020B0503020204020204" charset="-122"/>
                <a:sym typeface="+mn-ea"/>
              </a:rPr>
              <a:t>整、防滑。</a:t>
            </a:r>
            <a:endParaRPr lang="zh-CN" altLang="en-US" sz="1600" dirty="0">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split orient="vert"/>
      </p:transition>
    </mc:Choice>
    <mc:Fallback>
      <p:transition spd="slow" advClick="0" advTm="2000">
        <p:split orient="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i$liḋe-Rectangle 68"/>
          <p:cNvSpPr/>
          <p:nvPr/>
        </p:nvSpPr>
        <p:spPr>
          <a:xfrm>
            <a:off x="6216100" y="2911855"/>
            <a:ext cx="716915" cy="71691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6</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
        <p:nvSpPr>
          <p:cNvPr id="35" name="i$liḋe-Rectangle 71"/>
          <p:cNvSpPr/>
          <p:nvPr/>
        </p:nvSpPr>
        <p:spPr>
          <a:xfrm>
            <a:off x="6235061" y="1699303"/>
            <a:ext cx="716915" cy="716915"/>
          </a:xfrm>
          <a:prstGeom prst="rect">
            <a:avLst/>
          </a:prstGeom>
          <a:solidFill>
            <a:srgbClr val="A970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5</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
        <p:nvSpPr>
          <p:cNvPr id="45" name="i$liḋe-TextBox 77"/>
          <p:cNvSpPr txBox="1"/>
          <p:nvPr/>
        </p:nvSpPr>
        <p:spPr>
          <a:xfrm>
            <a:off x="7041001" y="2952181"/>
            <a:ext cx="4059555" cy="492125"/>
          </a:xfrm>
          <a:prstGeom prst="rect">
            <a:avLst/>
          </a:prstGeom>
          <a:noFill/>
        </p:spPr>
        <p:txBody>
          <a:bodyPr wrap="square" lIns="360000" tIns="0" rIns="0" bIns="0" anchor="ctr" anchorCtr="0">
            <a:spAutoFit/>
          </a:bodyPr>
          <a:lstStyle/>
          <a:p>
            <a:pPr algn="l"/>
            <a:r>
              <a:rPr lang="zh-CN" altLang="en-US" sz="1600" dirty="0">
                <a:latin typeface="微软雅黑" panose="020B0503020204020204" charset="-122"/>
                <a:ea typeface="微软雅黑" panose="020B0503020204020204" charset="-122"/>
                <a:sym typeface="+mn-ea"/>
              </a:rPr>
              <a:t>自动检票机应能识别实体票、信用票等车票形式，具备移动支付检票功能。</a:t>
            </a:r>
            <a:endParaRPr lang="zh-CN" altLang="en-US" sz="1600" dirty="0">
              <a:latin typeface="微软雅黑" panose="020B0503020204020204" charset="-122"/>
              <a:ea typeface="微软雅黑" panose="020B0503020204020204" charset="-122"/>
              <a:sym typeface="+mn-ea"/>
            </a:endParaRPr>
          </a:p>
        </p:txBody>
      </p:sp>
      <p:sp>
        <p:nvSpPr>
          <p:cNvPr id="43" name="i$liḋe-TextBox 80"/>
          <p:cNvSpPr txBox="1"/>
          <p:nvPr/>
        </p:nvSpPr>
        <p:spPr>
          <a:xfrm>
            <a:off x="6971639" y="1822334"/>
            <a:ext cx="3960000" cy="492443"/>
          </a:xfrm>
          <a:prstGeom prst="rect">
            <a:avLst/>
          </a:prstGeom>
          <a:noFill/>
        </p:spPr>
        <p:txBody>
          <a:bodyPr wrap="square" lIns="360000" tIns="0" rIns="0" bIns="0" anchor="ctr" anchorCtr="0">
            <a:spAutoFit/>
          </a:bodyPr>
          <a:lstStyle/>
          <a:p>
            <a:pPr algn="l"/>
            <a:r>
              <a:rPr lang="zh-CN" altLang="en-US" sz="1600" dirty="0">
                <a:latin typeface="微软雅黑" panose="020B0503020204020204" charset="-122"/>
                <a:ea typeface="微软雅黑" panose="020B0503020204020204" charset="-122"/>
                <a:sym typeface="+mn-ea"/>
              </a:rPr>
              <a:t>每组进出站自动检票机群正常使用的通道不应少于 </a:t>
            </a:r>
            <a:r>
              <a:rPr lang="en-US" altLang="zh-CN" sz="1600" dirty="0">
                <a:latin typeface="微软雅黑" panose="020B0503020204020204" charset="-122"/>
                <a:ea typeface="微软雅黑" panose="020B0503020204020204" charset="-122"/>
                <a:sym typeface="+mn-ea"/>
              </a:rPr>
              <a:t>2 </a:t>
            </a:r>
            <a:r>
              <a:rPr lang="zh-CN" altLang="en-US" sz="1600" dirty="0">
                <a:latin typeface="微软雅黑" panose="020B0503020204020204" charset="-122"/>
                <a:ea typeface="微软雅黑" panose="020B0503020204020204" charset="-122"/>
                <a:sym typeface="+mn-ea"/>
              </a:rPr>
              <a:t>个。</a:t>
            </a:r>
            <a:endParaRPr lang="zh-CN" altLang="en-US" sz="1600" dirty="0">
              <a:latin typeface="微软雅黑" panose="020B0503020204020204" charset="-122"/>
              <a:ea typeface="微软雅黑" panose="020B0503020204020204" charset="-122"/>
              <a:sym typeface="+mn-ea"/>
            </a:endParaRPr>
          </a:p>
        </p:txBody>
      </p:sp>
      <p:sp>
        <p:nvSpPr>
          <p:cNvPr id="80" name="TextBox 8"/>
          <p:cNvSpPr txBox="1"/>
          <p:nvPr/>
        </p:nvSpPr>
        <p:spPr>
          <a:xfrm>
            <a:off x="4223911" y="550235"/>
            <a:ext cx="3744178" cy="430887"/>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800" b="1" spc="15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cs typeface="+mn-ea"/>
                <a:sym typeface="+mn-ea"/>
              </a:rPr>
              <a:t>票务设施和设备</a:t>
            </a:r>
            <a:endParaRPr lang="zh-CN" altLang="en-US" sz="2800" b="1" spc="15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cs typeface="+mn-ea"/>
              <a:sym typeface="+mn-ea"/>
            </a:endParaRPr>
          </a:p>
        </p:txBody>
      </p:sp>
      <p:sp>
        <p:nvSpPr>
          <p:cNvPr id="2" name="i$liḋe-Rectangle 47"/>
          <p:cNvSpPr/>
          <p:nvPr/>
        </p:nvSpPr>
        <p:spPr>
          <a:xfrm>
            <a:off x="1091565" y="1718074"/>
            <a:ext cx="716915" cy="71691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1</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
        <p:nvSpPr>
          <p:cNvPr id="6" name="i$liḋe-Rectangle 58"/>
          <p:cNvSpPr/>
          <p:nvPr/>
        </p:nvSpPr>
        <p:spPr>
          <a:xfrm>
            <a:off x="1091564" y="5059277"/>
            <a:ext cx="716915" cy="7169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4</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
        <p:nvSpPr>
          <p:cNvPr id="88" name="i$liḋe-Rectangle 68"/>
          <p:cNvSpPr/>
          <p:nvPr/>
        </p:nvSpPr>
        <p:spPr>
          <a:xfrm>
            <a:off x="1091564" y="4019661"/>
            <a:ext cx="716915" cy="71691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3</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
        <p:nvSpPr>
          <p:cNvPr id="90" name="i$liḋe-Rectangle 71"/>
          <p:cNvSpPr/>
          <p:nvPr/>
        </p:nvSpPr>
        <p:spPr>
          <a:xfrm>
            <a:off x="1091565" y="3040420"/>
            <a:ext cx="716915" cy="71691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r>
              <a:rPr lang="en-US" sz="2800" b="1">
                <a:solidFill>
                  <a:schemeClr val="bg1"/>
                </a:solidFill>
                <a:latin typeface="方正大黑简体" panose="02000000000000000000" charset="-122"/>
                <a:ea typeface="方正大黑简体" panose="02000000000000000000" charset="-122"/>
                <a:cs typeface="+mn-ea"/>
                <a:sym typeface="+mn-lt"/>
              </a:rPr>
              <a:t>2</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95" name="i$liḋe-TextBox 70"/>
          <p:cNvSpPr txBox="1"/>
          <p:nvPr/>
        </p:nvSpPr>
        <p:spPr>
          <a:xfrm>
            <a:off x="1805815" y="5126253"/>
            <a:ext cx="3960000" cy="553998"/>
          </a:xfrm>
          <a:prstGeom prst="rect">
            <a:avLst/>
          </a:prstGeom>
          <a:noFill/>
        </p:spPr>
        <p:txBody>
          <a:bodyPr wrap="square" lIns="360000" tIns="0" rIns="0" bIns="0" anchor="ctr" anchorCtr="0">
            <a:spAutoFit/>
          </a:bodyPr>
          <a:lstStyle/>
          <a:p>
            <a:pPr algn="l"/>
            <a:r>
              <a:rPr lang="zh-CN" altLang="en-US" sz="1800" b="0" dirty="0">
                <a:solidFill>
                  <a:srgbClr val="231F20"/>
                </a:solidFill>
                <a:effectLst/>
                <a:latin typeface="FZSSJW--GB1-0"/>
              </a:rPr>
              <a:t>车站售票类设施设备应支持现金和移动支付方式。</a:t>
            </a:r>
            <a:endParaRPr lang="zh-CN" altLang="en-US" sz="1600" dirty="0">
              <a:latin typeface="微软雅黑" panose="020B0503020204020204" charset="-122"/>
              <a:ea typeface="微软雅黑" panose="020B0503020204020204" charset="-122"/>
              <a:sym typeface="+mn-ea"/>
            </a:endParaRPr>
          </a:p>
        </p:txBody>
      </p:sp>
      <p:sp>
        <p:nvSpPr>
          <p:cNvPr id="98" name="i$liḋe-TextBox 77"/>
          <p:cNvSpPr txBox="1"/>
          <p:nvPr/>
        </p:nvSpPr>
        <p:spPr>
          <a:xfrm>
            <a:off x="1805815" y="4153221"/>
            <a:ext cx="3960000" cy="492443"/>
          </a:xfrm>
          <a:prstGeom prst="rect">
            <a:avLst/>
          </a:prstGeom>
          <a:noFill/>
        </p:spPr>
        <p:txBody>
          <a:bodyPr wrap="square" lIns="360000" tIns="0" rIns="0" bIns="0" anchor="ctr" anchorCtr="0">
            <a:spAutoFit/>
          </a:bodyPr>
          <a:lstStyle/>
          <a:p>
            <a:pPr algn="l"/>
            <a:r>
              <a:rPr lang="zh-CN" altLang="en-US" sz="1600" dirty="0">
                <a:latin typeface="微软雅黑" panose="020B0503020204020204" charset="-122"/>
                <a:ea typeface="微软雅黑" panose="020B0503020204020204" charset="-122"/>
                <a:sym typeface="+mn-ea"/>
              </a:rPr>
              <a:t>每个售票点正常运行的自动售票机不应少于 </a:t>
            </a:r>
            <a:r>
              <a:rPr lang="en-US" altLang="zh-CN" sz="1600" dirty="0">
                <a:latin typeface="微软雅黑" panose="020B0503020204020204" charset="-122"/>
                <a:ea typeface="微软雅黑" panose="020B0503020204020204" charset="-122"/>
                <a:sym typeface="+mn-ea"/>
              </a:rPr>
              <a:t>2 </a:t>
            </a:r>
            <a:r>
              <a:rPr lang="zh-CN" altLang="en-US" sz="1600" dirty="0">
                <a:latin typeface="微软雅黑" panose="020B0503020204020204" charset="-122"/>
                <a:ea typeface="微软雅黑" panose="020B0503020204020204" charset="-122"/>
                <a:sym typeface="+mn-ea"/>
              </a:rPr>
              <a:t>台。</a:t>
            </a:r>
            <a:endParaRPr lang="zh-CN" altLang="en-US" sz="1600" dirty="0">
              <a:latin typeface="微软雅黑" panose="020B0503020204020204" charset="-122"/>
              <a:ea typeface="微软雅黑" panose="020B0503020204020204" charset="-122"/>
              <a:sym typeface="+mn-ea"/>
            </a:endParaRPr>
          </a:p>
        </p:txBody>
      </p:sp>
      <p:sp>
        <p:nvSpPr>
          <p:cNvPr id="101" name="i$liḋe-TextBox 80"/>
          <p:cNvSpPr txBox="1"/>
          <p:nvPr/>
        </p:nvSpPr>
        <p:spPr>
          <a:xfrm>
            <a:off x="1805815" y="3215291"/>
            <a:ext cx="3960000" cy="246221"/>
          </a:xfrm>
          <a:prstGeom prst="rect">
            <a:avLst/>
          </a:prstGeom>
          <a:noFill/>
        </p:spPr>
        <p:txBody>
          <a:bodyPr wrap="square" lIns="360000" tIns="0" rIns="0" bIns="0" anchor="ctr" anchorCtr="0">
            <a:spAutoFit/>
          </a:bodyPr>
          <a:lstStyle/>
          <a:p>
            <a:pPr algn="l"/>
            <a:r>
              <a:rPr lang="zh-CN" altLang="en-US" sz="1600" dirty="0">
                <a:latin typeface="微软雅黑" panose="020B0503020204020204" charset="-122"/>
                <a:ea typeface="微软雅黑" panose="020B0503020204020204" charset="-122"/>
                <a:sym typeface="+mn-ea"/>
              </a:rPr>
              <a:t>售检票设施应安全可靠、状态完好。</a:t>
            </a:r>
            <a:endParaRPr lang="zh-CN" altLang="en-US" sz="1600" dirty="0">
              <a:latin typeface="微软雅黑" panose="020B0503020204020204" charset="-122"/>
              <a:ea typeface="微软雅黑" panose="020B0503020204020204" charset="-122"/>
              <a:sym typeface="+mn-ea"/>
            </a:endParaRPr>
          </a:p>
        </p:txBody>
      </p:sp>
      <p:sp>
        <p:nvSpPr>
          <p:cNvPr id="104" name="i$liḋe-TextBox 83"/>
          <p:cNvSpPr txBox="1"/>
          <p:nvPr/>
        </p:nvSpPr>
        <p:spPr>
          <a:xfrm>
            <a:off x="1805815" y="1796216"/>
            <a:ext cx="3960000" cy="492443"/>
          </a:xfrm>
          <a:prstGeom prst="rect">
            <a:avLst/>
          </a:prstGeom>
          <a:noFill/>
        </p:spPr>
        <p:txBody>
          <a:bodyPr wrap="square" lIns="360000" tIns="0" rIns="0" bIns="0" anchor="ctr" anchorCtr="0">
            <a:spAutoFit/>
          </a:bodyPr>
          <a:lstStyle/>
          <a:p>
            <a:pPr algn="l"/>
            <a:r>
              <a:rPr lang="zh-CN" altLang="en-US" sz="1600" dirty="0">
                <a:latin typeface="微软雅黑" panose="020B0503020204020204" charset="-122"/>
                <a:ea typeface="微软雅黑" panose="020B0503020204020204" charset="-122"/>
                <a:sym typeface="+mn-ea"/>
              </a:rPr>
              <a:t>票务设施应布局合理、满足通过能力和客流疏散要求。</a:t>
            </a:r>
            <a:endParaRPr lang="zh-CN" altLang="en-US" sz="1600" dirty="0">
              <a:latin typeface="微软雅黑" panose="020B0503020204020204" charset="-122"/>
              <a:ea typeface="微软雅黑" panose="020B0503020204020204" charset="-122"/>
              <a:sym typeface="+mn-ea"/>
            </a:endParaRPr>
          </a:p>
        </p:txBody>
      </p:sp>
      <p:sp>
        <p:nvSpPr>
          <p:cNvPr id="3" name="i$liḋe-Rectangle 68"/>
          <p:cNvSpPr/>
          <p:nvPr/>
        </p:nvSpPr>
        <p:spPr>
          <a:xfrm>
            <a:off x="6235060" y="3892827"/>
            <a:ext cx="716915" cy="716915"/>
          </a:xfrm>
          <a:prstGeom prst="rect">
            <a:avLst/>
          </a:prstGeom>
          <a:solidFill>
            <a:srgbClr val="E3E1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7</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
        <p:nvSpPr>
          <p:cNvPr id="4" name="i$liḋe-Rectangle 68"/>
          <p:cNvSpPr/>
          <p:nvPr/>
        </p:nvSpPr>
        <p:spPr>
          <a:xfrm>
            <a:off x="6235060" y="4938047"/>
            <a:ext cx="716915" cy="716915"/>
          </a:xfrm>
          <a:prstGeom prst="rect">
            <a:avLst/>
          </a:prstGeom>
          <a:solidFill>
            <a:srgbClr val="FFFE7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8</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
        <p:nvSpPr>
          <p:cNvPr id="10" name="文本框 9"/>
          <p:cNvSpPr txBox="1"/>
          <p:nvPr/>
        </p:nvSpPr>
        <p:spPr>
          <a:xfrm>
            <a:off x="7256206" y="3845494"/>
            <a:ext cx="3960000" cy="584775"/>
          </a:xfrm>
          <a:prstGeom prst="rect">
            <a:avLst/>
          </a:prstGeom>
          <a:noFill/>
        </p:spPr>
        <p:txBody>
          <a:bodyPr wrap="square" rtlCol="0">
            <a:spAutoFit/>
          </a:bodyPr>
          <a:lstStyle/>
          <a:p>
            <a:r>
              <a:rPr lang="zh-CN" altLang="en-US" sz="1600" dirty="0">
                <a:latin typeface="微软雅黑" panose="020B0503020204020204" charset="-122"/>
                <a:ea typeface="微软雅黑" panose="020B0503020204020204" charset="-122"/>
                <a:sym typeface="+mn-ea"/>
              </a:rPr>
              <a:t>自动售票机上或附近应有醒目、明确、详尽的操作说明。</a:t>
            </a:r>
            <a:endParaRPr lang="zh-CN" altLang="en-US" sz="1600" dirty="0">
              <a:latin typeface="微软雅黑" panose="020B0503020204020204" charset="-122"/>
              <a:ea typeface="微软雅黑" panose="020B0503020204020204" charset="-122"/>
            </a:endParaRPr>
          </a:p>
        </p:txBody>
      </p:sp>
      <p:sp>
        <p:nvSpPr>
          <p:cNvPr id="11" name="文本框 10"/>
          <p:cNvSpPr txBox="1"/>
          <p:nvPr/>
        </p:nvSpPr>
        <p:spPr>
          <a:xfrm>
            <a:off x="7270322" y="4678621"/>
            <a:ext cx="4414684" cy="1077218"/>
          </a:xfrm>
          <a:prstGeom prst="rect">
            <a:avLst/>
          </a:prstGeom>
          <a:noFill/>
        </p:spPr>
        <p:txBody>
          <a:bodyPr wrap="square" rtlCol="0">
            <a:spAutoFit/>
          </a:bodyPr>
          <a:lstStyle/>
          <a:p>
            <a:r>
              <a:rPr lang="zh-CN" altLang="en-US" sz="1600" dirty="0">
                <a:latin typeface="微软雅黑" panose="020B0503020204020204" charset="-122"/>
                <a:ea typeface="微软雅黑" panose="020B0503020204020204" charset="-122"/>
              </a:rPr>
              <a:t>当票务设施设备发生故障无法使用时，应有明显的标志引导乘客使用其他可用设施设备；大面积故障时，应增加人工售检票通道。紧急疏散时，检票机阻挡装置应全部处于释放状态。</a:t>
            </a:r>
            <a:endParaRPr lang="zh-CN" altLang="en-US" sz="16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split orient="vert"/>
      </p:transition>
    </mc:Choice>
    <mc:Fallback>
      <p:transition spd="slow" advClick="0" advTm="2000">
        <p:split orient="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1"/>
            </p:custDataLst>
          </p:nvPr>
        </p:nvGrpSpPr>
        <p:grpSpPr>
          <a:xfrm>
            <a:off x="0" y="0"/>
            <a:ext cx="5184775" cy="6858000"/>
            <a:chOff x="0" y="0"/>
            <a:chExt cx="8165" cy="10800"/>
          </a:xfrm>
        </p:grpSpPr>
        <p:pic>
          <p:nvPicPr>
            <p:cNvPr id="46" name="图片 45" descr="E:\桌面临时文件\@课件制作-材料\1陈晓宇制作\978-7-200-14983-8《城市轨道交通法律法规》PPT模板修改\9.jpg9"/>
            <p:cNvPicPr/>
            <p:nvPr>
              <p:custDataLst>
                <p:tags r:id="rId2"/>
              </p:custDataLst>
            </p:nvPr>
          </p:nvPicPr>
          <p:blipFill rotWithShape="1">
            <a:blip r:embed="rId3"/>
            <a:srcRect l="25017" r="25017"/>
            <a:stretch>
              <a:fillRect/>
            </a:stretch>
          </p:blipFill>
          <p:spPr>
            <a:xfrm>
              <a:off x="4206" y="5521"/>
              <a:ext cx="3959" cy="5279"/>
            </a:xfrm>
            <a:prstGeom prst="rect">
              <a:avLst/>
            </a:prstGeom>
          </p:spPr>
        </p:pic>
        <p:pic>
          <p:nvPicPr>
            <p:cNvPr id="44" name="图片 43" descr="E:\桌面临时文件\@课件制作-材料\1陈晓宇制作\978-7-200-14983-8《城市轨道交通法律法规》PPT模板修改\1.jpg1"/>
            <p:cNvPicPr/>
            <p:nvPr>
              <p:custDataLst>
                <p:tags r:id="rId4"/>
              </p:custDataLst>
            </p:nvPr>
          </p:nvPicPr>
          <p:blipFill rotWithShape="1">
            <a:blip r:embed="rId5"/>
            <a:srcRect l="18843" r="18843"/>
            <a:stretch>
              <a:fillRect/>
            </a:stretch>
          </p:blipFill>
          <p:spPr>
            <a:xfrm>
              <a:off x="0" y="0"/>
              <a:ext cx="3959" cy="5279"/>
            </a:xfrm>
            <a:prstGeom prst="rect">
              <a:avLst/>
            </a:prstGeom>
          </p:spPr>
        </p:pic>
        <p:pic>
          <p:nvPicPr>
            <p:cNvPr id="45" name="图片 44" descr="E:\桌面临时文件\@课件制作-材料\1陈晓宇制作\978-7-200-14983-8《城市轨道交通法律法规》PPT模板修改\7.jpg7"/>
            <p:cNvPicPr/>
            <p:nvPr>
              <p:custDataLst>
                <p:tags r:id="rId6"/>
              </p:custDataLst>
            </p:nvPr>
          </p:nvPicPr>
          <p:blipFill rotWithShape="1">
            <a:blip r:embed="rId7"/>
            <a:srcRect l="25002" r="25002"/>
            <a:stretch>
              <a:fillRect/>
            </a:stretch>
          </p:blipFill>
          <p:spPr>
            <a:xfrm flipH="1">
              <a:off x="4206" y="0"/>
              <a:ext cx="3959" cy="5279"/>
            </a:xfrm>
            <a:prstGeom prst="rect">
              <a:avLst/>
            </a:prstGeom>
          </p:spPr>
        </p:pic>
        <p:pic>
          <p:nvPicPr>
            <p:cNvPr id="47" name="图片 46" descr="E:\桌面临时文件\@课件制作-材料\1陈晓宇制作\978-7-200-14983-8《城市轨道交通法律法规》PPT模板修改\5.jpg5"/>
            <p:cNvPicPr/>
            <p:nvPr>
              <p:custDataLst>
                <p:tags r:id="rId8"/>
              </p:custDataLst>
            </p:nvPr>
          </p:nvPicPr>
          <p:blipFill rotWithShape="1">
            <a:blip r:embed="rId9"/>
            <a:srcRect l="24127" r="24127"/>
            <a:stretch>
              <a:fillRect/>
            </a:stretch>
          </p:blipFill>
          <p:spPr>
            <a:xfrm>
              <a:off x="0" y="5521"/>
              <a:ext cx="3959" cy="5279"/>
            </a:xfrm>
            <a:prstGeom prst="rect">
              <a:avLst/>
            </a:prstGeom>
          </p:spPr>
        </p:pic>
        <p:grpSp>
          <p:nvGrpSpPr>
            <p:cNvPr id="3" name="Group 2"/>
            <p:cNvGrpSpPr/>
            <p:nvPr>
              <p:custDataLst>
                <p:tags r:id="rId10"/>
              </p:custDataLst>
            </p:nvPr>
          </p:nvGrpSpPr>
          <p:grpSpPr>
            <a:xfrm>
              <a:off x="2716" y="4068"/>
              <a:ext cx="2726" cy="2726"/>
              <a:chOff x="2275115" y="2275115"/>
              <a:chExt cx="2307771" cy="2307771"/>
            </a:xfrm>
          </p:grpSpPr>
          <p:grpSp>
            <p:nvGrpSpPr>
              <p:cNvPr id="2" name="Group 1"/>
              <p:cNvGrpSpPr/>
              <p:nvPr/>
            </p:nvGrpSpPr>
            <p:grpSpPr>
              <a:xfrm>
                <a:off x="2275115" y="2275115"/>
                <a:ext cx="2307771" cy="2307771"/>
                <a:chOff x="2275115" y="2275115"/>
                <a:chExt cx="2307771" cy="2307771"/>
              </a:xfrm>
            </p:grpSpPr>
            <p:sp>
              <p:nvSpPr>
                <p:cNvPr id="25" name="Diamond 24"/>
                <p:cNvSpPr/>
                <p:nvPr>
                  <p:custDataLst>
                    <p:tags r:id="rId11"/>
                  </p:custDataLst>
                </p:nvPr>
              </p:nvSpPr>
              <p:spPr>
                <a:xfrm>
                  <a:off x="2275115" y="2275115"/>
                  <a:ext cx="2307771" cy="2307771"/>
                </a:xfrm>
                <a:prstGeom prst="diamond">
                  <a:avLst/>
                </a:prstGeom>
                <a:solidFill>
                  <a:sysClr val="window" lastClr="FFFFF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1350"/>
                </a:p>
              </p:txBody>
            </p:sp>
            <p:sp>
              <p:nvSpPr>
                <p:cNvPr id="26" name="Diamond 25"/>
                <p:cNvSpPr/>
                <p:nvPr>
                  <p:custDataLst>
                    <p:tags r:id="rId12"/>
                  </p:custDataLst>
                </p:nvPr>
              </p:nvSpPr>
              <p:spPr>
                <a:xfrm>
                  <a:off x="2418174" y="2418174"/>
                  <a:ext cx="2021654" cy="2021652"/>
                </a:xfrm>
                <a:prstGeom prst="diamond">
                  <a:avLst/>
                </a:prstGeom>
                <a:solidFill>
                  <a:sysClr val="window" lastClr="FFFFFF">
                    <a:lumMod val="7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1350" dirty="0"/>
                </a:p>
              </p:txBody>
            </p:sp>
          </p:grpSp>
          <p:sp>
            <p:nvSpPr>
              <p:cNvPr id="27" name="AutoShape 117"/>
              <p:cNvSpPr/>
              <p:nvPr>
                <p:custDataLst>
                  <p:tags r:id="rId13"/>
                </p:custDataLst>
              </p:nvPr>
            </p:nvSpPr>
            <p:spPr bwMode="auto">
              <a:xfrm>
                <a:off x="3077956" y="3222901"/>
                <a:ext cx="702087" cy="52686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ysClr val="window" lastClr="FFFFFF"/>
              </a:solid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rgbClr val="FFFFFF"/>
                  </a:solidFill>
                  <a:effectLst>
                    <a:outerShdw blurRad="38100" dist="38100" dir="2700000" algn="tl">
                      <a:srgbClr val="000000"/>
                    </a:outerShdw>
                  </a:effectLst>
                  <a:latin typeface="Gill Sans" charset="0"/>
                  <a:sym typeface="Gill Sans" charset="0"/>
                </a:endParaRPr>
              </a:p>
            </p:txBody>
          </p:sp>
        </p:grpSp>
      </p:grpSp>
      <p:sp>
        <p:nvSpPr>
          <p:cNvPr id="38" name="TextBox 23"/>
          <p:cNvSpPr txBox="1"/>
          <p:nvPr>
            <p:custDataLst>
              <p:tags r:id="rId14"/>
            </p:custDataLst>
          </p:nvPr>
        </p:nvSpPr>
        <p:spPr>
          <a:xfrm>
            <a:off x="6442522" y="765303"/>
            <a:ext cx="5306791" cy="741357"/>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30000"/>
              </a:lnSpc>
            </a:pPr>
            <a:r>
              <a:rPr lang="zh-CN" altLang="en-US" sz="3600" b="1" dirty="0">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rPr>
              <a:t>乘客信息系统及广播系统</a:t>
            </a:r>
            <a:endParaRPr lang="zh-CN" altLang="en-US" sz="3600" b="1" dirty="0">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endParaRPr>
          </a:p>
        </p:txBody>
      </p:sp>
      <p:grpSp>
        <p:nvGrpSpPr>
          <p:cNvPr id="12" name="组合 11"/>
          <p:cNvGrpSpPr/>
          <p:nvPr>
            <p:custDataLst>
              <p:tags r:id="rId15"/>
            </p:custDataLst>
          </p:nvPr>
        </p:nvGrpSpPr>
        <p:grpSpPr>
          <a:xfrm>
            <a:off x="5395892" y="1920512"/>
            <a:ext cx="275590" cy="3006585"/>
            <a:chOff x="5479215" y="1920512"/>
            <a:chExt cx="275590" cy="3006585"/>
          </a:xfrm>
        </p:grpSpPr>
        <p:cxnSp>
          <p:nvCxnSpPr>
            <p:cNvPr id="10" name="直接连接符 9"/>
            <p:cNvCxnSpPr/>
            <p:nvPr>
              <p:custDataLst>
                <p:tags r:id="rId16"/>
              </p:custDataLst>
            </p:nvPr>
          </p:nvCxnSpPr>
          <p:spPr>
            <a:xfrm>
              <a:off x="5617010" y="4037217"/>
              <a:ext cx="0" cy="88988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sp>
          <p:nvSpPr>
            <p:cNvPr id="9" name="文本框 8"/>
            <p:cNvSpPr txBox="1"/>
            <p:nvPr>
              <p:custDataLst>
                <p:tags r:id="rId17"/>
              </p:custDataLst>
            </p:nvPr>
          </p:nvSpPr>
          <p:spPr>
            <a:xfrm rot="5400000">
              <a:off x="4918742" y="3370161"/>
              <a:ext cx="1396536" cy="275590"/>
            </a:xfrm>
            <a:prstGeom prst="rect">
              <a:avLst/>
            </a:prstGeom>
            <a:noFill/>
          </p:spPr>
          <p:txBody>
            <a:bodyPr wrap="square" rtlCol="0">
              <a:spAutoFit/>
            </a:bodyPr>
            <a:lstStyle/>
            <a:p>
              <a:r>
                <a:rPr lang="en-US" altLang="zh-CN" sz="1200">
                  <a:solidFill>
                    <a:sysClr val="window" lastClr="FFFFFF">
                      <a:lumMod val="75000"/>
                    </a:sysClr>
                  </a:solidFill>
                  <a:latin typeface="Arial" panose="020B0604020202020204" pitchFamily="34" charset="0"/>
                  <a:ea typeface="微软雅黑" panose="020B0503020204020204" charset="-122"/>
                </a:rPr>
                <a:t>www.wps.com</a:t>
              </a:r>
              <a:endParaRPr lang="en-US" altLang="zh-CN" sz="1200">
                <a:solidFill>
                  <a:sysClr val="window" lastClr="FFFFFF">
                    <a:lumMod val="75000"/>
                  </a:sysClr>
                </a:solidFill>
                <a:latin typeface="Arial" panose="020B0604020202020204" pitchFamily="34" charset="0"/>
                <a:ea typeface="微软雅黑" panose="020B0503020204020204" charset="-122"/>
              </a:endParaRPr>
            </a:p>
          </p:txBody>
        </p:sp>
        <p:cxnSp>
          <p:nvCxnSpPr>
            <p:cNvPr id="32" name="直接连接符 31"/>
            <p:cNvCxnSpPr/>
            <p:nvPr>
              <p:custDataLst>
                <p:tags r:id="rId18"/>
              </p:custDataLst>
            </p:nvPr>
          </p:nvCxnSpPr>
          <p:spPr>
            <a:xfrm>
              <a:off x="5617010" y="1920512"/>
              <a:ext cx="0" cy="88988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grpSp>
      <p:sp>
        <p:nvSpPr>
          <p:cNvPr id="7" name="文本框 6"/>
          <p:cNvSpPr txBox="1"/>
          <p:nvPr/>
        </p:nvSpPr>
        <p:spPr>
          <a:xfrm>
            <a:off x="5882599" y="2013976"/>
            <a:ext cx="6096000" cy="4600427"/>
          </a:xfrm>
          <a:prstGeom prst="rect">
            <a:avLst/>
          </a:prstGeom>
          <a:noFill/>
        </p:spPr>
        <p:txBody>
          <a:bodyPr wrap="square" rtlCol="0">
            <a:spAutoFit/>
          </a:bodyPr>
          <a:lstStyle/>
          <a:p>
            <a:pPr marL="342900" indent="-342900">
              <a:lnSpc>
                <a:spcPct val="125000"/>
              </a:lnSpc>
              <a:spcAft>
                <a:spcPts val="600"/>
              </a:spcAft>
              <a:buFont typeface="+mj-lt"/>
              <a:buAutoNum type="arabicPeriod"/>
            </a:pPr>
            <a:r>
              <a:rPr lang="zh-CN" altLang="en-US" b="0" dirty="0">
                <a:solidFill>
                  <a:srgbClr val="231F20"/>
                </a:solidFill>
                <a:effectLst/>
                <a:latin typeface="微软雅黑" panose="020B0503020204020204" charset="-122"/>
                <a:ea typeface="微软雅黑" panose="020B0503020204020204" charset="-122"/>
              </a:rPr>
              <a:t>车站应有乘客信息系统，提供及时、清晰、有效的乘车、出站和疏散信息。</a:t>
            </a:r>
            <a:endParaRPr lang="en-US" altLang="zh-CN" b="0" dirty="0">
              <a:solidFill>
                <a:srgbClr val="231F20"/>
              </a:solidFill>
              <a:effectLst/>
              <a:latin typeface="微软雅黑" panose="020B0503020204020204" charset="-122"/>
              <a:ea typeface="微软雅黑" panose="020B0503020204020204" charset="-122"/>
            </a:endParaRPr>
          </a:p>
          <a:p>
            <a:pPr marL="342900" indent="-342900">
              <a:lnSpc>
                <a:spcPct val="125000"/>
              </a:lnSpc>
              <a:spcAft>
                <a:spcPts val="600"/>
              </a:spcAft>
              <a:buFont typeface="+mj-lt"/>
              <a:buAutoNum type="arabicPeriod"/>
            </a:pPr>
            <a:r>
              <a:rPr lang="zh-CN" altLang="en-US" b="0" dirty="0">
                <a:solidFill>
                  <a:srgbClr val="231F20"/>
                </a:solidFill>
                <a:effectLst/>
                <a:latin typeface="微软雅黑" panose="020B0503020204020204" charset="-122"/>
                <a:ea typeface="微软雅黑" panose="020B0503020204020204" charset="-122"/>
              </a:rPr>
              <a:t>乘客信息系统终端显示设备的布置应与照明灯具协调，安装应避开眩光和视线 遮挡。</a:t>
            </a:r>
            <a:endParaRPr lang="en-US" altLang="zh-CN" b="0" dirty="0">
              <a:solidFill>
                <a:srgbClr val="231F20"/>
              </a:solidFill>
              <a:effectLst/>
              <a:latin typeface="微软雅黑" panose="020B0503020204020204" charset="-122"/>
              <a:ea typeface="微软雅黑" panose="020B0503020204020204" charset="-122"/>
            </a:endParaRPr>
          </a:p>
          <a:p>
            <a:pPr marL="342900" indent="-342900">
              <a:lnSpc>
                <a:spcPct val="125000"/>
              </a:lnSpc>
              <a:spcAft>
                <a:spcPts val="600"/>
              </a:spcAft>
              <a:buFont typeface="+mj-lt"/>
              <a:buAutoNum type="arabicPeriod"/>
            </a:pPr>
            <a:r>
              <a:rPr lang="zh-CN" altLang="en-US" b="0" dirty="0">
                <a:solidFill>
                  <a:srgbClr val="231F20"/>
                </a:solidFill>
                <a:effectLst/>
                <a:latin typeface="微软雅黑" panose="020B0503020204020204" charset="-122"/>
                <a:ea typeface="微软雅黑" panose="020B0503020204020204" charset="-122"/>
              </a:rPr>
              <a:t>站台应设置醒目、画面清晰、准确可见的乘客信息系统终端显示设备。其他位 置终端显示设备应画面清晰、信息准确。</a:t>
            </a:r>
            <a:endParaRPr lang="en-US" altLang="zh-CN" b="0" dirty="0">
              <a:solidFill>
                <a:srgbClr val="231F20"/>
              </a:solidFill>
              <a:effectLst/>
              <a:latin typeface="微软雅黑" panose="020B0503020204020204" charset="-122"/>
              <a:ea typeface="微软雅黑" panose="020B0503020204020204" charset="-122"/>
            </a:endParaRPr>
          </a:p>
          <a:p>
            <a:pPr marL="342900" indent="-342900">
              <a:lnSpc>
                <a:spcPct val="125000"/>
              </a:lnSpc>
              <a:spcAft>
                <a:spcPts val="600"/>
              </a:spcAft>
              <a:buFont typeface="+mj-lt"/>
              <a:buAutoNum type="arabicPeriod"/>
            </a:pPr>
            <a:r>
              <a:rPr lang="zh-CN" altLang="en-US" b="0" dirty="0">
                <a:solidFill>
                  <a:srgbClr val="231F20"/>
                </a:solidFill>
                <a:effectLst/>
                <a:latin typeface="微软雅黑" panose="020B0503020204020204" charset="-122"/>
                <a:ea typeface="微软雅黑" panose="020B0503020204020204" charset="-122"/>
              </a:rPr>
              <a:t>车站的广播设施应具备集中广播和分区广播功能。自动广播发生故障时，应能 够进行人工广播。</a:t>
            </a:r>
            <a:endParaRPr lang="en-US" altLang="zh-CN" b="0" dirty="0">
              <a:solidFill>
                <a:srgbClr val="231F20"/>
              </a:solidFill>
              <a:effectLst/>
              <a:latin typeface="微软雅黑" panose="020B0503020204020204" charset="-122"/>
              <a:ea typeface="微软雅黑" panose="020B0503020204020204" charset="-122"/>
            </a:endParaRPr>
          </a:p>
          <a:p>
            <a:pPr marL="342900" indent="-342900">
              <a:lnSpc>
                <a:spcPct val="125000"/>
              </a:lnSpc>
              <a:spcAft>
                <a:spcPts val="600"/>
              </a:spcAft>
              <a:buFont typeface="+mj-lt"/>
              <a:buAutoNum type="arabicPeriod"/>
            </a:pPr>
            <a:r>
              <a:rPr lang="zh-CN" altLang="en-US" b="0" dirty="0">
                <a:solidFill>
                  <a:srgbClr val="231F20"/>
                </a:solidFill>
                <a:effectLst/>
                <a:latin typeface="微软雅黑" panose="020B0503020204020204" charset="-122"/>
                <a:ea typeface="微软雅黑" panose="020B0503020204020204" charset="-122"/>
              </a:rPr>
              <a:t>广播设施应音质清晰、音量适中、不失真。</a:t>
            </a:r>
            <a:endParaRPr lang="en-US" altLang="zh-CN" b="0" dirty="0">
              <a:solidFill>
                <a:srgbClr val="231F20"/>
              </a:solidFill>
              <a:effectLst/>
              <a:latin typeface="微软雅黑" panose="020B0503020204020204" charset="-122"/>
              <a:ea typeface="微软雅黑" panose="020B0503020204020204" charset="-122"/>
            </a:endParaRPr>
          </a:p>
          <a:p>
            <a:pPr marL="342900" indent="-342900">
              <a:lnSpc>
                <a:spcPct val="125000"/>
              </a:lnSpc>
              <a:spcAft>
                <a:spcPts val="600"/>
              </a:spcAft>
              <a:buFont typeface="+mj-lt"/>
              <a:buAutoNum type="arabicPeriod"/>
            </a:pPr>
            <a:r>
              <a:rPr lang="zh-CN" altLang="en-US" b="0" dirty="0">
                <a:solidFill>
                  <a:srgbClr val="231F20"/>
                </a:solidFill>
                <a:effectLst/>
                <a:latin typeface="微软雅黑" panose="020B0503020204020204" charset="-122"/>
                <a:ea typeface="微软雅黑" panose="020B0503020204020204" charset="-122"/>
              </a:rPr>
              <a:t>车站内信息显示设施应设置在站台、站厅等乘客易于发现的位置。</a:t>
            </a:r>
            <a:endParaRPr lang="zh-CN" altLang="en-US" dirty="0">
              <a:latin typeface="微软雅黑" panose="020B0503020204020204" charset="-122"/>
              <a:ea typeface="微软雅黑" panose="020B0503020204020204" charset="-122"/>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p14:dur="9"/>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custDataLst>
              <p:tags r:id="rId1"/>
            </p:custDataLst>
          </p:nvPr>
        </p:nvSpPr>
        <p:spPr>
          <a:xfrm rot="21116664">
            <a:off x="3113652" y="2839460"/>
            <a:ext cx="816654" cy="826533"/>
          </a:xfrm>
          <a:prstGeom prst="roundRect">
            <a:avLst>
              <a:gd name="adj" fmla="val 18567"/>
            </a:avLst>
          </a:prstGeom>
          <a:solidFill>
            <a:srgbClr val="3498DB"/>
          </a:solidFill>
          <a:ln>
            <a:solidFill>
              <a:srgbClr val="3498D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2500" lnSpcReduction="10000"/>
          </a:bodyPr>
          <a:lstStyle/>
          <a:p>
            <a:pPr algn="ctr"/>
            <a:r>
              <a:rPr lang="en-US" altLang="zh-CN" sz="4800" dirty="0">
                <a:sym typeface="Arial" panose="020B0604020202020204" pitchFamily="34" charset="0"/>
              </a:rPr>
              <a:t>2</a:t>
            </a:r>
            <a:endParaRPr lang="zh-CN" altLang="en-US" sz="4800" dirty="0">
              <a:solidFill>
                <a:sysClr val="window" lastClr="FFFFFF"/>
              </a:solidFill>
              <a:sym typeface="Arial" panose="020B0604020202020204" pitchFamily="34" charset="0"/>
            </a:endParaRPr>
          </a:p>
        </p:txBody>
      </p:sp>
      <p:cxnSp>
        <p:nvCxnSpPr>
          <p:cNvPr id="27" name="直接箭头连接符 26"/>
          <p:cNvCxnSpPr/>
          <p:nvPr>
            <p:custDataLst>
              <p:tags r:id="rId2"/>
            </p:custDataLst>
          </p:nvPr>
        </p:nvCxnSpPr>
        <p:spPr>
          <a:xfrm>
            <a:off x="3976077" y="3101393"/>
            <a:ext cx="981861"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8" name="标题 1"/>
          <p:cNvSpPr txBox="1"/>
          <p:nvPr>
            <p:custDataLst>
              <p:tags r:id="rId3"/>
            </p:custDataLst>
          </p:nvPr>
        </p:nvSpPr>
        <p:spPr>
          <a:xfrm>
            <a:off x="5005931" y="2826826"/>
            <a:ext cx="6040120" cy="612091"/>
          </a:xfrm>
          <a:prstGeom prst="rect">
            <a:avLst/>
          </a:prstGeom>
          <a:noFill/>
        </p:spPr>
        <p:txBody>
          <a:bodyPr wrap="square" bIns="0" rtlCol="0" anchor="t" anchorCtr="0">
            <a:spAutoFit/>
          </a:bodyPr>
          <a:lstStyle>
            <a:defPPr>
              <a:defRPr lang="zh-CN"/>
            </a:defPPr>
            <a:lvl1pPr>
              <a:lnSpc>
                <a:spcPct val="130000"/>
              </a:lnSpc>
              <a:defRPr sz="1200"/>
            </a:lvl1pPr>
          </a:lstStyle>
          <a:p>
            <a:pPr>
              <a:lnSpc>
                <a:spcPct val="120000"/>
              </a:lnSpc>
            </a:pPr>
            <a:r>
              <a:rPr lang="zh-CN" altLang="en-US" sz="1600" b="1" spc="300" dirty="0">
                <a:solidFill>
                  <a:srgbClr val="3498DB"/>
                </a:solidFill>
                <a:latin typeface="微软雅黑" panose="020B0503020204020204" charset="-122"/>
                <a:ea typeface="微软雅黑" panose="020B0503020204020204" charset="-122"/>
                <a:cs typeface="+mn-ea"/>
                <a:sym typeface="Arial" panose="020B0604020202020204" pitchFamily="34" charset="0"/>
              </a:rPr>
              <a:t>车站宜配备自助信息查询设备，自助信息查询设备应性能可靠、操作简单、指示明确、状态完好。</a:t>
            </a:r>
            <a:endParaRPr lang="zh-CN" altLang="en-US" sz="1600" b="1" spc="300" dirty="0">
              <a:solidFill>
                <a:srgbClr val="3498DB"/>
              </a:solidFill>
              <a:latin typeface="微软雅黑" panose="020B0503020204020204" charset="-122"/>
              <a:ea typeface="微软雅黑" panose="020B0503020204020204" charset="-122"/>
              <a:cs typeface="+mn-ea"/>
              <a:sym typeface="Arial" panose="020B0604020202020204" pitchFamily="34" charset="0"/>
            </a:endParaRPr>
          </a:p>
        </p:txBody>
      </p:sp>
      <p:sp>
        <p:nvSpPr>
          <p:cNvPr id="31" name="圆角矩形 30"/>
          <p:cNvSpPr/>
          <p:nvPr>
            <p:custDataLst>
              <p:tags r:id="rId4"/>
            </p:custDataLst>
          </p:nvPr>
        </p:nvSpPr>
        <p:spPr>
          <a:xfrm rot="21116664">
            <a:off x="3200459" y="2006593"/>
            <a:ext cx="816654" cy="826533"/>
          </a:xfrm>
          <a:prstGeom prst="roundRect">
            <a:avLst>
              <a:gd name="adj" fmla="val 18567"/>
            </a:avLst>
          </a:prstGeom>
          <a:ln>
            <a:solidFill>
              <a:srgbClr val="1F74AD">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87500" lnSpcReduction="10000"/>
          </a:bodyPr>
          <a:lstStyle/>
          <a:p>
            <a:pPr algn="ctr"/>
            <a:r>
              <a:rPr lang="en-US" altLang="zh-CN" sz="5400" dirty="0">
                <a:solidFill>
                  <a:sysClr val="window" lastClr="FFFFFF"/>
                </a:solidFill>
                <a:sym typeface="Arial" panose="020B0604020202020204" pitchFamily="34" charset="0"/>
              </a:rPr>
              <a:t>1</a:t>
            </a:r>
            <a:endParaRPr lang="zh-CN" altLang="en-US" sz="5400" dirty="0">
              <a:solidFill>
                <a:sysClr val="window" lastClr="FFFFFF"/>
              </a:solidFill>
              <a:sym typeface="Arial" panose="020B0604020202020204" pitchFamily="34" charset="0"/>
            </a:endParaRPr>
          </a:p>
        </p:txBody>
      </p:sp>
      <p:cxnSp>
        <p:nvCxnSpPr>
          <p:cNvPr id="32" name="直接箭头连接符 31"/>
          <p:cNvCxnSpPr/>
          <p:nvPr>
            <p:custDataLst>
              <p:tags r:id="rId5"/>
            </p:custDataLst>
          </p:nvPr>
        </p:nvCxnSpPr>
        <p:spPr>
          <a:xfrm>
            <a:off x="3976078" y="2150698"/>
            <a:ext cx="981861"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3" name="标题 1"/>
          <p:cNvSpPr txBox="1"/>
          <p:nvPr>
            <p:custDataLst>
              <p:tags r:id="rId6"/>
            </p:custDataLst>
          </p:nvPr>
        </p:nvSpPr>
        <p:spPr>
          <a:xfrm>
            <a:off x="5027930" y="1832610"/>
            <a:ext cx="6065520" cy="907556"/>
          </a:xfrm>
          <a:prstGeom prst="rect">
            <a:avLst/>
          </a:prstGeom>
          <a:noFill/>
        </p:spPr>
        <p:txBody>
          <a:bodyPr wrap="square" bIns="0" rtlCol="0" anchor="t" anchorCtr="0">
            <a:spAutoFit/>
          </a:bodyPr>
          <a:lstStyle>
            <a:defPPr>
              <a:defRPr lang="zh-CN"/>
            </a:defPPr>
            <a:lvl1pPr>
              <a:lnSpc>
                <a:spcPct val="130000"/>
              </a:lnSpc>
              <a:defRPr sz="1200"/>
            </a:lvl1pPr>
          </a:lstStyle>
          <a:p>
            <a:pPr>
              <a:lnSpc>
                <a:spcPct val="120000"/>
              </a:lnSpc>
            </a:pPr>
            <a:r>
              <a:rPr lang="zh-CN" altLang="en-US" sz="1600" b="1" spc="300" dirty="0">
                <a:solidFill>
                  <a:srgbClr val="1F74AD"/>
                </a:solidFill>
                <a:latin typeface="微软雅黑" panose="020B0503020204020204" charset="-122"/>
                <a:ea typeface="微软雅黑" panose="020B0503020204020204" charset="-122"/>
                <a:cs typeface="+mn-ea"/>
                <a:sym typeface="Arial" panose="020B0604020202020204" pitchFamily="34" charset="0"/>
              </a:rPr>
              <a:t>车站应设置乘客服务中心。乘客服务中心宜设在站厅层付费区与非付费区之间，具备票务处理、信息问询等功能。</a:t>
            </a:r>
            <a:endParaRPr lang="zh-CN" altLang="en-US" sz="1600" b="1" spc="300" dirty="0">
              <a:solidFill>
                <a:srgbClr val="1F74AD"/>
              </a:solidFill>
              <a:latin typeface="微软雅黑" panose="020B0503020204020204" charset="-122"/>
              <a:ea typeface="微软雅黑" panose="020B0503020204020204" charset="-122"/>
              <a:cs typeface="+mn-ea"/>
              <a:sym typeface="Arial" panose="020B0604020202020204" pitchFamily="34" charset="0"/>
            </a:endParaRPr>
          </a:p>
        </p:txBody>
      </p:sp>
      <p:sp>
        <p:nvSpPr>
          <p:cNvPr id="3" name="圆角矩形 2"/>
          <p:cNvSpPr/>
          <p:nvPr>
            <p:custDataLst>
              <p:tags r:id="rId7"/>
            </p:custDataLst>
          </p:nvPr>
        </p:nvSpPr>
        <p:spPr>
          <a:xfrm>
            <a:off x="1891149" y="3703081"/>
            <a:ext cx="586938" cy="1137195"/>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 name="圆角矩形 3"/>
          <p:cNvSpPr/>
          <p:nvPr>
            <p:custDataLst>
              <p:tags r:id="rId8"/>
            </p:custDataLst>
          </p:nvPr>
        </p:nvSpPr>
        <p:spPr>
          <a:xfrm>
            <a:off x="1897741" y="4757444"/>
            <a:ext cx="256790" cy="1288983"/>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 name="圆角矩形 4"/>
          <p:cNvSpPr/>
          <p:nvPr>
            <p:custDataLst>
              <p:tags r:id="rId9"/>
            </p:custDataLst>
          </p:nvPr>
        </p:nvSpPr>
        <p:spPr>
          <a:xfrm rot="20318279">
            <a:off x="2277355" y="4736681"/>
            <a:ext cx="256790" cy="387095"/>
          </a:xfrm>
          <a:prstGeom prst="roundRect">
            <a:avLst>
              <a:gd name="adj" fmla="val 29625"/>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6" name="圆角矩形 5"/>
          <p:cNvSpPr/>
          <p:nvPr>
            <p:custDataLst>
              <p:tags r:id="rId10"/>
            </p:custDataLst>
          </p:nvPr>
        </p:nvSpPr>
        <p:spPr>
          <a:xfrm>
            <a:off x="2320073" y="4976529"/>
            <a:ext cx="263344" cy="1059868"/>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7" name="圆角矩形 6"/>
          <p:cNvSpPr/>
          <p:nvPr>
            <p:custDataLst>
              <p:tags r:id="rId11"/>
            </p:custDataLst>
          </p:nvPr>
        </p:nvSpPr>
        <p:spPr>
          <a:xfrm rot="3224468">
            <a:off x="2481318" y="2968601"/>
            <a:ext cx="233845" cy="1111563"/>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8" name="圆角矩形 7"/>
          <p:cNvSpPr/>
          <p:nvPr>
            <p:custDataLst>
              <p:tags r:id="rId12"/>
            </p:custDataLst>
          </p:nvPr>
        </p:nvSpPr>
        <p:spPr>
          <a:xfrm rot="3531662">
            <a:off x="2725576" y="3104643"/>
            <a:ext cx="233913" cy="1111563"/>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9" name="椭圆 8"/>
          <p:cNvSpPr/>
          <p:nvPr>
            <p:custDataLst>
              <p:tags r:id="rId13"/>
            </p:custDataLst>
          </p:nvPr>
        </p:nvSpPr>
        <p:spPr>
          <a:xfrm>
            <a:off x="1893394" y="3016306"/>
            <a:ext cx="658060" cy="658060"/>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0" name="标题 1"/>
          <p:cNvSpPr txBox="1"/>
          <p:nvPr>
            <p:custDataLst>
              <p:tags r:id="rId14"/>
            </p:custDataLst>
          </p:nvPr>
        </p:nvSpPr>
        <p:spPr>
          <a:xfrm>
            <a:off x="1693273" y="724409"/>
            <a:ext cx="6625317" cy="594202"/>
          </a:xfrm>
          <a:prstGeom prst="rect">
            <a:avLst/>
          </a:prstGeom>
          <a:noFill/>
        </p:spPr>
        <p:txBody>
          <a:bodyPr wrap="square" rtlCol="0" anchor="ctr" anchorCtr="0">
            <a:noAutofit/>
          </a:bodyPr>
          <a:lstStyle>
            <a:defPPr>
              <a:defRPr lang="zh-CN"/>
            </a:defPPr>
            <a:lvl1pPr>
              <a:lnSpc>
                <a:spcPct val="130000"/>
              </a:lnSpc>
              <a:defRPr sz="1200"/>
            </a:lvl1pPr>
          </a:lstStyle>
          <a:p>
            <a:pPr>
              <a:lnSpc>
                <a:spcPct val="120000"/>
              </a:lnSpc>
            </a:pPr>
            <a:r>
              <a:rPr lang="zh-CN" altLang="en-US" sz="3200" b="1" spc="300" dirty="0">
                <a:solidFill>
                  <a:schemeClr val="tx1"/>
                </a:solidFill>
                <a:latin typeface="微软雅黑" panose="020B0503020204020204" charset="-122"/>
                <a:ea typeface="微软雅黑" panose="020B0503020204020204" charset="-122"/>
                <a:cs typeface="+mn-ea"/>
                <a:sym typeface="Arial" panose="020B0604020202020204" pitchFamily="34" charset="0"/>
              </a:rPr>
              <a:t>问询服务设施</a:t>
            </a:r>
            <a:endParaRPr lang="zh-CN" altLang="en-US" sz="3200" b="1" spc="300" dirty="0">
              <a:solidFill>
                <a:schemeClr val="tx1"/>
              </a:solidFill>
              <a:latin typeface="微软雅黑" panose="020B0503020204020204" charset="-122"/>
              <a:ea typeface="微软雅黑" panose="020B0503020204020204" charset="-122"/>
              <a:cs typeface="+mn-ea"/>
              <a:sym typeface="Arial" panose="020B0604020202020204" pitchFamily="34" charset="0"/>
            </a:endParaRPr>
          </a:p>
        </p:txBody>
      </p:sp>
    </p:spTree>
    <p:custDataLst>
      <p:tags r:id="rId15"/>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任意多边形: 形状 47"/>
          <p:cNvSpPr/>
          <p:nvPr>
            <p:custDataLst>
              <p:tags r:id="rId1"/>
            </p:custDataLst>
          </p:nvPr>
        </p:nvSpPr>
        <p:spPr>
          <a:xfrm rot="5400000">
            <a:off x="10626750" y="4551896"/>
            <a:ext cx="2041355" cy="1089144"/>
          </a:xfrm>
          <a:custGeom>
            <a:avLst/>
            <a:gdLst/>
            <a:ahLst/>
            <a:cxnLst/>
            <a:rect l="l" t="t" r="r" b="b"/>
            <a:pathLst>
              <a:path w="2041355" h="1089144">
                <a:moveTo>
                  <a:pt x="0" y="335660"/>
                </a:moveTo>
                <a:lnTo>
                  <a:pt x="44532" y="116562"/>
                </a:lnTo>
                <a:lnTo>
                  <a:pt x="536167" y="116562"/>
                </a:lnTo>
                <a:lnTo>
                  <a:pt x="560068" y="0"/>
                </a:lnTo>
                <a:lnTo>
                  <a:pt x="818355" y="0"/>
                </a:lnTo>
                <a:lnTo>
                  <a:pt x="794454" y="116562"/>
                </a:lnTo>
                <a:lnTo>
                  <a:pt x="1268276" y="116562"/>
                </a:lnTo>
                <a:lnTo>
                  <a:pt x="1292177" y="0"/>
                </a:lnTo>
                <a:lnTo>
                  <a:pt x="1550464" y="0"/>
                </a:lnTo>
                <a:lnTo>
                  <a:pt x="1526563" y="116562"/>
                </a:lnTo>
                <a:lnTo>
                  <a:pt x="2041355" y="116562"/>
                </a:lnTo>
                <a:lnTo>
                  <a:pt x="1996823" y="335660"/>
                </a:lnTo>
                <a:lnTo>
                  <a:pt x="1478468" y="335660"/>
                </a:lnTo>
                <a:lnTo>
                  <a:pt x="1318152" y="1089144"/>
                </a:lnTo>
                <a:lnTo>
                  <a:pt x="1059866" y="1089144"/>
                </a:lnTo>
                <a:lnTo>
                  <a:pt x="1220182" y="335660"/>
                </a:lnTo>
                <a:lnTo>
                  <a:pt x="746359" y="335660"/>
                </a:lnTo>
                <a:lnTo>
                  <a:pt x="586043" y="1089144"/>
                </a:lnTo>
                <a:lnTo>
                  <a:pt x="327757" y="1089144"/>
                </a:lnTo>
                <a:lnTo>
                  <a:pt x="488073" y="335660"/>
                </a:lnTo>
                <a:close/>
              </a:path>
            </a:pathLst>
          </a:custGeom>
          <a:solidFill>
            <a:srgbClr val="222222">
              <a:lumMod val="10000"/>
              <a:lumOff val="90000"/>
              <a:alpha val="45000"/>
            </a:srgbClr>
          </a:solidFill>
          <a:ln>
            <a:noFill/>
          </a:ln>
          <a:effectLst/>
        </p:spPr>
        <p:style>
          <a:lnRef idx="2">
            <a:srgbClr val="2196F3">
              <a:shade val="50000"/>
            </a:srgbClr>
          </a:lnRef>
          <a:fillRef idx="1">
            <a:srgbClr val="2196F3"/>
          </a:fillRef>
          <a:effectRef idx="0">
            <a:srgbClr val="2196F3"/>
          </a:effectRef>
          <a:fontRef idx="minor">
            <a:srgbClr val="FFFFFF"/>
          </a:fontRef>
        </p:style>
        <p:txBody>
          <a:bodyPr rot="0" spcFirstLastPara="0" vertOverflow="overflow" horzOverflow="overflow" vert="horz" wrap="square" lIns="91440" tIns="45720" rIns="91440" bIns="45720" numCol="1" spcCol="0" rtlCol="0" fromWordArt="0" anchor="t" anchorCtr="0" forceAA="0" compatLnSpc="1">
            <a:noAutofit/>
          </a:bodyP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28700" b="0" i="0" u="none" strike="noStrike" kern="1200" cap="none" spc="0" normalizeH="0" baseline="0" noProof="0" dirty="0">
              <a:ln>
                <a:noFill/>
              </a:ln>
              <a:solidFill>
                <a:srgbClr val="222222">
                  <a:lumMod val="10000"/>
                  <a:lumOff val="90000"/>
                  <a:alpha val="45000"/>
                </a:srgbClr>
              </a:solidFill>
              <a:effectLst/>
              <a:uLnTx/>
              <a:uFillTx/>
              <a:latin typeface="微软雅黑" panose="020B0503020204020204" charset="-122"/>
              <a:ea typeface="微软雅黑" panose="020B0503020204020204" charset="-122"/>
            </a:endParaRPr>
          </a:p>
        </p:txBody>
      </p:sp>
      <p:sp>
        <p:nvSpPr>
          <p:cNvPr id="41" name="任意多边形: 形状 40"/>
          <p:cNvSpPr/>
          <p:nvPr>
            <p:custDataLst>
              <p:tags r:id="rId2"/>
            </p:custDataLst>
          </p:nvPr>
        </p:nvSpPr>
        <p:spPr>
          <a:xfrm rot="7200000">
            <a:off x="1061488" y="-1279675"/>
            <a:ext cx="1475198" cy="2563587"/>
          </a:xfrm>
          <a:custGeom>
            <a:avLst/>
            <a:gdLst/>
            <a:ahLst/>
            <a:cxnLst/>
            <a:rect l="l" t="t" r="r" b="b"/>
            <a:pathLst>
              <a:path w="1475198" h="2563587">
                <a:moveTo>
                  <a:pt x="1215878" y="2114430"/>
                </a:moveTo>
                <a:lnTo>
                  <a:pt x="1021874" y="1778406"/>
                </a:lnTo>
                <a:lnTo>
                  <a:pt x="1064278" y="1644350"/>
                </a:lnTo>
                <a:cubicBezTo>
                  <a:pt x="1091220" y="1535543"/>
                  <a:pt x="1104691" y="1422060"/>
                  <a:pt x="1104691" y="1303901"/>
                </a:cubicBezTo>
                <a:cubicBezTo>
                  <a:pt x="1104691" y="1004645"/>
                  <a:pt x="1018892" y="764765"/>
                  <a:pt x="847295" y="584262"/>
                </a:cubicBezTo>
                <a:cubicBezTo>
                  <a:pt x="675697" y="403758"/>
                  <a:pt x="452740" y="313506"/>
                  <a:pt x="178422" y="313506"/>
                </a:cubicBezTo>
                <a:lnTo>
                  <a:pt x="176221" y="313693"/>
                </a:lnTo>
                <a:lnTo>
                  <a:pt x="0" y="8468"/>
                </a:lnTo>
                <a:lnTo>
                  <a:pt x="24813" y="5469"/>
                </a:lnTo>
                <a:cubicBezTo>
                  <a:pt x="71257" y="1823"/>
                  <a:pt x="118897" y="0"/>
                  <a:pt x="167734" y="0"/>
                </a:cubicBezTo>
                <a:cubicBezTo>
                  <a:pt x="566742" y="0"/>
                  <a:pt x="884405" y="115487"/>
                  <a:pt x="1120722" y="346460"/>
                </a:cubicBezTo>
                <a:cubicBezTo>
                  <a:pt x="1357039" y="577433"/>
                  <a:pt x="1475198" y="889456"/>
                  <a:pt x="1475198" y="1282526"/>
                </a:cubicBezTo>
                <a:cubicBezTo>
                  <a:pt x="1475198" y="1538437"/>
                  <a:pt x="1419533" y="1767630"/>
                  <a:pt x="1308203" y="1970103"/>
                </a:cubicBezTo>
                <a:close/>
                <a:moveTo>
                  <a:pt x="1475198" y="2563587"/>
                </a:moveTo>
                <a:lnTo>
                  <a:pt x="1435996" y="2495686"/>
                </a:lnTo>
                <a:lnTo>
                  <a:pt x="1475198" y="2495582"/>
                </a:lnTo>
                <a:close/>
              </a:path>
            </a:pathLst>
          </a:custGeom>
          <a:solidFill>
            <a:srgbClr val="222222">
              <a:lumMod val="10000"/>
              <a:lumOff val="90000"/>
              <a:alpha val="45000"/>
            </a:srgbClr>
          </a:solidFill>
          <a:ln>
            <a:noFill/>
          </a:ln>
          <a:effectLst/>
        </p:spPr>
        <p:style>
          <a:lnRef idx="2">
            <a:srgbClr val="2196F3">
              <a:shade val="50000"/>
            </a:srgbClr>
          </a:lnRef>
          <a:fillRef idx="1">
            <a:srgbClr val="2196F3"/>
          </a:fillRef>
          <a:effectRef idx="0">
            <a:srgbClr val="2196F3"/>
          </a:effectRef>
          <a:fontRef idx="minor">
            <a:srgbClr val="FFFFFF"/>
          </a:fontRef>
        </p:style>
        <p:txBody>
          <a:bodyPr rot="0" spcFirstLastPara="0" vertOverflow="overflow" horzOverflow="overflow" vert="horz" wrap="square" lIns="91440" tIns="45720" rIns="91440" bIns="45720" numCol="1" spcCol="0" rtlCol="0" fromWordArt="0" anchor="t" anchorCtr="0" forceAA="0" compatLnSpc="1">
            <a:noAutofit/>
          </a:bodyP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28700" b="0" i="0" u="none" strike="noStrike" kern="1200" cap="none" spc="0" normalizeH="0" baseline="0" noProof="0" dirty="0">
              <a:ln>
                <a:noFill/>
              </a:ln>
              <a:solidFill>
                <a:srgbClr val="222222">
                  <a:lumMod val="10000"/>
                  <a:lumOff val="90000"/>
                  <a:alpha val="45000"/>
                </a:srgbClr>
              </a:solidFill>
              <a:effectLst/>
              <a:uLnTx/>
              <a:uFillTx/>
              <a:latin typeface="微软雅黑" panose="020B0503020204020204" charset="-122"/>
              <a:ea typeface="微软雅黑" panose="020B0503020204020204" charset="-122"/>
            </a:endParaRPr>
          </a:p>
        </p:txBody>
      </p:sp>
      <p:sp>
        <p:nvSpPr>
          <p:cNvPr id="44" name="任意多边形: 形状 43"/>
          <p:cNvSpPr/>
          <p:nvPr>
            <p:custDataLst>
              <p:tags r:id="rId3"/>
            </p:custDataLst>
          </p:nvPr>
        </p:nvSpPr>
        <p:spPr>
          <a:xfrm>
            <a:off x="0" y="2488661"/>
            <a:ext cx="798048" cy="2727569"/>
          </a:xfrm>
          <a:custGeom>
            <a:avLst/>
            <a:gdLst/>
            <a:ahLst/>
            <a:cxnLst/>
            <a:rect l="l" t="t" r="r" b="b"/>
            <a:pathLst>
              <a:path w="798048" h="2727569">
                <a:moveTo>
                  <a:pt x="0" y="0"/>
                </a:moveTo>
                <a:lnTo>
                  <a:pt x="28087" y="8658"/>
                </a:lnTo>
                <a:cubicBezTo>
                  <a:pt x="186919" y="66401"/>
                  <a:pt x="325414" y="153016"/>
                  <a:pt x="443572" y="268503"/>
                </a:cubicBezTo>
                <a:cubicBezTo>
                  <a:pt x="679890" y="499476"/>
                  <a:pt x="798048" y="811499"/>
                  <a:pt x="798048" y="1204569"/>
                </a:cubicBezTo>
                <a:cubicBezTo>
                  <a:pt x="798048" y="1716392"/>
                  <a:pt x="575388" y="2121338"/>
                  <a:pt x="130066" y="2419406"/>
                </a:cubicBezTo>
                <a:lnTo>
                  <a:pt x="798048" y="2417625"/>
                </a:lnTo>
                <a:lnTo>
                  <a:pt x="798048" y="2727569"/>
                </a:lnTo>
                <a:lnTo>
                  <a:pt x="0" y="2727569"/>
                </a:lnTo>
                <a:lnTo>
                  <a:pt x="0" y="2227097"/>
                </a:lnTo>
                <a:lnTo>
                  <a:pt x="63824" y="2163124"/>
                </a:lnTo>
                <a:cubicBezTo>
                  <a:pt x="306302" y="1892814"/>
                  <a:pt x="427541" y="1580421"/>
                  <a:pt x="427541" y="1225945"/>
                </a:cubicBezTo>
                <a:cubicBezTo>
                  <a:pt x="427541" y="926688"/>
                  <a:pt x="341742" y="686809"/>
                  <a:pt x="170145" y="506305"/>
                </a:cubicBezTo>
                <a:cubicBezTo>
                  <a:pt x="127245" y="461179"/>
                  <a:pt x="81136" y="421694"/>
                  <a:pt x="31817" y="387849"/>
                </a:cubicBezTo>
                <a:lnTo>
                  <a:pt x="0" y="370766"/>
                </a:lnTo>
                <a:close/>
              </a:path>
            </a:pathLst>
          </a:custGeom>
          <a:solidFill>
            <a:srgbClr val="222222">
              <a:lumMod val="10000"/>
              <a:lumOff val="90000"/>
              <a:alpha val="45000"/>
            </a:srgbClr>
          </a:solidFill>
          <a:ln>
            <a:noFill/>
          </a:ln>
          <a:effectLst/>
        </p:spPr>
        <p:style>
          <a:lnRef idx="2">
            <a:srgbClr val="2196F3">
              <a:shade val="50000"/>
            </a:srgbClr>
          </a:lnRef>
          <a:fillRef idx="1">
            <a:srgbClr val="2196F3"/>
          </a:fillRef>
          <a:effectRef idx="0">
            <a:srgbClr val="2196F3"/>
          </a:effectRef>
          <a:fontRef idx="minor">
            <a:srgbClr val="FFFFFF"/>
          </a:fontRef>
        </p:style>
        <p:txBody>
          <a:bodyPr rot="0" spcFirstLastPara="0" vertOverflow="overflow" horzOverflow="overflow" vert="horz" wrap="square" lIns="91440" tIns="45720" rIns="91440" bIns="45720" numCol="1" spcCol="0" rtlCol="0" fromWordArt="0" anchor="t" anchorCtr="0" forceAA="0" compatLnSpc="1">
            <a:noAutofit/>
          </a:bodyP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28700" b="0" i="0" u="none" strike="noStrike" kern="1200" cap="none" spc="0" normalizeH="0" baseline="0" noProof="0" dirty="0">
              <a:ln>
                <a:noFill/>
              </a:ln>
              <a:solidFill>
                <a:srgbClr val="222222">
                  <a:lumMod val="10000"/>
                  <a:lumOff val="90000"/>
                  <a:alpha val="45000"/>
                </a:srgbClr>
              </a:solidFill>
              <a:effectLst/>
              <a:uLnTx/>
              <a:uFillTx/>
              <a:latin typeface="微软雅黑" panose="020B0503020204020204" charset="-122"/>
              <a:ea typeface="微软雅黑" panose="020B0503020204020204" charset="-122"/>
            </a:endParaRPr>
          </a:p>
        </p:txBody>
      </p:sp>
      <p:sp>
        <p:nvSpPr>
          <p:cNvPr id="46" name="任意多边形: 形状 45"/>
          <p:cNvSpPr/>
          <p:nvPr>
            <p:custDataLst>
              <p:tags r:id="rId4"/>
            </p:custDataLst>
          </p:nvPr>
        </p:nvSpPr>
        <p:spPr>
          <a:xfrm rot="13500000">
            <a:off x="3444008" y="6048438"/>
            <a:ext cx="1620180" cy="1616571"/>
          </a:xfrm>
          <a:custGeom>
            <a:avLst/>
            <a:gdLst/>
            <a:ahLst/>
            <a:cxnLst/>
            <a:rect l="l" t="t" r="r" b="b"/>
            <a:pathLst>
              <a:path w="1620180" h="1616571">
                <a:moveTo>
                  <a:pt x="33053" y="1616571"/>
                </a:moveTo>
                <a:lnTo>
                  <a:pt x="0" y="1616571"/>
                </a:lnTo>
                <a:lnTo>
                  <a:pt x="33053" y="1583517"/>
                </a:lnTo>
                <a:close/>
                <a:moveTo>
                  <a:pt x="1620180" y="1616571"/>
                </a:moveTo>
                <a:lnTo>
                  <a:pt x="603065" y="1616571"/>
                </a:lnTo>
                <a:lnTo>
                  <a:pt x="603065" y="1308409"/>
                </a:lnTo>
                <a:cubicBezTo>
                  <a:pt x="926369" y="1066154"/>
                  <a:pt x="1128433" y="781816"/>
                  <a:pt x="1209259" y="455395"/>
                </a:cubicBezTo>
                <a:lnTo>
                  <a:pt x="1219943" y="396628"/>
                </a:lnTo>
                <a:lnTo>
                  <a:pt x="1616571" y="0"/>
                </a:lnTo>
                <a:lnTo>
                  <a:pt x="1620180" y="93572"/>
                </a:lnTo>
                <a:cubicBezTo>
                  <a:pt x="1620179" y="605394"/>
                  <a:pt x="1397519" y="1010340"/>
                  <a:pt x="952197" y="1308409"/>
                </a:cubicBezTo>
                <a:lnTo>
                  <a:pt x="1620179" y="1306628"/>
                </a:lnTo>
                <a:close/>
              </a:path>
            </a:pathLst>
          </a:custGeom>
          <a:solidFill>
            <a:srgbClr val="222222">
              <a:lumMod val="10000"/>
              <a:lumOff val="90000"/>
              <a:alpha val="45000"/>
            </a:srgbClr>
          </a:solidFill>
          <a:ln>
            <a:noFill/>
          </a:ln>
          <a:effectLst/>
        </p:spPr>
        <p:style>
          <a:lnRef idx="2">
            <a:srgbClr val="2196F3">
              <a:shade val="50000"/>
            </a:srgbClr>
          </a:lnRef>
          <a:fillRef idx="1">
            <a:srgbClr val="2196F3"/>
          </a:fillRef>
          <a:effectRef idx="0">
            <a:srgbClr val="2196F3"/>
          </a:effectRef>
          <a:fontRef idx="minor">
            <a:srgbClr val="FFFFFF"/>
          </a:fontRef>
        </p:style>
        <p:txBody>
          <a:bodyPr rot="0" spcFirstLastPara="0" vertOverflow="overflow" horzOverflow="overflow" vert="horz" wrap="square" lIns="91440" tIns="45720" rIns="91440" bIns="45720" numCol="1" spcCol="0" rtlCol="0" fromWordArt="0" anchor="t" anchorCtr="0" forceAA="0" compatLnSpc="1">
            <a:noAutofit/>
          </a:bodyP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28700" b="0" i="0" u="none" strike="noStrike" kern="1200" cap="none" spc="0" normalizeH="0" baseline="0" noProof="0" dirty="0">
              <a:ln>
                <a:noFill/>
              </a:ln>
              <a:solidFill>
                <a:srgbClr val="222222">
                  <a:lumMod val="10000"/>
                  <a:lumOff val="90000"/>
                  <a:alpha val="45000"/>
                </a:srgbClr>
              </a:solidFill>
              <a:effectLst/>
              <a:uLnTx/>
              <a:uFillTx/>
              <a:latin typeface="微软雅黑" panose="020B0503020204020204" charset="-122"/>
              <a:ea typeface="微软雅黑" panose="020B0503020204020204" charset="-122"/>
            </a:endParaRPr>
          </a:p>
        </p:txBody>
      </p:sp>
      <p:sp>
        <p:nvSpPr>
          <p:cNvPr id="24" name="文本框 23"/>
          <p:cNvSpPr txBox="1"/>
          <p:nvPr>
            <p:custDataLst>
              <p:tags r:id="rId5"/>
            </p:custDataLst>
          </p:nvPr>
        </p:nvSpPr>
        <p:spPr>
          <a:xfrm>
            <a:off x="6368415" y="647700"/>
            <a:ext cx="3242945" cy="1379220"/>
          </a:xfrm>
          <a:prstGeom prst="rect">
            <a:avLst/>
          </a:prstGeom>
          <a:noFill/>
        </p:spPr>
        <p:txBody>
          <a:bodyPr wrap="square" lIns="90000" tIns="46800" rIns="90000" bIns="46800" rtlCol="0" anchor="b">
            <a:noAutofit/>
          </a:bodyPr>
          <a:lstStyle/>
          <a:p>
            <a:r>
              <a:rPr lang="zh-CN" altLang="en-US" sz="4400" b="1" dirty="0">
                <a:latin typeface="微软雅黑" panose="020B0503020204020204" charset="-122"/>
                <a:ea typeface="微软雅黑" panose="020B0503020204020204" charset="-122"/>
                <a:sym typeface="+mn-ea"/>
              </a:rPr>
              <a:t>照明设施</a:t>
            </a:r>
            <a:endParaRPr lang="zh-CN" altLang="en-US" sz="4400" b="1" dirty="0">
              <a:latin typeface="微软雅黑" panose="020B0503020204020204" charset="-122"/>
              <a:ea typeface="微软雅黑" panose="020B0503020204020204" charset="-122"/>
              <a:sym typeface="+mn-ea"/>
            </a:endParaRPr>
          </a:p>
        </p:txBody>
      </p:sp>
      <p:sp>
        <p:nvSpPr>
          <p:cNvPr id="25" name="Title 6"/>
          <p:cNvSpPr txBox="1"/>
          <p:nvPr>
            <p:custDataLst>
              <p:tags r:id="rId6"/>
            </p:custDataLst>
          </p:nvPr>
        </p:nvSpPr>
        <p:spPr>
          <a:xfrm>
            <a:off x="1614152" y="2860506"/>
            <a:ext cx="4424338" cy="1983877"/>
          </a:xfrm>
          <a:prstGeom prst="rect">
            <a:avLst/>
          </a:prstGeom>
          <a:noFill/>
          <a:ln w="3175">
            <a:noFill/>
            <a:prstDash val="dash"/>
          </a:ln>
        </p:spPr>
        <p:txBody>
          <a:bodyPr wrap="square" lIns="90000" tIns="46800" rIns="90000" bIns="4680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222222"/>
                </a:solidFill>
                <a:effectLst/>
                <a:latin typeface="Arial" panose="020B0604020202020204" pitchFamily="34" charset="0"/>
                <a:ea typeface="微软雅黑" panose="020B0503020204020204" charset="-122"/>
                <a:cs typeface="Segoe UI" panose="020B0502040204020203" pitchFamily="34" charset="0"/>
              </a:defRPr>
            </a:lvl1pPr>
          </a:lstStyle>
          <a:p>
            <a:pPr marL="342900" lvl="0" indent="-342900" fontAlgn="auto">
              <a:lnSpc>
                <a:spcPct val="130000"/>
              </a:lnSpc>
              <a:spcAft>
                <a:spcPts val="0"/>
              </a:spcAft>
              <a:buFont typeface="+mj-lt"/>
              <a:buAutoNum type="arabicPeriod"/>
              <a:defRPr/>
            </a:pPr>
            <a:r>
              <a:rPr lang="zh-CN" altLang="en-US" sz="1600" dirty="0">
                <a:latin typeface="微软雅黑" panose="020B0503020204020204" charset="-122"/>
                <a:sym typeface="+mn-ea"/>
              </a:rPr>
              <a:t>车站正常照明和应急照明设施应状态完好；正常照明应采取节能措施，并持续改进。</a:t>
            </a:r>
            <a:endParaRPr lang="en-US" altLang="zh-CN" sz="1600" dirty="0">
              <a:latin typeface="微软雅黑" panose="020B0503020204020204" charset="-122"/>
              <a:sym typeface="+mn-ea"/>
            </a:endParaRPr>
          </a:p>
          <a:p>
            <a:pPr marL="342900" lvl="0" indent="-342900" fontAlgn="auto">
              <a:lnSpc>
                <a:spcPct val="130000"/>
              </a:lnSpc>
              <a:spcAft>
                <a:spcPts val="0"/>
              </a:spcAft>
              <a:buFont typeface="+mj-lt"/>
              <a:buAutoNum type="arabicPeriod"/>
              <a:defRPr/>
            </a:pPr>
            <a:r>
              <a:rPr lang="zh-CN" altLang="en-US" sz="1600" dirty="0">
                <a:latin typeface="微软雅黑" panose="020B0503020204020204" charset="-122"/>
                <a:sym typeface="+mn-ea"/>
              </a:rPr>
              <a:t>应急照明应具备应急电源。</a:t>
            </a:r>
            <a:endParaRPr lang="en-US" altLang="zh-CN" sz="1600" dirty="0">
              <a:latin typeface="微软雅黑" panose="020B0503020204020204" charset="-122"/>
              <a:sym typeface="+mn-ea"/>
            </a:endParaRPr>
          </a:p>
          <a:p>
            <a:pPr marL="342900" lvl="0" indent="-342900" fontAlgn="auto">
              <a:lnSpc>
                <a:spcPct val="130000"/>
              </a:lnSpc>
              <a:spcAft>
                <a:spcPts val="0"/>
              </a:spcAft>
              <a:buFont typeface="+mj-lt"/>
              <a:buAutoNum type="arabicPeriod"/>
              <a:defRPr/>
            </a:pPr>
            <a:r>
              <a:rPr lang="zh-CN" altLang="en-US" sz="1600" dirty="0">
                <a:latin typeface="微软雅黑" panose="020B0503020204020204" charset="-122"/>
                <a:sym typeface="+mn-ea"/>
              </a:rPr>
              <a:t>车站地面的安全疏散指示标志应采用内置灯具照明方式，运营服务类和公共服务类公共信息导向系统可采用外置光源照明方式。</a:t>
            </a:r>
            <a:endParaRPr lang="zh-CN" altLang="en-US" sz="1600" dirty="0">
              <a:latin typeface="微软雅黑" panose="020B0503020204020204" charset="-122"/>
              <a:sym typeface="+mn-ea"/>
            </a:endParaRPr>
          </a:p>
        </p:txBody>
      </p:sp>
      <p:cxnSp>
        <p:nvCxnSpPr>
          <p:cNvPr id="279" name="直接连接符 278"/>
          <p:cNvCxnSpPr/>
          <p:nvPr>
            <p:custDataLst>
              <p:tags r:id="rId7"/>
            </p:custDataLst>
          </p:nvPr>
        </p:nvCxnSpPr>
        <p:spPr>
          <a:xfrm>
            <a:off x="1653709" y="2695492"/>
            <a:ext cx="4175891" cy="0"/>
          </a:xfrm>
          <a:prstGeom prst="line">
            <a:avLst/>
          </a:prstGeom>
          <a:ln w="19050">
            <a:solidFill>
              <a:srgbClr val="222222">
                <a:lumMod val="25000"/>
                <a:lumOff val="75000"/>
              </a:srgbClr>
            </a:solidFill>
          </a:ln>
        </p:spPr>
        <p:style>
          <a:lnRef idx="1">
            <a:srgbClr val="2196F3"/>
          </a:lnRef>
          <a:fillRef idx="0">
            <a:srgbClr val="2196F3"/>
          </a:fillRef>
          <a:effectRef idx="0">
            <a:srgbClr val="2196F3"/>
          </a:effectRef>
          <a:fontRef idx="minor">
            <a:srgbClr val="222222"/>
          </a:fontRef>
        </p:style>
      </p:cxnSp>
      <p:cxnSp>
        <p:nvCxnSpPr>
          <p:cNvPr id="282" name="直接连接符 281"/>
          <p:cNvCxnSpPr/>
          <p:nvPr>
            <p:custDataLst>
              <p:tags r:id="rId8"/>
            </p:custDataLst>
          </p:nvPr>
        </p:nvCxnSpPr>
        <p:spPr>
          <a:xfrm>
            <a:off x="6368342" y="2024200"/>
            <a:ext cx="3242930" cy="0"/>
          </a:xfrm>
          <a:prstGeom prst="line">
            <a:avLst/>
          </a:prstGeom>
          <a:ln w="19050">
            <a:solidFill>
              <a:srgbClr val="222222">
                <a:lumMod val="25000"/>
                <a:lumOff val="75000"/>
              </a:srgbClr>
            </a:solidFill>
          </a:ln>
        </p:spPr>
        <p:style>
          <a:lnRef idx="1">
            <a:srgbClr val="2196F3"/>
          </a:lnRef>
          <a:fillRef idx="0">
            <a:srgbClr val="2196F3"/>
          </a:fillRef>
          <a:effectRef idx="0">
            <a:srgbClr val="2196F3"/>
          </a:effectRef>
          <a:fontRef idx="minor">
            <a:srgbClr val="222222"/>
          </a:fontRef>
        </p:style>
      </p:cxnSp>
      <p:grpSp>
        <p:nvGrpSpPr>
          <p:cNvPr id="308" name="PA-travel-tourism_sunset-sea-39652"/>
          <p:cNvGrpSpPr>
            <a:grpSpLocks noChangeAspect="1"/>
          </p:cNvGrpSpPr>
          <p:nvPr>
            <p:custDataLst>
              <p:tags r:id="rId9"/>
            </p:custDataLst>
          </p:nvPr>
        </p:nvGrpSpPr>
        <p:grpSpPr bwMode="auto">
          <a:xfrm>
            <a:off x="9743915" y="557167"/>
            <a:ext cx="580432" cy="500062"/>
            <a:chOff x="3645" y="1995"/>
            <a:chExt cx="390" cy="336"/>
          </a:xfrm>
          <a:solidFill>
            <a:srgbClr val="222222">
              <a:lumMod val="75000"/>
              <a:lumOff val="25000"/>
            </a:srgbClr>
          </a:solidFill>
        </p:grpSpPr>
        <p:sp>
          <p:nvSpPr>
            <p:cNvPr id="309" name="PA-任意多边形 655"/>
            <p:cNvSpPr/>
            <p:nvPr>
              <p:custDataLst>
                <p:tags r:id="rId10"/>
              </p:custDataLst>
            </p:nvPr>
          </p:nvSpPr>
          <p:spPr bwMode="auto">
            <a:xfrm>
              <a:off x="3871" y="1995"/>
              <a:ext cx="98" cy="92"/>
            </a:xfrm>
            <a:custGeom>
              <a:avLst/>
              <a:gdLst>
                <a:gd name="T0" fmla="*/ 151 w 259"/>
                <a:gd name="T1" fmla="*/ 242 h 242"/>
                <a:gd name="T2" fmla="*/ 142 w 259"/>
                <a:gd name="T3" fmla="*/ 239 h 242"/>
                <a:gd name="T4" fmla="*/ 16 w 259"/>
                <a:gd name="T5" fmla="*/ 195 h 242"/>
                <a:gd name="T6" fmla="*/ 0 w 259"/>
                <a:gd name="T7" fmla="*/ 179 h 242"/>
                <a:gd name="T8" fmla="*/ 16 w 259"/>
                <a:gd name="T9" fmla="*/ 163 h 242"/>
                <a:gd name="T10" fmla="*/ 17 w 259"/>
                <a:gd name="T11" fmla="*/ 163 h 242"/>
                <a:gd name="T12" fmla="*/ 132 w 259"/>
                <a:gd name="T13" fmla="*/ 194 h 242"/>
                <a:gd name="T14" fmla="*/ 231 w 259"/>
                <a:gd name="T15" fmla="*/ 5 h 242"/>
                <a:gd name="T16" fmla="*/ 254 w 259"/>
                <a:gd name="T17" fmla="*/ 9 h 242"/>
                <a:gd name="T18" fmla="*/ 250 w 259"/>
                <a:gd name="T19" fmla="*/ 32 h 242"/>
                <a:gd name="T20" fmla="*/ 167 w 259"/>
                <a:gd name="T21" fmla="*/ 223 h 242"/>
                <a:gd name="T22" fmla="*/ 160 w 259"/>
                <a:gd name="T23" fmla="*/ 240 h 242"/>
                <a:gd name="T24" fmla="*/ 151 w 259"/>
                <a:gd name="T25" fmla="*/ 24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9" h="242">
                  <a:moveTo>
                    <a:pt x="151" y="242"/>
                  </a:moveTo>
                  <a:cubicBezTo>
                    <a:pt x="148" y="242"/>
                    <a:pt x="144" y="241"/>
                    <a:pt x="142" y="239"/>
                  </a:cubicBezTo>
                  <a:cubicBezTo>
                    <a:pt x="106" y="211"/>
                    <a:pt x="62" y="196"/>
                    <a:pt x="16" y="195"/>
                  </a:cubicBezTo>
                  <a:cubicBezTo>
                    <a:pt x="7" y="195"/>
                    <a:pt x="0" y="188"/>
                    <a:pt x="0" y="179"/>
                  </a:cubicBezTo>
                  <a:cubicBezTo>
                    <a:pt x="1" y="170"/>
                    <a:pt x="8" y="163"/>
                    <a:pt x="16" y="163"/>
                  </a:cubicBezTo>
                  <a:cubicBezTo>
                    <a:pt x="17" y="163"/>
                    <a:pt x="17" y="163"/>
                    <a:pt x="17" y="163"/>
                  </a:cubicBezTo>
                  <a:cubicBezTo>
                    <a:pt x="57" y="164"/>
                    <a:pt x="97" y="175"/>
                    <a:pt x="132" y="194"/>
                  </a:cubicBezTo>
                  <a:cubicBezTo>
                    <a:pt x="132" y="122"/>
                    <a:pt x="169" y="48"/>
                    <a:pt x="231" y="5"/>
                  </a:cubicBezTo>
                  <a:cubicBezTo>
                    <a:pt x="239" y="0"/>
                    <a:pt x="249" y="2"/>
                    <a:pt x="254" y="9"/>
                  </a:cubicBezTo>
                  <a:cubicBezTo>
                    <a:pt x="259" y="17"/>
                    <a:pt x="257" y="27"/>
                    <a:pt x="250" y="32"/>
                  </a:cubicBezTo>
                  <a:cubicBezTo>
                    <a:pt x="188" y="74"/>
                    <a:pt x="154" y="153"/>
                    <a:pt x="167" y="223"/>
                  </a:cubicBezTo>
                  <a:cubicBezTo>
                    <a:pt x="168" y="230"/>
                    <a:pt x="165" y="237"/>
                    <a:pt x="160" y="240"/>
                  </a:cubicBezTo>
                  <a:cubicBezTo>
                    <a:pt x="157" y="242"/>
                    <a:pt x="154" y="242"/>
                    <a:pt x="151" y="242"/>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0" name="PA-任意多边形 656"/>
            <p:cNvSpPr/>
            <p:nvPr>
              <p:custDataLst>
                <p:tags r:id="rId11"/>
              </p:custDataLst>
            </p:nvPr>
          </p:nvSpPr>
          <p:spPr bwMode="auto">
            <a:xfrm>
              <a:off x="3950" y="2043"/>
              <a:ext cx="74" cy="68"/>
            </a:xfrm>
            <a:custGeom>
              <a:avLst/>
              <a:gdLst>
                <a:gd name="T0" fmla="*/ 113 w 195"/>
                <a:gd name="T1" fmla="*/ 178 h 178"/>
                <a:gd name="T2" fmla="*/ 103 w 195"/>
                <a:gd name="T3" fmla="*/ 175 h 178"/>
                <a:gd name="T4" fmla="*/ 16 w 195"/>
                <a:gd name="T5" fmla="*/ 146 h 178"/>
                <a:gd name="T6" fmla="*/ 0 w 195"/>
                <a:gd name="T7" fmla="*/ 129 h 178"/>
                <a:gd name="T8" fmla="*/ 16 w 195"/>
                <a:gd name="T9" fmla="*/ 114 h 178"/>
                <a:gd name="T10" fmla="*/ 17 w 195"/>
                <a:gd name="T11" fmla="*/ 114 h 178"/>
                <a:gd name="T12" fmla="*/ 95 w 195"/>
                <a:gd name="T13" fmla="*/ 133 h 178"/>
                <a:gd name="T14" fmla="*/ 168 w 195"/>
                <a:gd name="T15" fmla="*/ 5 h 178"/>
                <a:gd name="T16" fmla="*/ 190 w 195"/>
                <a:gd name="T17" fmla="*/ 10 h 178"/>
                <a:gd name="T18" fmla="*/ 185 w 195"/>
                <a:gd name="T19" fmla="*/ 32 h 178"/>
                <a:gd name="T20" fmla="*/ 129 w 195"/>
                <a:gd name="T21" fmla="*/ 159 h 178"/>
                <a:gd name="T22" fmla="*/ 121 w 195"/>
                <a:gd name="T23" fmla="*/ 176 h 178"/>
                <a:gd name="T24" fmla="*/ 113 w 195"/>
                <a:gd name="T25"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5" h="178">
                  <a:moveTo>
                    <a:pt x="113" y="178"/>
                  </a:moveTo>
                  <a:cubicBezTo>
                    <a:pt x="109" y="178"/>
                    <a:pt x="106" y="177"/>
                    <a:pt x="103" y="175"/>
                  </a:cubicBezTo>
                  <a:cubicBezTo>
                    <a:pt x="79" y="157"/>
                    <a:pt x="48" y="146"/>
                    <a:pt x="16" y="146"/>
                  </a:cubicBezTo>
                  <a:cubicBezTo>
                    <a:pt x="7" y="146"/>
                    <a:pt x="0" y="138"/>
                    <a:pt x="0" y="129"/>
                  </a:cubicBezTo>
                  <a:cubicBezTo>
                    <a:pt x="1" y="121"/>
                    <a:pt x="8" y="114"/>
                    <a:pt x="16" y="114"/>
                  </a:cubicBezTo>
                  <a:cubicBezTo>
                    <a:pt x="17" y="114"/>
                    <a:pt x="17" y="114"/>
                    <a:pt x="17" y="114"/>
                  </a:cubicBezTo>
                  <a:cubicBezTo>
                    <a:pt x="44" y="114"/>
                    <a:pt x="71" y="121"/>
                    <a:pt x="95" y="133"/>
                  </a:cubicBezTo>
                  <a:cubicBezTo>
                    <a:pt x="97" y="83"/>
                    <a:pt x="124" y="34"/>
                    <a:pt x="168" y="5"/>
                  </a:cubicBezTo>
                  <a:cubicBezTo>
                    <a:pt x="175" y="0"/>
                    <a:pt x="185" y="2"/>
                    <a:pt x="190" y="10"/>
                  </a:cubicBezTo>
                  <a:cubicBezTo>
                    <a:pt x="195" y="17"/>
                    <a:pt x="193" y="27"/>
                    <a:pt x="185" y="32"/>
                  </a:cubicBezTo>
                  <a:cubicBezTo>
                    <a:pt x="143" y="60"/>
                    <a:pt x="119" y="113"/>
                    <a:pt x="129" y="159"/>
                  </a:cubicBezTo>
                  <a:cubicBezTo>
                    <a:pt x="130" y="166"/>
                    <a:pt x="127" y="173"/>
                    <a:pt x="121" y="176"/>
                  </a:cubicBezTo>
                  <a:cubicBezTo>
                    <a:pt x="119" y="178"/>
                    <a:pt x="116" y="178"/>
                    <a:pt x="113" y="178"/>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1" name="PA-任意多边形 657"/>
            <p:cNvSpPr/>
            <p:nvPr>
              <p:custDataLst>
                <p:tags r:id="rId12"/>
              </p:custDataLst>
            </p:nvPr>
          </p:nvSpPr>
          <p:spPr bwMode="auto">
            <a:xfrm>
              <a:off x="3645" y="2197"/>
              <a:ext cx="390" cy="24"/>
            </a:xfrm>
            <a:custGeom>
              <a:avLst/>
              <a:gdLst>
                <a:gd name="T0" fmla="*/ 884 w 1024"/>
                <a:gd name="T1" fmla="*/ 64 h 64"/>
                <a:gd name="T2" fmla="*/ 815 w 1024"/>
                <a:gd name="T3" fmla="*/ 47 h 64"/>
                <a:gd name="T4" fmla="*/ 760 w 1024"/>
                <a:gd name="T5" fmla="*/ 32 h 64"/>
                <a:gd name="T6" fmla="*/ 705 w 1024"/>
                <a:gd name="T7" fmla="*/ 47 h 64"/>
                <a:gd name="T8" fmla="*/ 636 w 1024"/>
                <a:gd name="T9" fmla="*/ 64 h 64"/>
                <a:gd name="T10" fmla="*/ 567 w 1024"/>
                <a:gd name="T11" fmla="*/ 47 h 64"/>
                <a:gd name="T12" fmla="*/ 512 w 1024"/>
                <a:gd name="T13" fmla="*/ 32 h 64"/>
                <a:gd name="T14" fmla="*/ 457 w 1024"/>
                <a:gd name="T15" fmla="*/ 47 h 64"/>
                <a:gd name="T16" fmla="*/ 388 w 1024"/>
                <a:gd name="T17" fmla="*/ 64 h 64"/>
                <a:gd name="T18" fmla="*/ 319 w 1024"/>
                <a:gd name="T19" fmla="*/ 47 h 64"/>
                <a:gd name="T20" fmla="*/ 264 w 1024"/>
                <a:gd name="T21" fmla="*/ 32 h 64"/>
                <a:gd name="T22" fmla="*/ 209 w 1024"/>
                <a:gd name="T23" fmla="*/ 47 h 64"/>
                <a:gd name="T24" fmla="*/ 140 w 1024"/>
                <a:gd name="T25" fmla="*/ 64 h 64"/>
                <a:gd name="T26" fmla="*/ 71 w 1024"/>
                <a:gd name="T27" fmla="*/ 47 h 64"/>
                <a:gd name="T28" fmla="*/ 16 w 1024"/>
                <a:gd name="T29" fmla="*/ 32 h 64"/>
                <a:gd name="T30" fmla="*/ 0 w 1024"/>
                <a:gd name="T31" fmla="*/ 16 h 64"/>
                <a:gd name="T32" fmla="*/ 16 w 1024"/>
                <a:gd name="T33" fmla="*/ 0 h 64"/>
                <a:gd name="T34" fmla="*/ 86 w 1024"/>
                <a:gd name="T35" fmla="*/ 18 h 64"/>
                <a:gd name="T36" fmla="*/ 140 w 1024"/>
                <a:gd name="T37" fmla="*/ 32 h 64"/>
                <a:gd name="T38" fmla="*/ 195 w 1024"/>
                <a:gd name="T39" fmla="*/ 18 h 64"/>
                <a:gd name="T40" fmla="*/ 264 w 1024"/>
                <a:gd name="T41" fmla="*/ 0 h 64"/>
                <a:gd name="T42" fmla="*/ 333 w 1024"/>
                <a:gd name="T43" fmla="*/ 18 h 64"/>
                <a:gd name="T44" fmla="*/ 388 w 1024"/>
                <a:gd name="T45" fmla="*/ 32 h 64"/>
                <a:gd name="T46" fmla="*/ 443 w 1024"/>
                <a:gd name="T47" fmla="*/ 18 h 64"/>
                <a:gd name="T48" fmla="*/ 512 w 1024"/>
                <a:gd name="T49" fmla="*/ 0 h 64"/>
                <a:gd name="T50" fmla="*/ 581 w 1024"/>
                <a:gd name="T51" fmla="*/ 18 h 64"/>
                <a:gd name="T52" fmla="*/ 636 w 1024"/>
                <a:gd name="T53" fmla="*/ 32 h 64"/>
                <a:gd name="T54" fmla="*/ 691 w 1024"/>
                <a:gd name="T55" fmla="*/ 18 h 64"/>
                <a:gd name="T56" fmla="*/ 760 w 1024"/>
                <a:gd name="T57" fmla="*/ 0 h 64"/>
                <a:gd name="T58" fmla="*/ 829 w 1024"/>
                <a:gd name="T59" fmla="*/ 18 h 64"/>
                <a:gd name="T60" fmla="*/ 884 w 1024"/>
                <a:gd name="T61" fmla="*/ 32 h 64"/>
                <a:gd name="T62" fmla="*/ 939 w 1024"/>
                <a:gd name="T63" fmla="*/ 18 h 64"/>
                <a:gd name="T64" fmla="*/ 1008 w 1024"/>
                <a:gd name="T65" fmla="*/ 0 h 64"/>
                <a:gd name="T66" fmla="*/ 1024 w 1024"/>
                <a:gd name="T67" fmla="*/ 16 h 64"/>
                <a:gd name="T68" fmla="*/ 1008 w 1024"/>
                <a:gd name="T69" fmla="*/ 32 h 64"/>
                <a:gd name="T70" fmla="*/ 953 w 1024"/>
                <a:gd name="T71" fmla="*/ 47 h 64"/>
                <a:gd name="T72" fmla="*/ 884 w 1024"/>
                <a:gd name="T73"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4" h="64">
                  <a:moveTo>
                    <a:pt x="884" y="64"/>
                  </a:moveTo>
                  <a:cubicBezTo>
                    <a:pt x="849" y="64"/>
                    <a:pt x="831" y="55"/>
                    <a:pt x="815" y="47"/>
                  </a:cubicBezTo>
                  <a:cubicBezTo>
                    <a:pt x="800" y="39"/>
                    <a:pt x="787" y="32"/>
                    <a:pt x="760" y="32"/>
                  </a:cubicBezTo>
                  <a:cubicBezTo>
                    <a:pt x="733" y="32"/>
                    <a:pt x="720" y="39"/>
                    <a:pt x="705" y="47"/>
                  </a:cubicBezTo>
                  <a:cubicBezTo>
                    <a:pt x="689" y="55"/>
                    <a:pt x="670" y="64"/>
                    <a:pt x="636" y="64"/>
                  </a:cubicBezTo>
                  <a:cubicBezTo>
                    <a:pt x="601" y="64"/>
                    <a:pt x="583" y="55"/>
                    <a:pt x="567" y="47"/>
                  </a:cubicBezTo>
                  <a:cubicBezTo>
                    <a:pt x="552" y="39"/>
                    <a:pt x="539" y="32"/>
                    <a:pt x="512" y="32"/>
                  </a:cubicBezTo>
                  <a:cubicBezTo>
                    <a:pt x="485" y="32"/>
                    <a:pt x="472" y="39"/>
                    <a:pt x="457" y="47"/>
                  </a:cubicBezTo>
                  <a:cubicBezTo>
                    <a:pt x="441" y="55"/>
                    <a:pt x="422" y="64"/>
                    <a:pt x="388" y="64"/>
                  </a:cubicBezTo>
                  <a:cubicBezTo>
                    <a:pt x="353" y="64"/>
                    <a:pt x="335" y="55"/>
                    <a:pt x="319" y="47"/>
                  </a:cubicBezTo>
                  <a:cubicBezTo>
                    <a:pt x="304" y="39"/>
                    <a:pt x="291" y="32"/>
                    <a:pt x="264" y="32"/>
                  </a:cubicBezTo>
                  <a:cubicBezTo>
                    <a:pt x="237" y="32"/>
                    <a:pt x="224" y="39"/>
                    <a:pt x="209" y="47"/>
                  </a:cubicBezTo>
                  <a:cubicBezTo>
                    <a:pt x="193" y="55"/>
                    <a:pt x="175" y="64"/>
                    <a:pt x="140" y="64"/>
                  </a:cubicBezTo>
                  <a:cubicBezTo>
                    <a:pt x="105" y="64"/>
                    <a:pt x="87" y="55"/>
                    <a:pt x="71" y="47"/>
                  </a:cubicBezTo>
                  <a:cubicBezTo>
                    <a:pt x="56" y="39"/>
                    <a:pt x="44" y="32"/>
                    <a:pt x="16" y="32"/>
                  </a:cubicBezTo>
                  <a:cubicBezTo>
                    <a:pt x="8" y="32"/>
                    <a:pt x="0" y="25"/>
                    <a:pt x="0" y="16"/>
                  </a:cubicBezTo>
                  <a:cubicBezTo>
                    <a:pt x="0" y="8"/>
                    <a:pt x="8" y="0"/>
                    <a:pt x="16" y="0"/>
                  </a:cubicBezTo>
                  <a:cubicBezTo>
                    <a:pt x="51" y="0"/>
                    <a:pt x="70" y="10"/>
                    <a:pt x="86" y="18"/>
                  </a:cubicBezTo>
                  <a:cubicBezTo>
                    <a:pt x="100" y="26"/>
                    <a:pt x="113" y="32"/>
                    <a:pt x="140" y="32"/>
                  </a:cubicBezTo>
                  <a:cubicBezTo>
                    <a:pt x="167" y="32"/>
                    <a:pt x="180" y="26"/>
                    <a:pt x="195" y="18"/>
                  </a:cubicBezTo>
                  <a:cubicBezTo>
                    <a:pt x="211" y="10"/>
                    <a:pt x="230" y="0"/>
                    <a:pt x="264" y="0"/>
                  </a:cubicBezTo>
                  <a:cubicBezTo>
                    <a:pt x="299" y="0"/>
                    <a:pt x="317" y="10"/>
                    <a:pt x="333" y="18"/>
                  </a:cubicBezTo>
                  <a:cubicBezTo>
                    <a:pt x="348" y="26"/>
                    <a:pt x="361" y="32"/>
                    <a:pt x="388" y="32"/>
                  </a:cubicBezTo>
                  <a:cubicBezTo>
                    <a:pt x="415" y="32"/>
                    <a:pt x="428" y="26"/>
                    <a:pt x="443" y="18"/>
                  </a:cubicBezTo>
                  <a:cubicBezTo>
                    <a:pt x="459" y="10"/>
                    <a:pt x="477" y="0"/>
                    <a:pt x="512" y="0"/>
                  </a:cubicBezTo>
                  <a:cubicBezTo>
                    <a:pt x="547" y="0"/>
                    <a:pt x="565" y="10"/>
                    <a:pt x="581" y="18"/>
                  </a:cubicBezTo>
                  <a:cubicBezTo>
                    <a:pt x="596" y="26"/>
                    <a:pt x="609" y="32"/>
                    <a:pt x="636" y="32"/>
                  </a:cubicBezTo>
                  <a:cubicBezTo>
                    <a:pt x="663" y="32"/>
                    <a:pt x="676" y="26"/>
                    <a:pt x="691" y="18"/>
                  </a:cubicBezTo>
                  <a:cubicBezTo>
                    <a:pt x="707" y="10"/>
                    <a:pt x="725" y="0"/>
                    <a:pt x="760" y="0"/>
                  </a:cubicBezTo>
                  <a:cubicBezTo>
                    <a:pt x="795" y="0"/>
                    <a:pt x="813" y="10"/>
                    <a:pt x="829" y="18"/>
                  </a:cubicBezTo>
                  <a:cubicBezTo>
                    <a:pt x="844" y="26"/>
                    <a:pt x="857" y="32"/>
                    <a:pt x="884" y="32"/>
                  </a:cubicBezTo>
                  <a:cubicBezTo>
                    <a:pt x="911" y="32"/>
                    <a:pt x="924" y="26"/>
                    <a:pt x="939" y="18"/>
                  </a:cubicBezTo>
                  <a:cubicBezTo>
                    <a:pt x="955" y="10"/>
                    <a:pt x="974" y="0"/>
                    <a:pt x="1008" y="0"/>
                  </a:cubicBezTo>
                  <a:cubicBezTo>
                    <a:pt x="1017" y="0"/>
                    <a:pt x="1024" y="8"/>
                    <a:pt x="1024" y="16"/>
                  </a:cubicBezTo>
                  <a:cubicBezTo>
                    <a:pt x="1024" y="25"/>
                    <a:pt x="1017" y="32"/>
                    <a:pt x="1008" y="32"/>
                  </a:cubicBezTo>
                  <a:cubicBezTo>
                    <a:pt x="981" y="32"/>
                    <a:pt x="968" y="39"/>
                    <a:pt x="953" y="47"/>
                  </a:cubicBezTo>
                  <a:cubicBezTo>
                    <a:pt x="937" y="55"/>
                    <a:pt x="919" y="64"/>
                    <a:pt x="884" y="64"/>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2" name="PA-任意多边形 658"/>
            <p:cNvSpPr/>
            <p:nvPr>
              <p:custDataLst>
                <p:tags r:id="rId13"/>
              </p:custDataLst>
            </p:nvPr>
          </p:nvSpPr>
          <p:spPr bwMode="auto">
            <a:xfrm>
              <a:off x="3645" y="2233"/>
              <a:ext cx="390" cy="25"/>
            </a:xfrm>
            <a:custGeom>
              <a:avLst/>
              <a:gdLst>
                <a:gd name="T0" fmla="*/ 884 w 1024"/>
                <a:gd name="T1" fmla="*/ 64 h 64"/>
                <a:gd name="T2" fmla="*/ 815 w 1024"/>
                <a:gd name="T3" fmla="*/ 47 h 64"/>
                <a:gd name="T4" fmla="*/ 760 w 1024"/>
                <a:gd name="T5" fmla="*/ 32 h 64"/>
                <a:gd name="T6" fmla="*/ 705 w 1024"/>
                <a:gd name="T7" fmla="*/ 47 h 64"/>
                <a:gd name="T8" fmla="*/ 636 w 1024"/>
                <a:gd name="T9" fmla="*/ 64 h 64"/>
                <a:gd name="T10" fmla="*/ 567 w 1024"/>
                <a:gd name="T11" fmla="*/ 47 h 64"/>
                <a:gd name="T12" fmla="*/ 512 w 1024"/>
                <a:gd name="T13" fmla="*/ 32 h 64"/>
                <a:gd name="T14" fmla="*/ 457 w 1024"/>
                <a:gd name="T15" fmla="*/ 47 h 64"/>
                <a:gd name="T16" fmla="*/ 388 w 1024"/>
                <a:gd name="T17" fmla="*/ 64 h 64"/>
                <a:gd name="T18" fmla="*/ 319 w 1024"/>
                <a:gd name="T19" fmla="*/ 47 h 64"/>
                <a:gd name="T20" fmla="*/ 264 w 1024"/>
                <a:gd name="T21" fmla="*/ 32 h 64"/>
                <a:gd name="T22" fmla="*/ 209 w 1024"/>
                <a:gd name="T23" fmla="*/ 47 h 64"/>
                <a:gd name="T24" fmla="*/ 140 w 1024"/>
                <a:gd name="T25" fmla="*/ 64 h 64"/>
                <a:gd name="T26" fmla="*/ 71 w 1024"/>
                <a:gd name="T27" fmla="*/ 47 h 64"/>
                <a:gd name="T28" fmla="*/ 16 w 1024"/>
                <a:gd name="T29" fmla="*/ 32 h 64"/>
                <a:gd name="T30" fmla="*/ 0 w 1024"/>
                <a:gd name="T31" fmla="*/ 16 h 64"/>
                <a:gd name="T32" fmla="*/ 16 w 1024"/>
                <a:gd name="T33" fmla="*/ 0 h 64"/>
                <a:gd name="T34" fmla="*/ 86 w 1024"/>
                <a:gd name="T35" fmla="*/ 18 h 64"/>
                <a:gd name="T36" fmla="*/ 140 w 1024"/>
                <a:gd name="T37" fmla="*/ 32 h 64"/>
                <a:gd name="T38" fmla="*/ 195 w 1024"/>
                <a:gd name="T39" fmla="*/ 18 h 64"/>
                <a:gd name="T40" fmla="*/ 264 w 1024"/>
                <a:gd name="T41" fmla="*/ 0 h 64"/>
                <a:gd name="T42" fmla="*/ 333 w 1024"/>
                <a:gd name="T43" fmla="*/ 18 h 64"/>
                <a:gd name="T44" fmla="*/ 388 w 1024"/>
                <a:gd name="T45" fmla="*/ 32 h 64"/>
                <a:gd name="T46" fmla="*/ 443 w 1024"/>
                <a:gd name="T47" fmla="*/ 18 h 64"/>
                <a:gd name="T48" fmla="*/ 512 w 1024"/>
                <a:gd name="T49" fmla="*/ 0 h 64"/>
                <a:gd name="T50" fmla="*/ 581 w 1024"/>
                <a:gd name="T51" fmla="*/ 18 h 64"/>
                <a:gd name="T52" fmla="*/ 636 w 1024"/>
                <a:gd name="T53" fmla="*/ 32 h 64"/>
                <a:gd name="T54" fmla="*/ 691 w 1024"/>
                <a:gd name="T55" fmla="*/ 18 h 64"/>
                <a:gd name="T56" fmla="*/ 760 w 1024"/>
                <a:gd name="T57" fmla="*/ 0 h 64"/>
                <a:gd name="T58" fmla="*/ 829 w 1024"/>
                <a:gd name="T59" fmla="*/ 18 h 64"/>
                <a:gd name="T60" fmla="*/ 884 w 1024"/>
                <a:gd name="T61" fmla="*/ 32 h 64"/>
                <a:gd name="T62" fmla="*/ 939 w 1024"/>
                <a:gd name="T63" fmla="*/ 18 h 64"/>
                <a:gd name="T64" fmla="*/ 1008 w 1024"/>
                <a:gd name="T65" fmla="*/ 0 h 64"/>
                <a:gd name="T66" fmla="*/ 1024 w 1024"/>
                <a:gd name="T67" fmla="*/ 16 h 64"/>
                <a:gd name="T68" fmla="*/ 1008 w 1024"/>
                <a:gd name="T69" fmla="*/ 32 h 64"/>
                <a:gd name="T70" fmla="*/ 953 w 1024"/>
                <a:gd name="T71" fmla="*/ 47 h 64"/>
                <a:gd name="T72" fmla="*/ 884 w 1024"/>
                <a:gd name="T73"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4" h="64">
                  <a:moveTo>
                    <a:pt x="884" y="64"/>
                  </a:moveTo>
                  <a:cubicBezTo>
                    <a:pt x="849" y="64"/>
                    <a:pt x="831" y="55"/>
                    <a:pt x="815" y="47"/>
                  </a:cubicBezTo>
                  <a:cubicBezTo>
                    <a:pt x="800" y="39"/>
                    <a:pt x="787" y="32"/>
                    <a:pt x="760" y="32"/>
                  </a:cubicBezTo>
                  <a:cubicBezTo>
                    <a:pt x="733" y="32"/>
                    <a:pt x="720" y="39"/>
                    <a:pt x="705" y="47"/>
                  </a:cubicBezTo>
                  <a:cubicBezTo>
                    <a:pt x="689" y="55"/>
                    <a:pt x="670" y="64"/>
                    <a:pt x="636" y="64"/>
                  </a:cubicBezTo>
                  <a:cubicBezTo>
                    <a:pt x="601" y="64"/>
                    <a:pt x="583" y="55"/>
                    <a:pt x="567" y="47"/>
                  </a:cubicBezTo>
                  <a:cubicBezTo>
                    <a:pt x="552" y="39"/>
                    <a:pt x="539" y="32"/>
                    <a:pt x="512" y="32"/>
                  </a:cubicBezTo>
                  <a:cubicBezTo>
                    <a:pt x="485" y="32"/>
                    <a:pt x="472" y="39"/>
                    <a:pt x="457" y="47"/>
                  </a:cubicBezTo>
                  <a:cubicBezTo>
                    <a:pt x="441" y="55"/>
                    <a:pt x="422" y="64"/>
                    <a:pt x="388" y="64"/>
                  </a:cubicBezTo>
                  <a:cubicBezTo>
                    <a:pt x="353" y="64"/>
                    <a:pt x="335" y="55"/>
                    <a:pt x="319" y="47"/>
                  </a:cubicBezTo>
                  <a:cubicBezTo>
                    <a:pt x="304" y="39"/>
                    <a:pt x="291" y="32"/>
                    <a:pt x="264" y="32"/>
                  </a:cubicBezTo>
                  <a:cubicBezTo>
                    <a:pt x="237" y="32"/>
                    <a:pt x="224" y="39"/>
                    <a:pt x="209" y="47"/>
                  </a:cubicBezTo>
                  <a:cubicBezTo>
                    <a:pt x="193" y="55"/>
                    <a:pt x="175" y="64"/>
                    <a:pt x="140" y="64"/>
                  </a:cubicBezTo>
                  <a:cubicBezTo>
                    <a:pt x="105" y="64"/>
                    <a:pt x="87" y="55"/>
                    <a:pt x="71" y="47"/>
                  </a:cubicBezTo>
                  <a:cubicBezTo>
                    <a:pt x="56" y="39"/>
                    <a:pt x="44" y="32"/>
                    <a:pt x="16" y="32"/>
                  </a:cubicBezTo>
                  <a:cubicBezTo>
                    <a:pt x="8" y="32"/>
                    <a:pt x="0" y="25"/>
                    <a:pt x="0" y="16"/>
                  </a:cubicBezTo>
                  <a:cubicBezTo>
                    <a:pt x="0" y="8"/>
                    <a:pt x="8" y="0"/>
                    <a:pt x="16" y="0"/>
                  </a:cubicBezTo>
                  <a:cubicBezTo>
                    <a:pt x="51" y="0"/>
                    <a:pt x="70" y="10"/>
                    <a:pt x="86" y="18"/>
                  </a:cubicBezTo>
                  <a:cubicBezTo>
                    <a:pt x="100" y="26"/>
                    <a:pt x="113" y="32"/>
                    <a:pt x="140" y="32"/>
                  </a:cubicBezTo>
                  <a:cubicBezTo>
                    <a:pt x="167" y="32"/>
                    <a:pt x="180" y="26"/>
                    <a:pt x="195" y="18"/>
                  </a:cubicBezTo>
                  <a:cubicBezTo>
                    <a:pt x="211" y="10"/>
                    <a:pt x="230" y="0"/>
                    <a:pt x="264" y="0"/>
                  </a:cubicBezTo>
                  <a:cubicBezTo>
                    <a:pt x="299" y="0"/>
                    <a:pt x="317" y="10"/>
                    <a:pt x="333" y="18"/>
                  </a:cubicBezTo>
                  <a:cubicBezTo>
                    <a:pt x="348" y="26"/>
                    <a:pt x="361" y="32"/>
                    <a:pt x="388" y="32"/>
                  </a:cubicBezTo>
                  <a:cubicBezTo>
                    <a:pt x="415" y="32"/>
                    <a:pt x="428" y="26"/>
                    <a:pt x="443" y="18"/>
                  </a:cubicBezTo>
                  <a:cubicBezTo>
                    <a:pt x="459" y="10"/>
                    <a:pt x="477" y="0"/>
                    <a:pt x="512" y="0"/>
                  </a:cubicBezTo>
                  <a:cubicBezTo>
                    <a:pt x="547" y="0"/>
                    <a:pt x="565" y="10"/>
                    <a:pt x="581" y="18"/>
                  </a:cubicBezTo>
                  <a:cubicBezTo>
                    <a:pt x="596" y="26"/>
                    <a:pt x="609" y="32"/>
                    <a:pt x="636" y="32"/>
                  </a:cubicBezTo>
                  <a:cubicBezTo>
                    <a:pt x="663" y="32"/>
                    <a:pt x="676" y="26"/>
                    <a:pt x="691" y="18"/>
                  </a:cubicBezTo>
                  <a:cubicBezTo>
                    <a:pt x="707" y="10"/>
                    <a:pt x="725" y="0"/>
                    <a:pt x="760" y="0"/>
                  </a:cubicBezTo>
                  <a:cubicBezTo>
                    <a:pt x="795" y="0"/>
                    <a:pt x="813" y="10"/>
                    <a:pt x="829" y="18"/>
                  </a:cubicBezTo>
                  <a:cubicBezTo>
                    <a:pt x="844" y="26"/>
                    <a:pt x="857" y="32"/>
                    <a:pt x="884" y="32"/>
                  </a:cubicBezTo>
                  <a:cubicBezTo>
                    <a:pt x="911" y="32"/>
                    <a:pt x="924" y="26"/>
                    <a:pt x="939" y="18"/>
                  </a:cubicBezTo>
                  <a:cubicBezTo>
                    <a:pt x="955" y="10"/>
                    <a:pt x="974" y="0"/>
                    <a:pt x="1008" y="0"/>
                  </a:cubicBezTo>
                  <a:cubicBezTo>
                    <a:pt x="1017" y="0"/>
                    <a:pt x="1024" y="8"/>
                    <a:pt x="1024" y="16"/>
                  </a:cubicBezTo>
                  <a:cubicBezTo>
                    <a:pt x="1024" y="25"/>
                    <a:pt x="1017" y="32"/>
                    <a:pt x="1008" y="32"/>
                  </a:cubicBezTo>
                  <a:cubicBezTo>
                    <a:pt x="981" y="32"/>
                    <a:pt x="968" y="39"/>
                    <a:pt x="953" y="47"/>
                  </a:cubicBezTo>
                  <a:cubicBezTo>
                    <a:pt x="937" y="55"/>
                    <a:pt x="919" y="64"/>
                    <a:pt x="884" y="64"/>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3" name="PA-任意多边形 659"/>
            <p:cNvSpPr/>
            <p:nvPr>
              <p:custDataLst>
                <p:tags r:id="rId14"/>
              </p:custDataLst>
            </p:nvPr>
          </p:nvSpPr>
          <p:spPr bwMode="auto">
            <a:xfrm>
              <a:off x="3645" y="2270"/>
              <a:ext cx="390" cy="24"/>
            </a:xfrm>
            <a:custGeom>
              <a:avLst/>
              <a:gdLst>
                <a:gd name="T0" fmla="*/ 884 w 1024"/>
                <a:gd name="T1" fmla="*/ 64 h 64"/>
                <a:gd name="T2" fmla="*/ 815 w 1024"/>
                <a:gd name="T3" fmla="*/ 47 h 64"/>
                <a:gd name="T4" fmla="*/ 760 w 1024"/>
                <a:gd name="T5" fmla="*/ 32 h 64"/>
                <a:gd name="T6" fmla="*/ 705 w 1024"/>
                <a:gd name="T7" fmla="*/ 47 h 64"/>
                <a:gd name="T8" fmla="*/ 636 w 1024"/>
                <a:gd name="T9" fmla="*/ 64 h 64"/>
                <a:gd name="T10" fmla="*/ 567 w 1024"/>
                <a:gd name="T11" fmla="*/ 47 h 64"/>
                <a:gd name="T12" fmla="*/ 512 w 1024"/>
                <a:gd name="T13" fmla="*/ 32 h 64"/>
                <a:gd name="T14" fmla="*/ 457 w 1024"/>
                <a:gd name="T15" fmla="*/ 47 h 64"/>
                <a:gd name="T16" fmla="*/ 388 w 1024"/>
                <a:gd name="T17" fmla="*/ 64 h 64"/>
                <a:gd name="T18" fmla="*/ 319 w 1024"/>
                <a:gd name="T19" fmla="*/ 47 h 64"/>
                <a:gd name="T20" fmla="*/ 264 w 1024"/>
                <a:gd name="T21" fmla="*/ 32 h 64"/>
                <a:gd name="T22" fmla="*/ 209 w 1024"/>
                <a:gd name="T23" fmla="*/ 47 h 64"/>
                <a:gd name="T24" fmla="*/ 140 w 1024"/>
                <a:gd name="T25" fmla="*/ 64 h 64"/>
                <a:gd name="T26" fmla="*/ 71 w 1024"/>
                <a:gd name="T27" fmla="*/ 47 h 64"/>
                <a:gd name="T28" fmla="*/ 16 w 1024"/>
                <a:gd name="T29" fmla="*/ 32 h 64"/>
                <a:gd name="T30" fmla="*/ 0 w 1024"/>
                <a:gd name="T31" fmla="*/ 16 h 64"/>
                <a:gd name="T32" fmla="*/ 16 w 1024"/>
                <a:gd name="T33" fmla="*/ 0 h 64"/>
                <a:gd name="T34" fmla="*/ 86 w 1024"/>
                <a:gd name="T35" fmla="*/ 18 h 64"/>
                <a:gd name="T36" fmla="*/ 140 w 1024"/>
                <a:gd name="T37" fmla="*/ 32 h 64"/>
                <a:gd name="T38" fmla="*/ 195 w 1024"/>
                <a:gd name="T39" fmla="*/ 18 h 64"/>
                <a:gd name="T40" fmla="*/ 264 w 1024"/>
                <a:gd name="T41" fmla="*/ 0 h 64"/>
                <a:gd name="T42" fmla="*/ 333 w 1024"/>
                <a:gd name="T43" fmla="*/ 18 h 64"/>
                <a:gd name="T44" fmla="*/ 388 w 1024"/>
                <a:gd name="T45" fmla="*/ 32 h 64"/>
                <a:gd name="T46" fmla="*/ 443 w 1024"/>
                <a:gd name="T47" fmla="*/ 18 h 64"/>
                <a:gd name="T48" fmla="*/ 512 w 1024"/>
                <a:gd name="T49" fmla="*/ 0 h 64"/>
                <a:gd name="T50" fmla="*/ 581 w 1024"/>
                <a:gd name="T51" fmla="*/ 18 h 64"/>
                <a:gd name="T52" fmla="*/ 636 w 1024"/>
                <a:gd name="T53" fmla="*/ 32 h 64"/>
                <a:gd name="T54" fmla="*/ 691 w 1024"/>
                <a:gd name="T55" fmla="*/ 18 h 64"/>
                <a:gd name="T56" fmla="*/ 760 w 1024"/>
                <a:gd name="T57" fmla="*/ 0 h 64"/>
                <a:gd name="T58" fmla="*/ 829 w 1024"/>
                <a:gd name="T59" fmla="*/ 18 h 64"/>
                <a:gd name="T60" fmla="*/ 884 w 1024"/>
                <a:gd name="T61" fmla="*/ 32 h 64"/>
                <a:gd name="T62" fmla="*/ 939 w 1024"/>
                <a:gd name="T63" fmla="*/ 18 h 64"/>
                <a:gd name="T64" fmla="*/ 1008 w 1024"/>
                <a:gd name="T65" fmla="*/ 0 h 64"/>
                <a:gd name="T66" fmla="*/ 1024 w 1024"/>
                <a:gd name="T67" fmla="*/ 16 h 64"/>
                <a:gd name="T68" fmla="*/ 1008 w 1024"/>
                <a:gd name="T69" fmla="*/ 32 h 64"/>
                <a:gd name="T70" fmla="*/ 953 w 1024"/>
                <a:gd name="T71" fmla="*/ 47 h 64"/>
                <a:gd name="T72" fmla="*/ 884 w 1024"/>
                <a:gd name="T73"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4" h="64">
                  <a:moveTo>
                    <a:pt x="884" y="64"/>
                  </a:moveTo>
                  <a:cubicBezTo>
                    <a:pt x="849" y="64"/>
                    <a:pt x="831" y="55"/>
                    <a:pt x="815" y="47"/>
                  </a:cubicBezTo>
                  <a:cubicBezTo>
                    <a:pt x="800" y="39"/>
                    <a:pt x="787" y="32"/>
                    <a:pt x="760" y="32"/>
                  </a:cubicBezTo>
                  <a:cubicBezTo>
                    <a:pt x="733" y="32"/>
                    <a:pt x="720" y="39"/>
                    <a:pt x="705" y="47"/>
                  </a:cubicBezTo>
                  <a:cubicBezTo>
                    <a:pt x="689" y="55"/>
                    <a:pt x="670" y="64"/>
                    <a:pt x="636" y="64"/>
                  </a:cubicBezTo>
                  <a:cubicBezTo>
                    <a:pt x="601" y="64"/>
                    <a:pt x="583" y="55"/>
                    <a:pt x="567" y="47"/>
                  </a:cubicBezTo>
                  <a:cubicBezTo>
                    <a:pt x="552" y="39"/>
                    <a:pt x="539" y="32"/>
                    <a:pt x="512" y="32"/>
                  </a:cubicBezTo>
                  <a:cubicBezTo>
                    <a:pt x="485" y="32"/>
                    <a:pt x="472" y="39"/>
                    <a:pt x="457" y="47"/>
                  </a:cubicBezTo>
                  <a:cubicBezTo>
                    <a:pt x="441" y="55"/>
                    <a:pt x="422" y="64"/>
                    <a:pt x="388" y="64"/>
                  </a:cubicBezTo>
                  <a:cubicBezTo>
                    <a:pt x="353" y="64"/>
                    <a:pt x="335" y="55"/>
                    <a:pt x="319" y="47"/>
                  </a:cubicBezTo>
                  <a:cubicBezTo>
                    <a:pt x="304" y="39"/>
                    <a:pt x="291" y="32"/>
                    <a:pt x="264" y="32"/>
                  </a:cubicBezTo>
                  <a:cubicBezTo>
                    <a:pt x="237" y="32"/>
                    <a:pt x="224" y="39"/>
                    <a:pt x="209" y="47"/>
                  </a:cubicBezTo>
                  <a:cubicBezTo>
                    <a:pt x="193" y="55"/>
                    <a:pt x="175" y="64"/>
                    <a:pt x="140" y="64"/>
                  </a:cubicBezTo>
                  <a:cubicBezTo>
                    <a:pt x="105" y="64"/>
                    <a:pt x="87" y="55"/>
                    <a:pt x="71" y="47"/>
                  </a:cubicBezTo>
                  <a:cubicBezTo>
                    <a:pt x="56" y="39"/>
                    <a:pt x="44" y="32"/>
                    <a:pt x="16" y="32"/>
                  </a:cubicBezTo>
                  <a:cubicBezTo>
                    <a:pt x="8" y="32"/>
                    <a:pt x="0" y="25"/>
                    <a:pt x="0" y="16"/>
                  </a:cubicBezTo>
                  <a:cubicBezTo>
                    <a:pt x="0" y="8"/>
                    <a:pt x="8" y="0"/>
                    <a:pt x="16" y="0"/>
                  </a:cubicBezTo>
                  <a:cubicBezTo>
                    <a:pt x="51" y="0"/>
                    <a:pt x="70" y="10"/>
                    <a:pt x="86" y="18"/>
                  </a:cubicBezTo>
                  <a:cubicBezTo>
                    <a:pt x="100" y="26"/>
                    <a:pt x="113" y="32"/>
                    <a:pt x="140" y="32"/>
                  </a:cubicBezTo>
                  <a:cubicBezTo>
                    <a:pt x="167" y="32"/>
                    <a:pt x="180" y="26"/>
                    <a:pt x="195" y="18"/>
                  </a:cubicBezTo>
                  <a:cubicBezTo>
                    <a:pt x="211" y="10"/>
                    <a:pt x="230" y="0"/>
                    <a:pt x="264" y="0"/>
                  </a:cubicBezTo>
                  <a:cubicBezTo>
                    <a:pt x="299" y="0"/>
                    <a:pt x="317" y="10"/>
                    <a:pt x="333" y="18"/>
                  </a:cubicBezTo>
                  <a:cubicBezTo>
                    <a:pt x="348" y="26"/>
                    <a:pt x="361" y="32"/>
                    <a:pt x="388" y="32"/>
                  </a:cubicBezTo>
                  <a:cubicBezTo>
                    <a:pt x="415" y="32"/>
                    <a:pt x="428" y="26"/>
                    <a:pt x="443" y="18"/>
                  </a:cubicBezTo>
                  <a:cubicBezTo>
                    <a:pt x="459" y="10"/>
                    <a:pt x="477" y="0"/>
                    <a:pt x="512" y="0"/>
                  </a:cubicBezTo>
                  <a:cubicBezTo>
                    <a:pt x="547" y="0"/>
                    <a:pt x="565" y="10"/>
                    <a:pt x="581" y="18"/>
                  </a:cubicBezTo>
                  <a:cubicBezTo>
                    <a:pt x="596" y="26"/>
                    <a:pt x="609" y="32"/>
                    <a:pt x="636" y="32"/>
                  </a:cubicBezTo>
                  <a:cubicBezTo>
                    <a:pt x="663" y="32"/>
                    <a:pt x="676" y="26"/>
                    <a:pt x="691" y="18"/>
                  </a:cubicBezTo>
                  <a:cubicBezTo>
                    <a:pt x="707" y="10"/>
                    <a:pt x="725" y="0"/>
                    <a:pt x="760" y="0"/>
                  </a:cubicBezTo>
                  <a:cubicBezTo>
                    <a:pt x="795" y="0"/>
                    <a:pt x="813" y="10"/>
                    <a:pt x="829" y="18"/>
                  </a:cubicBezTo>
                  <a:cubicBezTo>
                    <a:pt x="844" y="26"/>
                    <a:pt x="857" y="32"/>
                    <a:pt x="884" y="32"/>
                  </a:cubicBezTo>
                  <a:cubicBezTo>
                    <a:pt x="911" y="32"/>
                    <a:pt x="924" y="26"/>
                    <a:pt x="939" y="18"/>
                  </a:cubicBezTo>
                  <a:cubicBezTo>
                    <a:pt x="955" y="10"/>
                    <a:pt x="974" y="0"/>
                    <a:pt x="1008" y="0"/>
                  </a:cubicBezTo>
                  <a:cubicBezTo>
                    <a:pt x="1017" y="0"/>
                    <a:pt x="1024" y="8"/>
                    <a:pt x="1024" y="16"/>
                  </a:cubicBezTo>
                  <a:cubicBezTo>
                    <a:pt x="1024" y="25"/>
                    <a:pt x="1017" y="32"/>
                    <a:pt x="1008" y="32"/>
                  </a:cubicBezTo>
                  <a:cubicBezTo>
                    <a:pt x="981" y="32"/>
                    <a:pt x="968" y="39"/>
                    <a:pt x="953" y="47"/>
                  </a:cubicBezTo>
                  <a:cubicBezTo>
                    <a:pt x="937" y="55"/>
                    <a:pt x="919" y="64"/>
                    <a:pt x="884" y="64"/>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4" name="PA-任意多边形 660"/>
            <p:cNvSpPr/>
            <p:nvPr>
              <p:custDataLst>
                <p:tags r:id="rId15"/>
              </p:custDataLst>
            </p:nvPr>
          </p:nvSpPr>
          <p:spPr bwMode="auto">
            <a:xfrm>
              <a:off x="3645" y="2306"/>
              <a:ext cx="390" cy="25"/>
            </a:xfrm>
            <a:custGeom>
              <a:avLst/>
              <a:gdLst>
                <a:gd name="T0" fmla="*/ 884 w 1024"/>
                <a:gd name="T1" fmla="*/ 64 h 64"/>
                <a:gd name="T2" fmla="*/ 815 w 1024"/>
                <a:gd name="T3" fmla="*/ 47 h 64"/>
                <a:gd name="T4" fmla="*/ 760 w 1024"/>
                <a:gd name="T5" fmla="*/ 32 h 64"/>
                <a:gd name="T6" fmla="*/ 705 w 1024"/>
                <a:gd name="T7" fmla="*/ 47 h 64"/>
                <a:gd name="T8" fmla="*/ 636 w 1024"/>
                <a:gd name="T9" fmla="*/ 64 h 64"/>
                <a:gd name="T10" fmla="*/ 567 w 1024"/>
                <a:gd name="T11" fmla="*/ 47 h 64"/>
                <a:gd name="T12" fmla="*/ 512 w 1024"/>
                <a:gd name="T13" fmla="*/ 32 h 64"/>
                <a:gd name="T14" fmla="*/ 457 w 1024"/>
                <a:gd name="T15" fmla="*/ 47 h 64"/>
                <a:gd name="T16" fmla="*/ 388 w 1024"/>
                <a:gd name="T17" fmla="*/ 64 h 64"/>
                <a:gd name="T18" fmla="*/ 319 w 1024"/>
                <a:gd name="T19" fmla="*/ 47 h 64"/>
                <a:gd name="T20" fmla="*/ 264 w 1024"/>
                <a:gd name="T21" fmla="*/ 32 h 64"/>
                <a:gd name="T22" fmla="*/ 209 w 1024"/>
                <a:gd name="T23" fmla="*/ 47 h 64"/>
                <a:gd name="T24" fmla="*/ 140 w 1024"/>
                <a:gd name="T25" fmla="*/ 64 h 64"/>
                <a:gd name="T26" fmla="*/ 71 w 1024"/>
                <a:gd name="T27" fmla="*/ 47 h 64"/>
                <a:gd name="T28" fmla="*/ 16 w 1024"/>
                <a:gd name="T29" fmla="*/ 32 h 64"/>
                <a:gd name="T30" fmla="*/ 0 w 1024"/>
                <a:gd name="T31" fmla="*/ 16 h 64"/>
                <a:gd name="T32" fmla="*/ 16 w 1024"/>
                <a:gd name="T33" fmla="*/ 0 h 64"/>
                <a:gd name="T34" fmla="*/ 86 w 1024"/>
                <a:gd name="T35" fmla="*/ 18 h 64"/>
                <a:gd name="T36" fmla="*/ 140 w 1024"/>
                <a:gd name="T37" fmla="*/ 32 h 64"/>
                <a:gd name="T38" fmla="*/ 195 w 1024"/>
                <a:gd name="T39" fmla="*/ 18 h 64"/>
                <a:gd name="T40" fmla="*/ 264 w 1024"/>
                <a:gd name="T41" fmla="*/ 0 h 64"/>
                <a:gd name="T42" fmla="*/ 333 w 1024"/>
                <a:gd name="T43" fmla="*/ 18 h 64"/>
                <a:gd name="T44" fmla="*/ 388 w 1024"/>
                <a:gd name="T45" fmla="*/ 32 h 64"/>
                <a:gd name="T46" fmla="*/ 443 w 1024"/>
                <a:gd name="T47" fmla="*/ 18 h 64"/>
                <a:gd name="T48" fmla="*/ 512 w 1024"/>
                <a:gd name="T49" fmla="*/ 0 h 64"/>
                <a:gd name="T50" fmla="*/ 581 w 1024"/>
                <a:gd name="T51" fmla="*/ 18 h 64"/>
                <a:gd name="T52" fmla="*/ 636 w 1024"/>
                <a:gd name="T53" fmla="*/ 32 h 64"/>
                <a:gd name="T54" fmla="*/ 691 w 1024"/>
                <a:gd name="T55" fmla="*/ 18 h 64"/>
                <a:gd name="T56" fmla="*/ 760 w 1024"/>
                <a:gd name="T57" fmla="*/ 0 h 64"/>
                <a:gd name="T58" fmla="*/ 829 w 1024"/>
                <a:gd name="T59" fmla="*/ 18 h 64"/>
                <a:gd name="T60" fmla="*/ 884 w 1024"/>
                <a:gd name="T61" fmla="*/ 32 h 64"/>
                <a:gd name="T62" fmla="*/ 939 w 1024"/>
                <a:gd name="T63" fmla="*/ 18 h 64"/>
                <a:gd name="T64" fmla="*/ 1008 w 1024"/>
                <a:gd name="T65" fmla="*/ 0 h 64"/>
                <a:gd name="T66" fmla="*/ 1024 w 1024"/>
                <a:gd name="T67" fmla="*/ 16 h 64"/>
                <a:gd name="T68" fmla="*/ 1008 w 1024"/>
                <a:gd name="T69" fmla="*/ 32 h 64"/>
                <a:gd name="T70" fmla="*/ 953 w 1024"/>
                <a:gd name="T71" fmla="*/ 47 h 64"/>
                <a:gd name="T72" fmla="*/ 884 w 1024"/>
                <a:gd name="T73"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4" h="64">
                  <a:moveTo>
                    <a:pt x="884" y="64"/>
                  </a:moveTo>
                  <a:cubicBezTo>
                    <a:pt x="849" y="64"/>
                    <a:pt x="831" y="55"/>
                    <a:pt x="815" y="47"/>
                  </a:cubicBezTo>
                  <a:cubicBezTo>
                    <a:pt x="800" y="39"/>
                    <a:pt x="787" y="32"/>
                    <a:pt x="760" y="32"/>
                  </a:cubicBezTo>
                  <a:cubicBezTo>
                    <a:pt x="733" y="32"/>
                    <a:pt x="720" y="39"/>
                    <a:pt x="705" y="47"/>
                  </a:cubicBezTo>
                  <a:cubicBezTo>
                    <a:pt x="689" y="55"/>
                    <a:pt x="670" y="64"/>
                    <a:pt x="636" y="64"/>
                  </a:cubicBezTo>
                  <a:cubicBezTo>
                    <a:pt x="601" y="64"/>
                    <a:pt x="583" y="55"/>
                    <a:pt x="567" y="47"/>
                  </a:cubicBezTo>
                  <a:cubicBezTo>
                    <a:pt x="552" y="39"/>
                    <a:pt x="539" y="32"/>
                    <a:pt x="512" y="32"/>
                  </a:cubicBezTo>
                  <a:cubicBezTo>
                    <a:pt x="485" y="32"/>
                    <a:pt x="472" y="39"/>
                    <a:pt x="457" y="47"/>
                  </a:cubicBezTo>
                  <a:cubicBezTo>
                    <a:pt x="441" y="55"/>
                    <a:pt x="422" y="64"/>
                    <a:pt x="388" y="64"/>
                  </a:cubicBezTo>
                  <a:cubicBezTo>
                    <a:pt x="353" y="64"/>
                    <a:pt x="335" y="55"/>
                    <a:pt x="319" y="47"/>
                  </a:cubicBezTo>
                  <a:cubicBezTo>
                    <a:pt x="304" y="39"/>
                    <a:pt x="291" y="32"/>
                    <a:pt x="264" y="32"/>
                  </a:cubicBezTo>
                  <a:cubicBezTo>
                    <a:pt x="237" y="32"/>
                    <a:pt x="224" y="39"/>
                    <a:pt x="209" y="47"/>
                  </a:cubicBezTo>
                  <a:cubicBezTo>
                    <a:pt x="193" y="55"/>
                    <a:pt x="175" y="64"/>
                    <a:pt x="140" y="64"/>
                  </a:cubicBezTo>
                  <a:cubicBezTo>
                    <a:pt x="105" y="64"/>
                    <a:pt x="87" y="55"/>
                    <a:pt x="71" y="47"/>
                  </a:cubicBezTo>
                  <a:cubicBezTo>
                    <a:pt x="56" y="39"/>
                    <a:pt x="44" y="32"/>
                    <a:pt x="16" y="32"/>
                  </a:cubicBezTo>
                  <a:cubicBezTo>
                    <a:pt x="8" y="32"/>
                    <a:pt x="0" y="25"/>
                    <a:pt x="0" y="16"/>
                  </a:cubicBezTo>
                  <a:cubicBezTo>
                    <a:pt x="0" y="8"/>
                    <a:pt x="8" y="0"/>
                    <a:pt x="16" y="0"/>
                  </a:cubicBezTo>
                  <a:cubicBezTo>
                    <a:pt x="51" y="0"/>
                    <a:pt x="70" y="10"/>
                    <a:pt x="86" y="18"/>
                  </a:cubicBezTo>
                  <a:cubicBezTo>
                    <a:pt x="100" y="26"/>
                    <a:pt x="113" y="32"/>
                    <a:pt x="140" y="32"/>
                  </a:cubicBezTo>
                  <a:cubicBezTo>
                    <a:pt x="167" y="32"/>
                    <a:pt x="180" y="26"/>
                    <a:pt x="195" y="18"/>
                  </a:cubicBezTo>
                  <a:cubicBezTo>
                    <a:pt x="211" y="10"/>
                    <a:pt x="230" y="0"/>
                    <a:pt x="264" y="0"/>
                  </a:cubicBezTo>
                  <a:cubicBezTo>
                    <a:pt x="299" y="0"/>
                    <a:pt x="317" y="10"/>
                    <a:pt x="333" y="18"/>
                  </a:cubicBezTo>
                  <a:cubicBezTo>
                    <a:pt x="348" y="26"/>
                    <a:pt x="361" y="32"/>
                    <a:pt x="388" y="32"/>
                  </a:cubicBezTo>
                  <a:cubicBezTo>
                    <a:pt x="415" y="32"/>
                    <a:pt x="428" y="26"/>
                    <a:pt x="443" y="18"/>
                  </a:cubicBezTo>
                  <a:cubicBezTo>
                    <a:pt x="459" y="10"/>
                    <a:pt x="477" y="0"/>
                    <a:pt x="512" y="0"/>
                  </a:cubicBezTo>
                  <a:cubicBezTo>
                    <a:pt x="547" y="0"/>
                    <a:pt x="565" y="10"/>
                    <a:pt x="581" y="18"/>
                  </a:cubicBezTo>
                  <a:cubicBezTo>
                    <a:pt x="596" y="26"/>
                    <a:pt x="609" y="32"/>
                    <a:pt x="636" y="32"/>
                  </a:cubicBezTo>
                  <a:cubicBezTo>
                    <a:pt x="663" y="32"/>
                    <a:pt x="676" y="26"/>
                    <a:pt x="691" y="18"/>
                  </a:cubicBezTo>
                  <a:cubicBezTo>
                    <a:pt x="707" y="10"/>
                    <a:pt x="725" y="0"/>
                    <a:pt x="760" y="0"/>
                  </a:cubicBezTo>
                  <a:cubicBezTo>
                    <a:pt x="795" y="0"/>
                    <a:pt x="813" y="10"/>
                    <a:pt x="829" y="18"/>
                  </a:cubicBezTo>
                  <a:cubicBezTo>
                    <a:pt x="844" y="26"/>
                    <a:pt x="857" y="32"/>
                    <a:pt x="884" y="32"/>
                  </a:cubicBezTo>
                  <a:cubicBezTo>
                    <a:pt x="911" y="32"/>
                    <a:pt x="924" y="26"/>
                    <a:pt x="939" y="18"/>
                  </a:cubicBezTo>
                  <a:cubicBezTo>
                    <a:pt x="955" y="10"/>
                    <a:pt x="974" y="0"/>
                    <a:pt x="1008" y="0"/>
                  </a:cubicBezTo>
                  <a:cubicBezTo>
                    <a:pt x="1017" y="0"/>
                    <a:pt x="1024" y="8"/>
                    <a:pt x="1024" y="16"/>
                  </a:cubicBezTo>
                  <a:cubicBezTo>
                    <a:pt x="1024" y="25"/>
                    <a:pt x="1017" y="32"/>
                    <a:pt x="1008" y="32"/>
                  </a:cubicBezTo>
                  <a:cubicBezTo>
                    <a:pt x="981" y="32"/>
                    <a:pt x="968" y="39"/>
                    <a:pt x="953" y="47"/>
                  </a:cubicBezTo>
                  <a:cubicBezTo>
                    <a:pt x="937" y="55"/>
                    <a:pt x="919" y="64"/>
                    <a:pt x="884" y="64"/>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5" name="PA-任意多边形 661"/>
            <p:cNvSpPr/>
            <p:nvPr>
              <p:custDataLst>
                <p:tags r:id="rId16"/>
              </p:custDataLst>
            </p:nvPr>
          </p:nvSpPr>
          <p:spPr bwMode="auto">
            <a:xfrm>
              <a:off x="3688" y="2063"/>
              <a:ext cx="158" cy="132"/>
            </a:xfrm>
            <a:custGeom>
              <a:avLst/>
              <a:gdLst>
                <a:gd name="T0" fmla="*/ 62 w 416"/>
                <a:gd name="T1" fmla="*/ 348 h 348"/>
                <a:gd name="T2" fmla="*/ 50 w 416"/>
                <a:gd name="T3" fmla="*/ 343 h 348"/>
                <a:gd name="T4" fmla="*/ 0 w 416"/>
                <a:gd name="T5" fmla="*/ 208 h 348"/>
                <a:gd name="T6" fmla="*/ 208 w 416"/>
                <a:gd name="T7" fmla="*/ 0 h 348"/>
                <a:gd name="T8" fmla="*/ 416 w 416"/>
                <a:gd name="T9" fmla="*/ 208 h 348"/>
                <a:gd name="T10" fmla="*/ 387 w 416"/>
                <a:gd name="T11" fmla="*/ 315 h 348"/>
                <a:gd name="T12" fmla="*/ 373 w 416"/>
                <a:gd name="T13" fmla="*/ 323 h 348"/>
                <a:gd name="T14" fmla="*/ 357 w 416"/>
                <a:gd name="T15" fmla="*/ 307 h 348"/>
                <a:gd name="T16" fmla="*/ 357 w 416"/>
                <a:gd name="T17" fmla="*/ 307 h 348"/>
                <a:gd name="T18" fmla="*/ 360 w 416"/>
                <a:gd name="T19" fmla="*/ 299 h 348"/>
                <a:gd name="T20" fmla="*/ 384 w 416"/>
                <a:gd name="T21" fmla="*/ 208 h 348"/>
                <a:gd name="T22" fmla="*/ 208 w 416"/>
                <a:gd name="T23" fmla="*/ 32 h 348"/>
                <a:gd name="T24" fmla="*/ 32 w 416"/>
                <a:gd name="T25" fmla="*/ 208 h 348"/>
                <a:gd name="T26" fmla="*/ 74 w 416"/>
                <a:gd name="T27" fmla="*/ 322 h 348"/>
                <a:gd name="T28" fmla="*/ 72 w 416"/>
                <a:gd name="T29" fmla="*/ 345 h 348"/>
                <a:gd name="T30" fmla="*/ 62 w 416"/>
                <a:gd name="T31" fmla="*/ 34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6" h="348">
                  <a:moveTo>
                    <a:pt x="62" y="348"/>
                  </a:moveTo>
                  <a:cubicBezTo>
                    <a:pt x="57" y="348"/>
                    <a:pt x="53" y="346"/>
                    <a:pt x="50" y="343"/>
                  </a:cubicBezTo>
                  <a:cubicBezTo>
                    <a:pt x="18" y="305"/>
                    <a:pt x="0" y="257"/>
                    <a:pt x="0" y="208"/>
                  </a:cubicBezTo>
                  <a:cubicBezTo>
                    <a:pt x="0" y="94"/>
                    <a:pt x="94" y="0"/>
                    <a:pt x="208" y="0"/>
                  </a:cubicBezTo>
                  <a:cubicBezTo>
                    <a:pt x="323" y="0"/>
                    <a:pt x="416" y="94"/>
                    <a:pt x="416" y="208"/>
                  </a:cubicBezTo>
                  <a:cubicBezTo>
                    <a:pt x="416" y="246"/>
                    <a:pt x="406" y="283"/>
                    <a:pt x="387" y="315"/>
                  </a:cubicBezTo>
                  <a:cubicBezTo>
                    <a:pt x="385" y="320"/>
                    <a:pt x="379" y="323"/>
                    <a:pt x="373" y="323"/>
                  </a:cubicBezTo>
                  <a:cubicBezTo>
                    <a:pt x="364" y="323"/>
                    <a:pt x="357" y="316"/>
                    <a:pt x="357" y="307"/>
                  </a:cubicBezTo>
                  <a:lnTo>
                    <a:pt x="357" y="307"/>
                  </a:lnTo>
                  <a:cubicBezTo>
                    <a:pt x="357" y="304"/>
                    <a:pt x="358" y="301"/>
                    <a:pt x="360" y="299"/>
                  </a:cubicBezTo>
                  <a:cubicBezTo>
                    <a:pt x="376" y="271"/>
                    <a:pt x="384" y="240"/>
                    <a:pt x="384" y="208"/>
                  </a:cubicBezTo>
                  <a:cubicBezTo>
                    <a:pt x="384" y="111"/>
                    <a:pt x="306" y="32"/>
                    <a:pt x="208" y="32"/>
                  </a:cubicBezTo>
                  <a:cubicBezTo>
                    <a:pt x="111" y="32"/>
                    <a:pt x="32" y="111"/>
                    <a:pt x="32" y="208"/>
                  </a:cubicBezTo>
                  <a:cubicBezTo>
                    <a:pt x="32" y="250"/>
                    <a:pt x="47" y="290"/>
                    <a:pt x="74" y="322"/>
                  </a:cubicBezTo>
                  <a:cubicBezTo>
                    <a:pt x="80" y="329"/>
                    <a:pt x="79" y="339"/>
                    <a:pt x="72" y="345"/>
                  </a:cubicBezTo>
                  <a:cubicBezTo>
                    <a:pt x="69" y="347"/>
                    <a:pt x="65" y="348"/>
                    <a:pt x="62" y="348"/>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6" name="PA-任意多边形 662"/>
            <p:cNvSpPr/>
            <p:nvPr>
              <p:custDataLst>
                <p:tags r:id="rId17"/>
              </p:custDataLst>
            </p:nvPr>
          </p:nvSpPr>
          <p:spPr bwMode="auto">
            <a:xfrm>
              <a:off x="3715" y="2090"/>
              <a:ext cx="40" cy="39"/>
            </a:xfrm>
            <a:custGeom>
              <a:avLst/>
              <a:gdLst>
                <a:gd name="T0" fmla="*/ 19 w 105"/>
                <a:gd name="T1" fmla="*/ 103 h 103"/>
                <a:gd name="T2" fmla="*/ 12 w 105"/>
                <a:gd name="T3" fmla="*/ 101 h 103"/>
                <a:gd name="T4" fmla="*/ 4 w 105"/>
                <a:gd name="T5" fmla="*/ 80 h 103"/>
                <a:gd name="T6" fmla="*/ 35 w 105"/>
                <a:gd name="T7" fmla="*/ 35 h 103"/>
                <a:gd name="T8" fmla="*/ 80 w 105"/>
                <a:gd name="T9" fmla="*/ 4 h 103"/>
                <a:gd name="T10" fmla="*/ 101 w 105"/>
                <a:gd name="T11" fmla="*/ 12 h 103"/>
                <a:gd name="T12" fmla="*/ 93 w 105"/>
                <a:gd name="T13" fmla="*/ 33 h 103"/>
                <a:gd name="T14" fmla="*/ 57 w 105"/>
                <a:gd name="T15" fmla="*/ 57 h 103"/>
                <a:gd name="T16" fmla="*/ 33 w 105"/>
                <a:gd name="T17" fmla="*/ 93 h 103"/>
                <a:gd name="T18" fmla="*/ 19 w 105"/>
                <a:gd name="T19"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03">
                  <a:moveTo>
                    <a:pt x="19" y="103"/>
                  </a:moveTo>
                  <a:cubicBezTo>
                    <a:pt x="16" y="103"/>
                    <a:pt x="14" y="102"/>
                    <a:pt x="12" y="101"/>
                  </a:cubicBezTo>
                  <a:cubicBezTo>
                    <a:pt x="4" y="98"/>
                    <a:pt x="0" y="89"/>
                    <a:pt x="4" y="80"/>
                  </a:cubicBezTo>
                  <a:cubicBezTo>
                    <a:pt x="11" y="63"/>
                    <a:pt x="21" y="48"/>
                    <a:pt x="35" y="35"/>
                  </a:cubicBezTo>
                  <a:cubicBezTo>
                    <a:pt x="48" y="21"/>
                    <a:pt x="63" y="11"/>
                    <a:pt x="80" y="4"/>
                  </a:cubicBezTo>
                  <a:cubicBezTo>
                    <a:pt x="89" y="0"/>
                    <a:pt x="98" y="4"/>
                    <a:pt x="101" y="12"/>
                  </a:cubicBezTo>
                  <a:cubicBezTo>
                    <a:pt x="105" y="20"/>
                    <a:pt x="101" y="30"/>
                    <a:pt x="93" y="33"/>
                  </a:cubicBezTo>
                  <a:cubicBezTo>
                    <a:pt x="80" y="39"/>
                    <a:pt x="68" y="47"/>
                    <a:pt x="57" y="57"/>
                  </a:cubicBezTo>
                  <a:cubicBezTo>
                    <a:pt x="47" y="68"/>
                    <a:pt x="39" y="80"/>
                    <a:pt x="33" y="93"/>
                  </a:cubicBezTo>
                  <a:cubicBezTo>
                    <a:pt x="31" y="99"/>
                    <a:pt x="25" y="103"/>
                    <a:pt x="19" y="103"/>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7" name="PA-任意多边形 663"/>
            <p:cNvSpPr/>
            <p:nvPr>
              <p:custDataLst>
                <p:tags r:id="rId18"/>
              </p:custDataLst>
            </p:nvPr>
          </p:nvSpPr>
          <p:spPr bwMode="auto">
            <a:xfrm>
              <a:off x="3761" y="2032"/>
              <a:ext cx="12" cy="24"/>
            </a:xfrm>
            <a:custGeom>
              <a:avLst/>
              <a:gdLst>
                <a:gd name="T0" fmla="*/ 16 w 32"/>
                <a:gd name="T1" fmla="*/ 64 h 64"/>
                <a:gd name="T2" fmla="*/ 0 w 32"/>
                <a:gd name="T3" fmla="*/ 48 h 64"/>
                <a:gd name="T4" fmla="*/ 0 w 32"/>
                <a:gd name="T5" fmla="*/ 16 h 64"/>
                <a:gd name="T6" fmla="*/ 16 w 32"/>
                <a:gd name="T7" fmla="*/ 0 h 64"/>
                <a:gd name="T8" fmla="*/ 32 w 32"/>
                <a:gd name="T9" fmla="*/ 16 h 64"/>
                <a:gd name="T10" fmla="*/ 32 w 32"/>
                <a:gd name="T11" fmla="*/ 48 h 64"/>
                <a:gd name="T12" fmla="*/ 16 w 32"/>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32" h="64">
                  <a:moveTo>
                    <a:pt x="16" y="64"/>
                  </a:moveTo>
                  <a:cubicBezTo>
                    <a:pt x="8" y="64"/>
                    <a:pt x="0" y="57"/>
                    <a:pt x="0" y="48"/>
                  </a:cubicBezTo>
                  <a:lnTo>
                    <a:pt x="0" y="16"/>
                  </a:lnTo>
                  <a:cubicBezTo>
                    <a:pt x="0" y="8"/>
                    <a:pt x="8" y="0"/>
                    <a:pt x="16" y="0"/>
                  </a:cubicBezTo>
                  <a:cubicBezTo>
                    <a:pt x="25" y="0"/>
                    <a:pt x="32" y="8"/>
                    <a:pt x="32" y="16"/>
                  </a:cubicBezTo>
                  <a:lnTo>
                    <a:pt x="32" y="48"/>
                  </a:lnTo>
                  <a:cubicBezTo>
                    <a:pt x="32" y="57"/>
                    <a:pt x="25" y="64"/>
                    <a:pt x="16" y="64"/>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8" name="PA-任意多边形 664"/>
            <p:cNvSpPr/>
            <p:nvPr>
              <p:custDataLst>
                <p:tags r:id="rId19"/>
              </p:custDataLst>
            </p:nvPr>
          </p:nvSpPr>
          <p:spPr bwMode="auto">
            <a:xfrm>
              <a:off x="3852" y="2136"/>
              <a:ext cx="25" cy="12"/>
            </a:xfrm>
            <a:custGeom>
              <a:avLst/>
              <a:gdLst>
                <a:gd name="T0" fmla="*/ 48 w 64"/>
                <a:gd name="T1" fmla="*/ 32 h 32"/>
                <a:gd name="T2" fmla="*/ 16 w 64"/>
                <a:gd name="T3" fmla="*/ 32 h 32"/>
                <a:gd name="T4" fmla="*/ 0 w 64"/>
                <a:gd name="T5" fmla="*/ 16 h 32"/>
                <a:gd name="T6" fmla="*/ 16 w 64"/>
                <a:gd name="T7" fmla="*/ 0 h 32"/>
                <a:gd name="T8" fmla="*/ 48 w 64"/>
                <a:gd name="T9" fmla="*/ 0 h 32"/>
                <a:gd name="T10" fmla="*/ 64 w 64"/>
                <a:gd name="T11" fmla="*/ 16 h 32"/>
                <a:gd name="T12" fmla="*/ 48 w 64"/>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64" h="32">
                  <a:moveTo>
                    <a:pt x="48" y="32"/>
                  </a:moveTo>
                  <a:lnTo>
                    <a:pt x="16" y="32"/>
                  </a:lnTo>
                  <a:cubicBezTo>
                    <a:pt x="8" y="32"/>
                    <a:pt x="0" y="25"/>
                    <a:pt x="0" y="16"/>
                  </a:cubicBezTo>
                  <a:cubicBezTo>
                    <a:pt x="0" y="8"/>
                    <a:pt x="8" y="0"/>
                    <a:pt x="16" y="0"/>
                  </a:cubicBezTo>
                  <a:lnTo>
                    <a:pt x="48" y="0"/>
                  </a:lnTo>
                  <a:cubicBezTo>
                    <a:pt x="57" y="0"/>
                    <a:pt x="64" y="8"/>
                    <a:pt x="64" y="16"/>
                  </a:cubicBezTo>
                  <a:cubicBezTo>
                    <a:pt x="64" y="25"/>
                    <a:pt x="57" y="32"/>
                    <a:pt x="48" y="3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9" name="PA-任意多边形 665"/>
            <p:cNvSpPr/>
            <p:nvPr>
              <p:custDataLst>
                <p:tags r:id="rId20"/>
              </p:custDataLst>
            </p:nvPr>
          </p:nvSpPr>
          <p:spPr bwMode="auto">
            <a:xfrm>
              <a:off x="3657" y="2136"/>
              <a:ext cx="25" cy="12"/>
            </a:xfrm>
            <a:custGeom>
              <a:avLst/>
              <a:gdLst>
                <a:gd name="T0" fmla="*/ 48 w 64"/>
                <a:gd name="T1" fmla="*/ 32 h 32"/>
                <a:gd name="T2" fmla="*/ 16 w 64"/>
                <a:gd name="T3" fmla="*/ 32 h 32"/>
                <a:gd name="T4" fmla="*/ 0 w 64"/>
                <a:gd name="T5" fmla="*/ 16 h 32"/>
                <a:gd name="T6" fmla="*/ 16 w 64"/>
                <a:gd name="T7" fmla="*/ 0 h 32"/>
                <a:gd name="T8" fmla="*/ 48 w 64"/>
                <a:gd name="T9" fmla="*/ 0 h 32"/>
                <a:gd name="T10" fmla="*/ 64 w 64"/>
                <a:gd name="T11" fmla="*/ 16 h 32"/>
                <a:gd name="T12" fmla="*/ 48 w 64"/>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64" h="32">
                  <a:moveTo>
                    <a:pt x="48" y="32"/>
                  </a:moveTo>
                  <a:lnTo>
                    <a:pt x="16" y="32"/>
                  </a:lnTo>
                  <a:cubicBezTo>
                    <a:pt x="8" y="32"/>
                    <a:pt x="0" y="25"/>
                    <a:pt x="0" y="16"/>
                  </a:cubicBezTo>
                  <a:cubicBezTo>
                    <a:pt x="0" y="8"/>
                    <a:pt x="8" y="0"/>
                    <a:pt x="16" y="0"/>
                  </a:cubicBezTo>
                  <a:lnTo>
                    <a:pt x="48" y="0"/>
                  </a:lnTo>
                  <a:cubicBezTo>
                    <a:pt x="57" y="0"/>
                    <a:pt x="64" y="8"/>
                    <a:pt x="64" y="16"/>
                  </a:cubicBezTo>
                  <a:cubicBezTo>
                    <a:pt x="64" y="25"/>
                    <a:pt x="57" y="32"/>
                    <a:pt x="48" y="3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20" name="PA-任意多边形 666"/>
            <p:cNvSpPr/>
            <p:nvPr>
              <p:custDataLst>
                <p:tags r:id="rId21"/>
              </p:custDataLst>
            </p:nvPr>
          </p:nvSpPr>
          <p:spPr bwMode="auto">
            <a:xfrm>
              <a:off x="3825" y="2062"/>
              <a:ext cx="22" cy="21"/>
            </a:xfrm>
            <a:custGeom>
              <a:avLst/>
              <a:gdLst>
                <a:gd name="T0" fmla="*/ 17 w 57"/>
                <a:gd name="T1" fmla="*/ 56 h 56"/>
                <a:gd name="T2" fmla="*/ 6 w 57"/>
                <a:gd name="T3" fmla="*/ 51 h 56"/>
                <a:gd name="T4" fmla="*/ 6 w 57"/>
                <a:gd name="T5" fmla="*/ 28 h 56"/>
                <a:gd name="T6" fmla="*/ 28 w 57"/>
                <a:gd name="T7" fmla="*/ 6 h 56"/>
                <a:gd name="T8" fmla="*/ 51 w 57"/>
                <a:gd name="T9" fmla="*/ 6 h 56"/>
                <a:gd name="T10" fmla="*/ 51 w 57"/>
                <a:gd name="T11" fmla="*/ 28 h 56"/>
                <a:gd name="T12" fmla="*/ 28 w 57"/>
                <a:gd name="T13" fmla="*/ 51 h 56"/>
                <a:gd name="T14" fmla="*/ 17 w 57"/>
                <a:gd name="T15" fmla="*/ 56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56">
                  <a:moveTo>
                    <a:pt x="17" y="56"/>
                  </a:moveTo>
                  <a:cubicBezTo>
                    <a:pt x="13" y="56"/>
                    <a:pt x="9" y="54"/>
                    <a:pt x="6" y="51"/>
                  </a:cubicBezTo>
                  <a:cubicBezTo>
                    <a:pt x="0" y="45"/>
                    <a:pt x="0" y="35"/>
                    <a:pt x="6" y="28"/>
                  </a:cubicBezTo>
                  <a:lnTo>
                    <a:pt x="28" y="6"/>
                  </a:lnTo>
                  <a:cubicBezTo>
                    <a:pt x="35" y="0"/>
                    <a:pt x="45" y="0"/>
                    <a:pt x="51" y="6"/>
                  </a:cubicBezTo>
                  <a:cubicBezTo>
                    <a:pt x="57" y="12"/>
                    <a:pt x="57" y="22"/>
                    <a:pt x="51" y="28"/>
                  </a:cubicBezTo>
                  <a:lnTo>
                    <a:pt x="28" y="51"/>
                  </a:lnTo>
                  <a:cubicBezTo>
                    <a:pt x="25" y="54"/>
                    <a:pt x="21" y="56"/>
                    <a:pt x="17" y="56"/>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21" name="PA-任意多边形 667"/>
            <p:cNvSpPr/>
            <p:nvPr>
              <p:custDataLst>
                <p:tags r:id="rId22"/>
              </p:custDataLst>
            </p:nvPr>
          </p:nvSpPr>
          <p:spPr bwMode="auto">
            <a:xfrm>
              <a:off x="3687" y="2062"/>
              <a:ext cx="22" cy="21"/>
            </a:xfrm>
            <a:custGeom>
              <a:avLst/>
              <a:gdLst>
                <a:gd name="T0" fmla="*/ 40 w 57"/>
                <a:gd name="T1" fmla="*/ 56 h 56"/>
                <a:gd name="T2" fmla="*/ 28 w 57"/>
                <a:gd name="T3" fmla="*/ 51 h 56"/>
                <a:gd name="T4" fmla="*/ 6 w 57"/>
                <a:gd name="T5" fmla="*/ 28 h 56"/>
                <a:gd name="T6" fmla="*/ 6 w 57"/>
                <a:gd name="T7" fmla="*/ 6 h 56"/>
                <a:gd name="T8" fmla="*/ 28 w 57"/>
                <a:gd name="T9" fmla="*/ 6 h 56"/>
                <a:gd name="T10" fmla="*/ 51 w 57"/>
                <a:gd name="T11" fmla="*/ 28 h 56"/>
                <a:gd name="T12" fmla="*/ 51 w 57"/>
                <a:gd name="T13" fmla="*/ 51 h 56"/>
                <a:gd name="T14" fmla="*/ 40 w 57"/>
                <a:gd name="T15" fmla="*/ 56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56">
                  <a:moveTo>
                    <a:pt x="40" y="56"/>
                  </a:moveTo>
                  <a:cubicBezTo>
                    <a:pt x="36" y="56"/>
                    <a:pt x="32" y="54"/>
                    <a:pt x="28" y="51"/>
                  </a:cubicBezTo>
                  <a:lnTo>
                    <a:pt x="6" y="28"/>
                  </a:lnTo>
                  <a:cubicBezTo>
                    <a:pt x="0" y="22"/>
                    <a:pt x="0" y="12"/>
                    <a:pt x="6" y="6"/>
                  </a:cubicBezTo>
                  <a:cubicBezTo>
                    <a:pt x="12" y="0"/>
                    <a:pt x="22" y="0"/>
                    <a:pt x="28" y="6"/>
                  </a:cubicBezTo>
                  <a:lnTo>
                    <a:pt x="51" y="28"/>
                  </a:lnTo>
                  <a:cubicBezTo>
                    <a:pt x="57" y="35"/>
                    <a:pt x="57" y="45"/>
                    <a:pt x="51" y="51"/>
                  </a:cubicBezTo>
                  <a:cubicBezTo>
                    <a:pt x="48" y="54"/>
                    <a:pt x="44" y="56"/>
                    <a:pt x="40" y="56"/>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22" name="PA-任意多边形 668"/>
            <p:cNvSpPr/>
            <p:nvPr>
              <p:custDataLst>
                <p:tags r:id="rId23"/>
              </p:custDataLst>
            </p:nvPr>
          </p:nvSpPr>
          <p:spPr bwMode="auto">
            <a:xfrm>
              <a:off x="3795" y="2039"/>
              <a:ext cx="19" cy="25"/>
            </a:xfrm>
            <a:custGeom>
              <a:avLst/>
              <a:gdLst>
                <a:gd name="T0" fmla="*/ 18 w 49"/>
                <a:gd name="T1" fmla="*/ 64 h 64"/>
                <a:gd name="T2" fmla="*/ 12 w 49"/>
                <a:gd name="T3" fmla="*/ 63 h 64"/>
                <a:gd name="T4" fmla="*/ 4 w 49"/>
                <a:gd name="T5" fmla="*/ 42 h 64"/>
                <a:gd name="T6" fmla="*/ 16 w 49"/>
                <a:gd name="T7" fmla="*/ 12 h 64"/>
                <a:gd name="T8" fmla="*/ 37 w 49"/>
                <a:gd name="T9" fmla="*/ 3 h 64"/>
                <a:gd name="T10" fmla="*/ 45 w 49"/>
                <a:gd name="T11" fmla="*/ 24 h 64"/>
                <a:gd name="T12" fmla="*/ 33 w 49"/>
                <a:gd name="T13" fmla="*/ 54 h 64"/>
                <a:gd name="T14" fmla="*/ 18 w 49"/>
                <a:gd name="T15" fmla="*/ 64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64">
                  <a:moveTo>
                    <a:pt x="18" y="64"/>
                  </a:moveTo>
                  <a:cubicBezTo>
                    <a:pt x="16" y="64"/>
                    <a:pt x="14" y="63"/>
                    <a:pt x="12" y="63"/>
                  </a:cubicBezTo>
                  <a:cubicBezTo>
                    <a:pt x="4" y="59"/>
                    <a:pt x="0" y="50"/>
                    <a:pt x="4" y="42"/>
                  </a:cubicBezTo>
                  <a:lnTo>
                    <a:pt x="16" y="12"/>
                  </a:lnTo>
                  <a:cubicBezTo>
                    <a:pt x="19" y="4"/>
                    <a:pt x="29" y="0"/>
                    <a:pt x="37" y="3"/>
                  </a:cubicBezTo>
                  <a:cubicBezTo>
                    <a:pt x="45" y="7"/>
                    <a:pt x="49" y="16"/>
                    <a:pt x="45" y="24"/>
                  </a:cubicBezTo>
                  <a:lnTo>
                    <a:pt x="33" y="54"/>
                  </a:lnTo>
                  <a:cubicBezTo>
                    <a:pt x="31" y="60"/>
                    <a:pt x="25" y="64"/>
                    <a:pt x="18" y="64"/>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23" name="PA-任意多边形 669"/>
            <p:cNvSpPr/>
            <p:nvPr>
              <p:custDataLst>
                <p:tags r:id="rId24"/>
              </p:custDataLst>
            </p:nvPr>
          </p:nvSpPr>
          <p:spPr bwMode="auto">
            <a:xfrm>
              <a:off x="3845" y="2170"/>
              <a:ext cx="25" cy="18"/>
            </a:xfrm>
            <a:custGeom>
              <a:avLst/>
              <a:gdLst>
                <a:gd name="T0" fmla="*/ 48 w 66"/>
                <a:gd name="T1" fmla="*/ 47 h 47"/>
                <a:gd name="T2" fmla="*/ 42 w 66"/>
                <a:gd name="T3" fmla="*/ 45 h 47"/>
                <a:gd name="T4" fmla="*/ 12 w 66"/>
                <a:gd name="T5" fmla="*/ 33 h 47"/>
                <a:gd name="T6" fmla="*/ 3 w 66"/>
                <a:gd name="T7" fmla="*/ 12 h 47"/>
                <a:gd name="T8" fmla="*/ 24 w 66"/>
                <a:gd name="T9" fmla="*/ 4 h 47"/>
                <a:gd name="T10" fmla="*/ 54 w 66"/>
                <a:gd name="T11" fmla="*/ 16 h 47"/>
                <a:gd name="T12" fmla="*/ 63 w 66"/>
                <a:gd name="T13" fmla="*/ 37 h 47"/>
                <a:gd name="T14" fmla="*/ 48 w 6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47">
                  <a:moveTo>
                    <a:pt x="48" y="47"/>
                  </a:moveTo>
                  <a:cubicBezTo>
                    <a:pt x="46" y="47"/>
                    <a:pt x="44" y="46"/>
                    <a:pt x="42" y="45"/>
                  </a:cubicBezTo>
                  <a:lnTo>
                    <a:pt x="12" y="33"/>
                  </a:lnTo>
                  <a:cubicBezTo>
                    <a:pt x="4" y="30"/>
                    <a:pt x="0" y="20"/>
                    <a:pt x="3" y="12"/>
                  </a:cubicBezTo>
                  <a:cubicBezTo>
                    <a:pt x="7" y="4"/>
                    <a:pt x="16" y="0"/>
                    <a:pt x="24" y="4"/>
                  </a:cubicBezTo>
                  <a:lnTo>
                    <a:pt x="54" y="16"/>
                  </a:lnTo>
                  <a:cubicBezTo>
                    <a:pt x="62" y="19"/>
                    <a:pt x="66" y="29"/>
                    <a:pt x="63" y="37"/>
                  </a:cubicBezTo>
                  <a:cubicBezTo>
                    <a:pt x="60" y="43"/>
                    <a:pt x="54" y="47"/>
                    <a:pt x="48" y="47"/>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24" name="PA-任意多边形 670"/>
            <p:cNvSpPr/>
            <p:nvPr>
              <p:custDataLst>
                <p:tags r:id="rId25"/>
              </p:custDataLst>
            </p:nvPr>
          </p:nvSpPr>
          <p:spPr bwMode="auto">
            <a:xfrm>
              <a:off x="3664" y="2095"/>
              <a:ext cx="26" cy="18"/>
            </a:xfrm>
            <a:custGeom>
              <a:avLst/>
              <a:gdLst>
                <a:gd name="T0" fmla="*/ 48 w 66"/>
                <a:gd name="T1" fmla="*/ 47 h 47"/>
                <a:gd name="T2" fmla="*/ 42 w 66"/>
                <a:gd name="T3" fmla="*/ 45 h 47"/>
                <a:gd name="T4" fmla="*/ 12 w 66"/>
                <a:gd name="T5" fmla="*/ 33 h 47"/>
                <a:gd name="T6" fmla="*/ 3 w 66"/>
                <a:gd name="T7" fmla="*/ 12 h 47"/>
                <a:gd name="T8" fmla="*/ 24 w 66"/>
                <a:gd name="T9" fmla="*/ 4 h 47"/>
                <a:gd name="T10" fmla="*/ 54 w 66"/>
                <a:gd name="T11" fmla="*/ 16 h 47"/>
                <a:gd name="T12" fmla="*/ 63 w 66"/>
                <a:gd name="T13" fmla="*/ 37 h 47"/>
                <a:gd name="T14" fmla="*/ 48 w 6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47">
                  <a:moveTo>
                    <a:pt x="48" y="47"/>
                  </a:moveTo>
                  <a:cubicBezTo>
                    <a:pt x="46" y="47"/>
                    <a:pt x="44" y="46"/>
                    <a:pt x="42" y="45"/>
                  </a:cubicBezTo>
                  <a:lnTo>
                    <a:pt x="12" y="33"/>
                  </a:lnTo>
                  <a:cubicBezTo>
                    <a:pt x="4" y="30"/>
                    <a:pt x="0" y="20"/>
                    <a:pt x="3" y="12"/>
                  </a:cubicBezTo>
                  <a:cubicBezTo>
                    <a:pt x="7" y="4"/>
                    <a:pt x="16" y="0"/>
                    <a:pt x="24" y="4"/>
                  </a:cubicBezTo>
                  <a:lnTo>
                    <a:pt x="54" y="16"/>
                  </a:lnTo>
                  <a:cubicBezTo>
                    <a:pt x="62" y="19"/>
                    <a:pt x="66" y="29"/>
                    <a:pt x="63" y="37"/>
                  </a:cubicBezTo>
                  <a:cubicBezTo>
                    <a:pt x="60" y="43"/>
                    <a:pt x="54" y="47"/>
                    <a:pt x="48" y="47"/>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25" name="PA-任意多边形 671"/>
            <p:cNvSpPr/>
            <p:nvPr>
              <p:custDataLst>
                <p:tags r:id="rId26"/>
              </p:custDataLst>
            </p:nvPr>
          </p:nvSpPr>
          <p:spPr bwMode="auto">
            <a:xfrm>
              <a:off x="3845" y="2095"/>
              <a:ext cx="25" cy="18"/>
            </a:xfrm>
            <a:custGeom>
              <a:avLst/>
              <a:gdLst>
                <a:gd name="T0" fmla="*/ 18 w 66"/>
                <a:gd name="T1" fmla="*/ 47 h 47"/>
                <a:gd name="T2" fmla="*/ 3 w 66"/>
                <a:gd name="T3" fmla="*/ 37 h 47"/>
                <a:gd name="T4" fmla="*/ 12 w 66"/>
                <a:gd name="T5" fmla="*/ 16 h 47"/>
                <a:gd name="T6" fmla="*/ 42 w 66"/>
                <a:gd name="T7" fmla="*/ 4 h 47"/>
                <a:gd name="T8" fmla="*/ 63 w 66"/>
                <a:gd name="T9" fmla="*/ 12 h 47"/>
                <a:gd name="T10" fmla="*/ 54 w 66"/>
                <a:gd name="T11" fmla="*/ 33 h 47"/>
                <a:gd name="T12" fmla="*/ 24 w 66"/>
                <a:gd name="T13" fmla="*/ 45 h 47"/>
                <a:gd name="T14" fmla="*/ 18 w 6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47">
                  <a:moveTo>
                    <a:pt x="18" y="47"/>
                  </a:moveTo>
                  <a:cubicBezTo>
                    <a:pt x="12" y="47"/>
                    <a:pt x="6" y="43"/>
                    <a:pt x="3" y="37"/>
                  </a:cubicBezTo>
                  <a:cubicBezTo>
                    <a:pt x="0" y="29"/>
                    <a:pt x="4" y="19"/>
                    <a:pt x="12" y="16"/>
                  </a:cubicBezTo>
                  <a:lnTo>
                    <a:pt x="42" y="4"/>
                  </a:lnTo>
                  <a:cubicBezTo>
                    <a:pt x="50" y="0"/>
                    <a:pt x="59" y="4"/>
                    <a:pt x="63" y="12"/>
                  </a:cubicBezTo>
                  <a:cubicBezTo>
                    <a:pt x="66" y="20"/>
                    <a:pt x="62" y="30"/>
                    <a:pt x="54" y="33"/>
                  </a:cubicBezTo>
                  <a:lnTo>
                    <a:pt x="24" y="45"/>
                  </a:lnTo>
                  <a:cubicBezTo>
                    <a:pt x="22" y="46"/>
                    <a:pt x="20" y="47"/>
                    <a:pt x="18" y="47"/>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26" name="PA-任意多边形 672"/>
            <p:cNvSpPr/>
            <p:nvPr>
              <p:custDataLst>
                <p:tags r:id="rId27"/>
              </p:custDataLst>
            </p:nvPr>
          </p:nvSpPr>
          <p:spPr bwMode="auto">
            <a:xfrm>
              <a:off x="3720" y="2039"/>
              <a:ext cx="19" cy="25"/>
            </a:xfrm>
            <a:custGeom>
              <a:avLst/>
              <a:gdLst>
                <a:gd name="T0" fmla="*/ 31 w 49"/>
                <a:gd name="T1" fmla="*/ 64 h 64"/>
                <a:gd name="T2" fmla="*/ 16 w 49"/>
                <a:gd name="T3" fmla="*/ 54 h 64"/>
                <a:gd name="T4" fmla="*/ 4 w 49"/>
                <a:gd name="T5" fmla="*/ 24 h 64"/>
                <a:gd name="T6" fmla="*/ 12 w 49"/>
                <a:gd name="T7" fmla="*/ 3 h 64"/>
                <a:gd name="T8" fmla="*/ 33 w 49"/>
                <a:gd name="T9" fmla="*/ 12 h 64"/>
                <a:gd name="T10" fmla="*/ 45 w 49"/>
                <a:gd name="T11" fmla="*/ 42 h 64"/>
                <a:gd name="T12" fmla="*/ 37 w 49"/>
                <a:gd name="T13" fmla="*/ 63 h 64"/>
                <a:gd name="T14" fmla="*/ 31 w 49"/>
                <a:gd name="T15" fmla="*/ 64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64">
                  <a:moveTo>
                    <a:pt x="31" y="64"/>
                  </a:moveTo>
                  <a:cubicBezTo>
                    <a:pt x="24" y="64"/>
                    <a:pt x="18" y="60"/>
                    <a:pt x="16" y="54"/>
                  </a:cubicBezTo>
                  <a:lnTo>
                    <a:pt x="4" y="24"/>
                  </a:lnTo>
                  <a:cubicBezTo>
                    <a:pt x="0" y="16"/>
                    <a:pt x="4" y="7"/>
                    <a:pt x="12" y="3"/>
                  </a:cubicBezTo>
                  <a:cubicBezTo>
                    <a:pt x="20" y="0"/>
                    <a:pt x="30" y="4"/>
                    <a:pt x="33" y="12"/>
                  </a:cubicBezTo>
                  <a:lnTo>
                    <a:pt x="45" y="42"/>
                  </a:lnTo>
                  <a:cubicBezTo>
                    <a:pt x="49" y="50"/>
                    <a:pt x="45" y="59"/>
                    <a:pt x="37" y="63"/>
                  </a:cubicBezTo>
                  <a:cubicBezTo>
                    <a:pt x="35" y="63"/>
                    <a:pt x="33" y="64"/>
                    <a:pt x="31" y="64"/>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27" name="PA-任意多边形 673"/>
            <p:cNvSpPr/>
            <p:nvPr>
              <p:custDataLst>
                <p:tags r:id="rId28"/>
              </p:custDataLst>
            </p:nvPr>
          </p:nvSpPr>
          <p:spPr bwMode="auto">
            <a:xfrm>
              <a:off x="3664" y="2170"/>
              <a:ext cx="26" cy="18"/>
            </a:xfrm>
            <a:custGeom>
              <a:avLst/>
              <a:gdLst>
                <a:gd name="T0" fmla="*/ 18 w 66"/>
                <a:gd name="T1" fmla="*/ 47 h 47"/>
                <a:gd name="T2" fmla="*/ 3 w 66"/>
                <a:gd name="T3" fmla="*/ 37 h 47"/>
                <a:gd name="T4" fmla="*/ 12 w 66"/>
                <a:gd name="T5" fmla="*/ 16 h 47"/>
                <a:gd name="T6" fmla="*/ 42 w 66"/>
                <a:gd name="T7" fmla="*/ 4 h 47"/>
                <a:gd name="T8" fmla="*/ 63 w 66"/>
                <a:gd name="T9" fmla="*/ 12 h 47"/>
                <a:gd name="T10" fmla="*/ 54 w 66"/>
                <a:gd name="T11" fmla="*/ 33 h 47"/>
                <a:gd name="T12" fmla="*/ 24 w 66"/>
                <a:gd name="T13" fmla="*/ 45 h 47"/>
                <a:gd name="T14" fmla="*/ 18 w 6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47">
                  <a:moveTo>
                    <a:pt x="18" y="47"/>
                  </a:moveTo>
                  <a:cubicBezTo>
                    <a:pt x="12" y="47"/>
                    <a:pt x="6" y="43"/>
                    <a:pt x="3" y="37"/>
                  </a:cubicBezTo>
                  <a:cubicBezTo>
                    <a:pt x="0" y="29"/>
                    <a:pt x="4" y="19"/>
                    <a:pt x="12" y="16"/>
                  </a:cubicBezTo>
                  <a:lnTo>
                    <a:pt x="42" y="4"/>
                  </a:lnTo>
                  <a:cubicBezTo>
                    <a:pt x="50" y="0"/>
                    <a:pt x="59" y="4"/>
                    <a:pt x="63" y="12"/>
                  </a:cubicBezTo>
                  <a:cubicBezTo>
                    <a:pt x="66" y="20"/>
                    <a:pt x="62" y="30"/>
                    <a:pt x="54" y="33"/>
                  </a:cubicBezTo>
                  <a:lnTo>
                    <a:pt x="24" y="45"/>
                  </a:lnTo>
                  <a:cubicBezTo>
                    <a:pt x="22" y="46"/>
                    <a:pt x="20" y="47"/>
                    <a:pt x="18" y="47"/>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grpSp>
      <p:grpSp>
        <p:nvGrpSpPr>
          <p:cNvPr id="12" name="组合 11"/>
          <p:cNvGrpSpPr/>
          <p:nvPr>
            <p:custDataLst>
              <p:tags r:id="rId29"/>
            </p:custDataLst>
          </p:nvPr>
        </p:nvGrpSpPr>
        <p:grpSpPr>
          <a:xfrm>
            <a:off x="1769592" y="482600"/>
            <a:ext cx="8586470" cy="3869229"/>
            <a:chOff x="2523785" y="723622"/>
            <a:chExt cx="7294283" cy="3512063"/>
          </a:xfrm>
        </p:grpSpPr>
        <p:sp>
          <p:nvSpPr>
            <p:cNvPr id="13" name="圆角矩形 12"/>
            <p:cNvSpPr/>
            <p:nvPr>
              <p:custDataLst>
                <p:tags r:id="rId30"/>
              </p:custDataLst>
            </p:nvPr>
          </p:nvSpPr>
          <p:spPr>
            <a:xfrm>
              <a:off x="2523785" y="723623"/>
              <a:ext cx="1675285" cy="1675285"/>
            </a:xfrm>
            <a:prstGeom prst="roundRect">
              <a:avLst/>
            </a:prstGeom>
            <a:blipFill dpi="0" rotWithShape="0">
              <a:blip r:embed="rId31"/>
              <a:srcRect/>
              <a:tile tx="0" ty="0"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14" name="圆角矩形 13"/>
            <p:cNvSpPr/>
            <p:nvPr>
              <p:custDataLst>
                <p:tags r:id="rId32"/>
              </p:custDataLst>
            </p:nvPr>
          </p:nvSpPr>
          <p:spPr>
            <a:xfrm>
              <a:off x="4396785" y="723622"/>
              <a:ext cx="1675285" cy="1675285"/>
            </a:xfrm>
            <a:prstGeom prst="roundRect">
              <a:avLst/>
            </a:prstGeom>
            <a:blipFill dpi="0" rotWithShape="0">
              <a:blip r:embed="rId31"/>
              <a:srcRect/>
              <a:tile tx="0" ty="0"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8" name="圆角矩形 27"/>
            <p:cNvSpPr/>
            <p:nvPr>
              <p:custDataLst>
                <p:tags r:id="rId33"/>
              </p:custDataLst>
            </p:nvPr>
          </p:nvSpPr>
          <p:spPr>
            <a:xfrm>
              <a:off x="6269784" y="2560400"/>
              <a:ext cx="1675285" cy="1675285"/>
            </a:xfrm>
            <a:prstGeom prst="roundRect">
              <a:avLst/>
            </a:prstGeom>
            <a:blipFill dpi="0" rotWithShape="0">
              <a:blip r:embed="rId31"/>
              <a:srcRect/>
              <a:tile tx="0" ty="0"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9" name="圆角矩形 28"/>
            <p:cNvSpPr/>
            <p:nvPr>
              <p:custDataLst>
                <p:tags r:id="rId34"/>
              </p:custDataLst>
            </p:nvPr>
          </p:nvSpPr>
          <p:spPr>
            <a:xfrm>
              <a:off x="8142783" y="2560399"/>
              <a:ext cx="1675285" cy="1675285"/>
            </a:xfrm>
            <a:prstGeom prst="roundRect">
              <a:avLst/>
            </a:prstGeom>
            <a:blipFill dpi="0" rotWithShape="0">
              <a:blip r:embed="rId31"/>
              <a:srcRect/>
              <a:tile tx="0" ty="0"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grpSp>
      <p:cxnSp>
        <p:nvCxnSpPr>
          <p:cNvPr id="4" name="直接连接符 3"/>
          <p:cNvCxnSpPr/>
          <p:nvPr>
            <p:custDataLst>
              <p:tags r:id="rId35"/>
            </p:custDataLst>
          </p:nvPr>
        </p:nvCxnSpPr>
        <p:spPr>
          <a:xfrm>
            <a:off x="6096000" y="4589606"/>
            <a:ext cx="4175891" cy="0"/>
          </a:xfrm>
          <a:prstGeom prst="line">
            <a:avLst/>
          </a:prstGeom>
          <a:ln w="19050">
            <a:solidFill>
              <a:srgbClr val="222222">
                <a:lumMod val="25000"/>
                <a:lumOff val="75000"/>
              </a:srgbClr>
            </a:solidFill>
          </a:ln>
        </p:spPr>
        <p:style>
          <a:lnRef idx="1">
            <a:srgbClr val="2196F3"/>
          </a:lnRef>
          <a:fillRef idx="0">
            <a:srgbClr val="2196F3"/>
          </a:fillRef>
          <a:effectRef idx="0">
            <a:srgbClr val="2196F3"/>
          </a:effectRef>
          <a:fontRef idx="minor">
            <a:srgbClr val="222222"/>
          </a:fontRef>
        </p:style>
      </p:cxnSp>
      <p:sp>
        <p:nvSpPr>
          <p:cNvPr id="5" name="文本框 4"/>
          <p:cNvSpPr txBox="1"/>
          <p:nvPr/>
        </p:nvSpPr>
        <p:spPr>
          <a:xfrm>
            <a:off x="6096000" y="4963886"/>
            <a:ext cx="4753429" cy="1021433"/>
          </a:xfrm>
          <a:prstGeom prst="rect">
            <a:avLst/>
          </a:prstGeom>
          <a:noFill/>
        </p:spPr>
        <p:txBody>
          <a:bodyPr wrap="square" rtlCol="0">
            <a:spAutoFit/>
          </a:bodyPr>
          <a:lstStyle/>
          <a:p>
            <a:pPr marL="342900" indent="-342900">
              <a:lnSpc>
                <a:spcPct val="130000"/>
              </a:lnSpc>
              <a:buFont typeface="+mj-lt"/>
              <a:buAutoNum type="arabicPeriod" startAt="4"/>
            </a:pPr>
            <a:r>
              <a:rPr lang="zh-CN" altLang="en-US" sz="1600" spc="-49" dirty="0">
                <a:ln w="3175">
                  <a:noFill/>
                </a:ln>
                <a:solidFill>
                  <a:srgbClr val="222222"/>
                </a:solidFill>
                <a:latin typeface="微软雅黑" panose="020B0503020204020204" charset="-122"/>
                <a:ea typeface="微软雅黑" panose="020B0503020204020204" charset="-122"/>
                <a:cs typeface="Segoe UI" panose="020B0502040204020203" pitchFamily="34" charset="0"/>
              </a:rPr>
              <a:t>照明设施的设置、性能等应符合 </a:t>
            </a:r>
            <a:r>
              <a:rPr lang="en-US" altLang="zh-CN" sz="1600" spc="-49" dirty="0">
                <a:ln w="3175">
                  <a:noFill/>
                </a:ln>
                <a:solidFill>
                  <a:srgbClr val="222222"/>
                </a:solidFill>
                <a:latin typeface="微软雅黑" panose="020B0503020204020204" charset="-122"/>
                <a:ea typeface="微软雅黑" panose="020B0503020204020204" charset="-122"/>
                <a:cs typeface="Segoe UI" panose="020B0502040204020203" pitchFamily="34" charset="0"/>
              </a:rPr>
              <a:t>GB/T 16275 </a:t>
            </a:r>
            <a:r>
              <a:rPr lang="zh-CN" altLang="en-US" sz="1600" spc="-49" dirty="0">
                <a:ln w="3175">
                  <a:noFill/>
                </a:ln>
                <a:solidFill>
                  <a:srgbClr val="222222"/>
                </a:solidFill>
                <a:latin typeface="微软雅黑" panose="020B0503020204020204" charset="-122"/>
                <a:ea typeface="微软雅黑" panose="020B0503020204020204" charset="-122"/>
                <a:cs typeface="Segoe UI" panose="020B0502040204020203" pitchFamily="34" charset="0"/>
              </a:rPr>
              <a:t>的要求。 </a:t>
            </a:r>
            <a:endParaRPr lang="en-US" altLang="zh-CN" sz="1600" spc="-49" dirty="0">
              <a:ln w="3175">
                <a:noFill/>
              </a:ln>
              <a:solidFill>
                <a:srgbClr val="222222"/>
              </a:solidFill>
              <a:latin typeface="微软雅黑" panose="020B0503020204020204" charset="-122"/>
              <a:ea typeface="微软雅黑" panose="020B0503020204020204" charset="-122"/>
              <a:cs typeface="Segoe UI" panose="020B0502040204020203" pitchFamily="34" charset="0"/>
            </a:endParaRPr>
          </a:p>
          <a:p>
            <a:pPr marL="342900" indent="-342900">
              <a:lnSpc>
                <a:spcPct val="130000"/>
              </a:lnSpc>
              <a:buFont typeface="+mj-lt"/>
              <a:buAutoNum type="arabicPeriod" startAt="4"/>
            </a:pPr>
            <a:r>
              <a:rPr lang="zh-CN" altLang="en-US" sz="1600" spc="-49" dirty="0">
                <a:ln w="3175">
                  <a:noFill/>
                </a:ln>
                <a:solidFill>
                  <a:srgbClr val="222222"/>
                </a:solidFill>
                <a:latin typeface="微软雅黑" panose="020B0503020204020204" charset="-122"/>
                <a:ea typeface="微软雅黑" panose="020B0503020204020204" charset="-122"/>
                <a:cs typeface="Segoe UI" panose="020B0502040204020203" pitchFamily="34" charset="0"/>
              </a:rPr>
              <a:t>列车上应设有应急照明。</a:t>
            </a:r>
            <a:endParaRPr lang="zh-CN" altLang="en-US" sz="1600" spc="-49" dirty="0">
              <a:ln w="3175">
                <a:noFill/>
              </a:ln>
              <a:solidFill>
                <a:srgbClr val="222222"/>
              </a:solidFill>
              <a:latin typeface="微软雅黑" panose="020B0503020204020204" charset="-122"/>
              <a:ea typeface="微软雅黑" panose="020B0503020204020204" charset="-122"/>
              <a:cs typeface="Segoe UI" panose="020B0502040204020203" pitchFamily="34" charset="0"/>
            </a:endParaRPr>
          </a:p>
        </p:txBody>
      </p:sp>
    </p:spTree>
    <p:custDataLst>
      <p:tags r:id="rId36"/>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2886075" y="2869345"/>
            <a:ext cx="0" cy="1155700"/>
          </a:xfrm>
          <a:prstGeom prst="line">
            <a:avLst/>
          </a:prstGeom>
          <a:ln>
            <a:solidFill>
              <a:schemeClr val="bg1">
                <a:lumMod val="85000"/>
                <a:alpha val="93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078095" y="2869345"/>
            <a:ext cx="0" cy="1155700"/>
          </a:xfrm>
          <a:prstGeom prst="line">
            <a:avLst/>
          </a:prstGeom>
          <a:ln>
            <a:solidFill>
              <a:schemeClr val="bg1">
                <a:lumMod val="85000"/>
                <a:alpha val="93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270115" y="2869345"/>
            <a:ext cx="0" cy="1155700"/>
          </a:xfrm>
          <a:prstGeom prst="line">
            <a:avLst/>
          </a:prstGeom>
          <a:ln>
            <a:solidFill>
              <a:schemeClr val="bg1">
                <a:lumMod val="85000"/>
                <a:alpha val="93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021078" y="1864626"/>
            <a:ext cx="1165326" cy="0"/>
          </a:xfrm>
          <a:prstGeom prst="line">
            <a:avLst/>
          </a:prstGeom>
          <a:ln w="476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868188" y="1164483"/>
            <a:ext cx="4724402" cy="583565"/>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393939"/>
                </a:solidFill>
                <a:effectLst/>
                <a:uLnTx/>
                <a:uFillTx/>
                <a:cs typeface="+mn-ea"/>
                <a:sym typeface="+mn-lt"/>
              </a:rPr>
              <a:t>CONTENTS</a:t>
            </a:r>
            <a:endParaRPr kumimoji="0" lang="zh-CN" altLang="en-US" sz="3200" b="1" i="0" u="none" strike="noStrike" kern="1200" cap="none" spc="0" normalizeH="0" baseline="0" noProof="0" dirty="0">
              <a:ln>
                <a:noFill/>
              </a:ln>
              <a:solidFill>
                <a:srgbClr val="393939"/>
              </a:solidFill>
              <a:effectLst/>
              <a:uLnTx/>
              <a:uFillTx/>
              <a:cs typeface="+mn-ea"/>
              <a:sym typeface="+mn-lt"/>
            </a:endParaRPr>
          </a:p>
        </p:txBody>
      </p:sp>
      <p:grpSp>
        <p:nvGrpSpPr>
          <p:cNvPr id="2" name="组合 1"/>
          <p:cNvGrpSpPr/>
          <p:nvPr/>
        </p:nvGrpSpPr>
        <p:grpSpPr>
          <a:xfrm>
            <a:off x="1069975" y="2701290"/>
            <a:ext cx="1440180" cy="2390775"/>
            <a:chOff x="1505" y="4383"/>
            <a:chExt cx="2268" cy="3765"/>
          </a:xfrm>
        </p:grpSpPr>
        <p:sp>
          <p:nvSpPr>
            <p:cNvPr id="10" name="椭圆 9"/>
            <p:cNvSpPr/>
            <p:nvPr/>
          </p:nvSpPr>
          <p:spPr>
            <a:xfrm>
              <a:off x="1562" y="4383"/>
              <a:ext cx="2154" cy="21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cs typeface="+mn-ea"/>
                  <a:sym typeface="+mn-lt"/>
                </a:rPr>
                <a:t>01</a:t>
              </a:r>
              <a:endParaRPr lang="zh-CN" altLang="en-US" sz="4000" dirty="0">
                <a:cs typeface="+mn-ea"/>
                <a:sym typeface="+mn-lt"/>
              </a:endParaRPr>
            </a:p>
          </p:txBody>
        </p:sp>
        <p:sp>
          <p:nvSpPr>
            <p:cNvPr id="19" name="矩形 18"/>
            <p:cNvSpPr/>
            <p:nvPr/>
          </p:nvSpPr>
          <p:spPr>
            <a:xfrm>
              <a:off x="1505" y="7132"/>
              <a:ext cx="2268" cy="1016"/>
            </a:xfrm>
            <a:prstGeom prst="rect">
              <a:avLst/>
            </a:prstGeom>
          </p:spPr>
          <p:txBody>
            <a:bodyPr wrap="square">
              <a:spAutoFit/>
            </a:bodyPr>
            <a:lstStyle/>
            <a:p>
              <a:pPr algn="ctr" fontAlgn="ctr"/>
              <a:r>
                <a:rPr lang="zh-CN" altLang="en-US" dirty="0">
                  <a:solidFill>
                    <a:srgbClr val="595959"/>
                  </a:solidFill>
                  <a:latin typeface="方正大黑简体" panose="02000000000000000000" charset="-122"/>
                  <a:ea typeface="方正大黑简体" panose="02000000000000000000" charset="-122"/>
                  <a:cs typeface="+mn-ea"/>
                  <a:sym typeface="+mn-lt"/>
                </a:rPr>
                <a:t>城市轨道交通法律法规导论</a:t>
              </a:r>
              <a:endParaRPr lang="zh-CN" altLang="en-US" dirty="0">
                <a:solidFill>
                  <a:srgbClr val="595959"/>
                </a:solidFill>
                <a:latin typeface="方正大黑简体" panose="02000000000000000000" charset="-122"/>
                <a:ea typeface="方正大黑简体" panose="02000000000000000000" charset="-122"/>
                <a:cs typeface="+mn-ea"/>
                <a:sym typeface="+mn-lt"/>
              </a:endParaRPr>
            </a:p>
          </p:txBody>
        </p:sp>
      </p:grpSp>
      <p:grpSp>
        <p:nvGrpSpPr>
          <p:cNvPr id="3" name="组合 2"/>
          <p:cNvGrpSpPr/>
          <p:nvPr/>
        </p:nvGrpSpPr>
        <p:grpSpPr>
          <a:xfrm>
            <a:off x="3261995" y="2701290"/>
            <a:ext cx="1440180" cy="2713990"/>
            <a:chOff x="5954" y="4338"/>
            <a:chExt cx="2268" cy="4274"/>
          </a:xfrm>
        </p:grpSpPr>
        <p:sp>
          <p:nvSpPr>
            <p:cNvPr id="11" name="椭圆 10"/>
            <p:cNvSpPr/>
            <p:nvPr/>
          </p:nvSpPr>
          <p:spPr>
            <a:xfrm>
              <a:off x="6011" y="4338"/>
              <a:ext cx="2154" cy="215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cs typeface="+mn-ea"/>
                  <a:sym typeface="+mn-lt"/>
                </a:rPr>
                <a:t>02</a:t>
              </a:r>
              <a:endParaRPr lang="zh-CN" altLang="en-US" sz="4000" dirty="0">
                <a:cs typeface="+mn-ea"/>
                <a:sym typeface="+mn-lt"/>
              </a:endParaRPr>
            </a:p>
          </p:txBody>
        </p:sp>
        <p:sp>
          <p:nvSpPr>
            <p:cNvPr id="20" name="矩形 19"/>
            <p:cNvSpPr/>
            <p:nvPr/>
          </p:nvSpPr>
          <p:spPr>
            <a:xfrm>
              <a:off x="5954" y="7160"/>
              <a:ext cx="2268" cy="1452"/>
            </a:xfrm>
            <a:prstGeom prst="rect">
              <a:avLst/>
            </a:prstGeom>
          </p:spPr>
          <p:txBody>
            <a:bodyPr wrap="square">
              <a:spAutoFit/>
            </a:bodyPr>
            <a:lstStyle/>
            <a:p>
              <a:pPr algn="ctr" fontAlgn="ctr"/>
              <a:r>
                <a:rPr lang="zh-CN" dirty="0">
                  <a:solidFill>
                    <a:srgbClr val="2D313B"/>
                  </a:solidFill>
                  <a:latin typeface="方正大黑简体" panose="02000000000000000000" charset="-122"/>
                  <a:ea typeface="方正大黑简体" panose="02000000000000000000" charset="-122"/>
                  <a:cs typeface="+mn-ea"/>
                  <a:sym typeface="+mn-lt"/>
                </a:rPr>
                <a:t>城市轨道交通安全生产和运营相关法律</a:t>
              </a:r>
              <a:endParaRPr lang="zh-CN" dirty="0">
                <a:solidFill>
                  <a:srgbClr val="2D313B"/>
                </a:solidFill>
                <a:latin typeface="方正大黑简体" panose="02000000000000000000" charset="-122"/>
                <a:ea typeface="方正大黑简体" panose="02000000000000000000" charset="-122"/>
                <a:cs typeface="+mn-ea"/>
                <a:sym typeface="+mn-lt"/>
              </a:endParaRPr>
            </a:p>
          </p:txBody>
        </p:sp>
      </p:grpSp>
      <p:grpSp>
        <p:nvGrpSpPr>
          <p:cNvPr id="4" name="组合 3"/>
          <p:cNvGrpSpPr/>
          <p:nvPr/>
        </p:nvGrpSpPr>
        <p:grpSpPr>
          <a:xfrm>
            <a:off x="5454015" y="2701290"/>
            <a:ext cx="1440180" cy="2990850"/>
            <a:chOff x="10520" y="4338"/>
            <a:chExt cx="2268" cy="4710"/>
          </a:xfrm>
        </p:grpSpPr>
        <p:sp>
          <p:nvSpPr>
            <p:cNvPr id="13" name="椭圆 12"/>
            <p:cNvSpPr/>
            <p:nvPr/>
          </p:nvSpPr>
          <p:spPr>
            <a:xfrm>
              <a:off x="10577" y="4338"/>
              <a:ext cx="2154" cy="215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cs typeface="+mn-ea"/>
                  <a:sym typeface="+mn-lt"/>
                </a:rPr>
                <a:t>03</a:t>
              </a:r>
              <a:endParaRPr lang="zh-CN" altLang="en-US" sz="4000" dirty="0">
                <a:cs typeface="+mn-ea"/>
                <a:sym typeface="+mn-lt"/>
              </a:endParaRPr>
            </a:p>
          </p:txBody>
        </p:sp>
        <p:sp>
          <p:nvSpPr>
            <p:cNvPr id="21" name="矩形 20"/>
            <p:cNvSpPr/>
            <p:nvPr/>
          </p:nvSpPr>
          <p:spPr>
            <a:xfrm>
              <a:off x="10520" y="7160"/>
              <a:ext cx="2268" cy="1888"/>
            </a:xfrm>
            <a:prstGeom prst="rect">
              <a:avLst/>
            </a:prstGeom>
          </p:spPr>
          <p:txBody>
            <a:bodyPr wrap="square">
              <a:spAutoFit/>
            </a:bodyPr>
            <a:lstStyle/>
            <a:p>
              <a:pPr algn="ctr" fontAlgn="ctr"/>
              <a:r>
                <a:rPr lang="zh-CN" dirty="0">
                  <a:solidFill>
                    <a:srgbClr val="595959"/>
                  </a:solidFill>
                  <a:latin typeface="方正大黑简体" panose="02000000000000000000" charset="-122"/>
                  <a:ea typeface="方正大黑简体" panose="02000000000000000000" charset="-122"/>
                  <a:cs typeface="方正大黑简体" panose="02000000000000000000" charset="-122"/>
                  <a:sym typeface="+mn-lt"/>
                </a:rPr>
                <a:t>城市轨道交通安全生产和运营相关法规</a:t>
              </a:r>
              <a:endParaRPr lang="zh-CN" dirty="0">
                <a:solidFill>
                  <a:srgbClr val="595959"/>
                </a:solidFill>
                <a:latin typeface="方正大黑简体" panose="02000000000000000000" charset="-122"/>
                <a:ea typeface="方正大黑简体" panose="02000000000000000000" charset="-122"/>
                <a:cs typeface="方正大黑简体" panose="02000000000000000000" charset="-122"/>
                <a:sym typeface="+mn-lt"/>
              </a:endParaRPr>
            </a:p>
          </p:txBody>
        </p:sp>
      </p:grpSp>
      <p:grpSp>
        <p:nvGrpSpPr>
          <p:cNvPr id="5" name="组合 4"/>
          <p:cNvGrpSpPr/>
          <p:nvPr/>
        </p:nvGrpSpPr>
        <p:grpSpPr>
          <a:xfrm>
            <a:off x="7646035" y="2701290"/>
            <a:ext cx="1440180" cy="2752090"/>
            <a:chOff x="15037" y="4323"/>
            <a:chExt cx="2268" cy="4334"/>
          </a:xfrm>
        </p:grpSpPr>
        <p:sp>
          <p:nvSpPr>
            <p:cNvPr id="12" name="椭圆 11"/>
            <p:cNvSpPr/>
            <p:nvPr/>
          </p:nvSpPr>
          <p:spPr>
            <a:xfrm>
              <a:off x="15094" y="4323"/>
              <a:ext cx="2154" cy="215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cs typeface="+mn-ea"/>
                  <a:sym typeface="+mn-lt"/>
                </a:rPr>
                <a:t>04</a:t>
              </a:r>
              <a:endParaRPr lang="zh-CN" altLang="en-US" sz="4000" dirty="0">
                <a:cs typeface="+mn-ea"/>
                <a:sym typeface="+mn-lt"/>
              </a:endParaRPr>
            </a:p>
          </p:txBody>
        </p:sp>
        <p:sp>
          <p:nvSpPr>
            <p:cNvPr id="22" name="矩形 21"/>
            <p:cNvSpPr/>
            <p:nvPr/>
          </p:nvSpPr>
          <p:spPr>
            <a:xfrm>
              <a:off x="15037" y="7205"/>
              <a:ext cx="2268" cy="1452"/>
            </a:xfrm>
            <a:prstGeom prst="rect">
              <a:avLst/>
            </a:prstGeom>
          </p:spPr>
          <p:txBody>
            <a:bodyPr wrap="square">
              <a:spAutoFit/>
            </a:bodyPr>
            <a:lstStyle/>
            <a:p>
              <a:pPr algn="ctr" fontAlgn="ctr"/>
              <a:r>
                <a:rPr lang="zh-CN" dirty="0">
                  <a:solidFill>
                    <a:srgbClr val="2D313B"/>
                  </a:solidFill>
                  <a:latin typeface="方正大黑简体" panose="02000000000000000000" charset="-122"/>
                  <a:ea typeface="方正大黑简体" panose="02000000000000000000" charset="-122"/>
                  <a:cs typeface="方正大黑简体" panose="02000000000000000000" charset="-122"/>
                  <a:sym typeface="+mn-lt"/>
                </a:rPr>
                <a:t>城市轨道交通安全生产和运营规章</a:t>
              </a:r>
              <a:endParaRPr lang="zh-CN" dirty="0">
                <a:solidFill>
                  <a:srgbClr val="2D313B"/>
                </a:solidFill>
                <a:latin typeface="方正大黑简体" panose="02000000000000000000" charset="-122"/>
                <a:ea typeface="方正大黑简体" panose="02000000000000000000" charset="-122"/>
                <a:cs typeface="方正大黑简体" panose="02000000000000000000" charset="-122"/>
                <a:sym typeface="+mn-lt"/>
              </a:endParaRPr>
            </a:p>
          </p:txBody>
        </p:sp>
      </p:grpSp>
      <p:cxnSp>
        <p:nvCxnSpPr>
          <p:cNvPr id="6" name="直接连接符 5"/>
          <p:cNvCxnSpPr/>
          <p:nvPr/>
        </p:nvCxnSpPr>
        <p:spPr>
          <a:xfrm>
            <a:off x="9462135" y="2869345"/>
            <a:ext cx="0" cy="1155700"/>
          </a:xfrm>
          <a:prstGeom prst="line">
            <a:avLst/>
          </a:prstGeom>
          <a:ln>
            <a:solidFill>
              <a:schemeClr val="bg1">
                <a:lumMod val="85000"/>
                <a:alpha val="93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9748520" y="2701290"/>
            <a:ext cx="1619885" cy="3028950"/>
            <a:chOff x="14896" y="4323"/>
            <a:chExt cx="2551" cy="4770"/>
          </a:xfrm>
        </p:grpSpPr>
        <p:sp>
          <p:nvSpPr>
            <p:cNvPr id="8" name="椭圆 7"/>
            <p:cNvSpPr/>
            <p:nvPr/>
          </p:nvSpPr>
          <p:spPr>
            <a:xfrm>
              <a:off x="15094" y="4323"/>
              <a:ext cx="2154" cy="2154"/>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cs typeface="+mn-ea"/>
                  <a:sym typeface="+mn-lt"/>
                </a:rPr>
                <a:t>05</a:t>
              </a:r>
              <a:endParaRPr lang="zh-CN" altLang="en-US" sz="4000" dirty="0">
                <a:cs typeface="+mn-ea"/>
                <a:sym typeface="+mn-lt"/>
              </a:endParaRPr>
            </a:p>
          </p:txBody>
        </p:sp>
        <p:sp>
          <p:nvSpPr>
            <p:cNvPr id="9" name="矩形 8"/>
            <p:cNvSpPr/>
            <p:nvPr/>
          </p:nvSpPr>
          <p:spPr>
            <a:xfrm>
              <a:off x="14896" y="7205"/>
              <a:ext cx="2551" cy="1888"/>
            </a:xfrm>
            <a:prstGeom prst="rect">
              <a:avLst/>
            </a:prstGeom>
          </p:spPr>
          <p:txBody>
            <a:bodyPr wrap="square">
              <a:spAutoFit/>
            </a:bodyPr>
            <a:lstStyle/>
            <a:p>
              <a:pPr algn="ctr" fontAlgn="ctr"/>
              <a:r>
                <a:rPr lang="zh-CN" dirty="0">
                  <a:solidFill>
                    <a:srgbClr val="2D313B"/>
                  </a:solidFill>
                  <a:latin typeface="方正大黑简体" panose="02000000000000000000" charset="-122"/>
                  <a:ea typeface="方正大黑简体" panose="02000000000000000000" charset="-122"/>
                  <a:cs typeface="方正大黑简体" panose="02000000000000000000" charset="-122"/>
                  <a:sym typeface="+mn-lt"/>
                </a:rPr>
                <a:t>城市轨道交通安全生产和运营及其他规范性文件</a:t>
              </a:r>
              <a:endParaRPr lang="zh-CN" dirty="0">
                <a:solidFill>
                  <a:srgbClr val="2D313B"/>
                </a:solidFill>
                <a:latin typeface="方正大黑简体" panose="02000000000000000000" charset="-122"/>
                <a:ea typeface="方正大黑简体" panose="02000000000000000000" charset="-122"/>
                <a:cs typeface="方正大黑简体" panose="02000000000000000000" charset="-122"/>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inVertical)">
                                      <p:cBhvr>
                                        <p:cTn id="13" dur="500"/>
                                        <p:tgtEl>
                                          <p:spTgt spid="17"/>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par>
                                <p:cTn id="18" presetID="22" presetClass="entr" presetSubtype="1"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par>
                                <p:cTn id="24" presetID="22" presetClass="entr" presetSubtype="1"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501310" y="1863138"/>
            <a:ext cx="9028563" cy="3342453"/>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）列车上的座椅、扶手等设施应安全可靠，车辆连接处应采取保障乘客安全的措施，安全标志、引导标志应清晰有效。</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）客室车窗应采用一旦发生破坏时其碎片不会对人造成严重伤害的安全玻璃。</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3</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）客室地板应防滑，客室结构不应有尖角或突出物。</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4</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）列车上应至少设置一处供轮椅停放的位置，应有乘轮椅者适用的抓握或固定 </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装置。</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5</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）列车上的空调、采暖、通风、闭路电视（监控用）、广播信息等设备应保持  状态完好，并按规定开启。</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6</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）列车车身外侧或站台宜设置 </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LED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运行信息显示。</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1708785" y="727710"/>
            <a:ext cx="7199630"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列车</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501310" y="1863137"/>
            <a:ext cx="9085410" cy="429040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）安全服务设施设备，包括车站、列车车厢内设置的消防、应急照明、应急通</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信、应急广播、乘客信息系统、视频监控等，应保持 </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100%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的可用性。</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）运营单位应在车站内配备急救箱，车站和列车服务人员应掌握必要的急救知识</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和技能。</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3</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）供公众疏散使用的且平时需要关闭的疏散门，应确保在应急情况下不需要任何</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器具能手动迅速开启。</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4</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）列车客室内应设置乘客手动报警或与司机或控制中心通话的装置，紧急情况下</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乘客可向司机或控制中心报警。</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5</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）车站服务人员应对车站安全设施设备进行巡视检查，巡视频率不应低于每 </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3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小</a:t>
            </a:r>
            <a:endPar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时一次，发现异常情况及时进行处理；遇客流高峰、恶劣天气、重大活动等情况，应</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根据需要增加巡视次数。</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1708785" y="727710"/>
            <a:ext cx="7199630"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安全服务设施设备</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282008" y="1863090"/>
            <a:ext cx="9191047" cy="3816429"/>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）车站宜设置乘客座椅，并保持整洁完好。</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）车站内设置的公共卫生间，应保持清洁，并能够正常使用。</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3</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）通风、采暖与空调系统、环境与设备监控系统应按规定设置并开启。</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4</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）站台门的应急开启装置应完好，操作导引应醒目、清晰。</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5</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）车站应设置无障碍服务设施，无障碍设施应保持性能完好。</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6</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）车站宜配置无障碍厕位或无障碍卫生间、婴儿护理台、儿童洗手盆等服务设施； 宜设置母婴室、自动取款机、自动售货机等便民服务设施设备，并设置相应标志引   导乘客使用。</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7</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）车站的生活福利、商业和便民服务设施不应对车站客流产生干扰。</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8</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）车站的站台、站厅宜设置适量的废物箱。</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1708785" y="727710"/>
            <a:ext cx="7199630"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其他设施设备</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282008" y="1863090"/>
            <a:ext cx="9191047" cy="3893374"/>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一年内服务设施的可靠度应满足下列要求，相关服务设施可靠度的计算方法应符合 </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GB/T 38374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的要求。</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）自动售票机可靠度大于或等于百分之九十八。</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）储值卡充值机可靠度大于或等于百分之九十八。</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3</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）自动检票机可靠度大于或等于百分之九十九。</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4</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）自动扶梯可靠度大于或等于百分之九十八点五。</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5</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）垂直电梯可靠度大于或等于百分之九十九。</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6</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）车站乘客信息系统可靠度大于或等于百分之九十八。</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7</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）列车乘客信息系统可靠度大于或等于百分之九十八。</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indent="444500"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8</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）列车服务可靠度大于或等于五十万车千米每件。</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1708785" y="727710"/>
            <a:ext cx="7199630"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服务设施可靠度</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8"/>
          <p:cNvSpPr txBox="1"/>
          <p:nvPr/>
        </p:nvSpPr>
        <p:spPr>
          <a:xfrm>
            <a:off x="4223911" y="550414"/>
            <a:ext cx="3744178" cy="430530"/>
          </a:xfrm>
          <a:prstGeom prst="rect">
            <a:avLst/>
          </a:prstGeom>
          <a:noFill/>
        </p:spPr>
        <p:txBody>
          <a:bodyPr wrap="square" lIns="0" tIns="0" rIns="0" bIns="0" rtlCol="0" anchor="ctr">
            <a:spAutoFit/>
          </a:bodyPr>
          <a:lstStyle/>
          <a:p>
            <a:pPr algn="ctr"/>
            <a:r>
              <a:rPr lang="zh-CN" altLang="en-US" sz="2800" b="1" dirty="0">
                <a:latin typeface="方正大黑简体" panose="02000000000000000000" charset="-122"/>
                <a:ea typeface="方正大黑简体" panose="02000000000000000000" charset="-122"/>
                <a:sym typeface="+mn-ea"/>
              </a:rPr>
              <a:t>六、服务提供</a:t>
            </a:r>
            <a:endParaRPr lang="zh-CN" altLang="en-US" sz="2800" b="1" dirty="0">
              <a:latin typeface="方正大黑简体" panose="02000000000000000000" charset="-122"/>
              <a:ea typeface="方正大黑简体" panose="02000000000000000000" charset="-122"/>
              <a:sym typeface="+mn-ea"/>
            </a:endParaRPr>
          </a:p>
        </p:txBody>
      </p:sp>
      <p:sp>
        <p:nvSpPr>
          <p:cNvPr id="6" name="i$liḋe-Rectangle 58"/>
          <p:cNvSpPr/>
          <p:nvPr/>
        </p:nvSpPr>
        <p:spPr>
          <a:xfrm>
            <a:off x="6004651" y="2000023"/>
            <a:ext cx="716915" cy="7169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r>
              <a:rPr lang="en-US" sz="2800" b="1">
                <a:solidFill>
                  <a:schemeClr val="bg1"/>
                </a:solidFill>
                <a:latin typeface="方正大黑简体" panose="02000000000000000000" charset="-122"/>
                <a:ea typeface="方正大黑简体" panose="02000000000000000000" charset="-122"/>
                <a:cs typeface="+mn-ea"/>
                <a:sym typeface="+mn-lt"/>
              </a:rPr>
              <a:t>4</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95" name="i$liḋe-TextBox 70"/>
          <p:cNvSpPr txBox="1"/>
          <p:nvPr/>
        </p:nvSpPr>
        <p:spPr>
          <a:xfrm>
            <a:off x="6721566" y="2051141"/>
            <a:ext cx="396000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服务人员</a:t>
            </a:r>
            <a:endParaRPr lang="zh-CN" altLang="en-US" sz="2000" dirty="0">
              <a:latin typeface="微软雅黑" panose="020B0503020204020204" charset="-122"/>
              <a:ea typeface="微软雅黑" panose="020B0503020204020204" charset="-122"/>
              <a:sym typeface="+mn-ea"/>
            </a:endParaRPr>
          </a:p>
        </p:txBody>
      </p:sp>
      <p:sp>
        <p:nvSpPr>
          <p:cNvPr id="88" name="i$liḋe-Rectangle 68"/>
          <p:cNvSpPr/>
          <p:nvPr/>
        </p:nvSpPr>
        <p:spPr>
          <a:xfrm>
            <a:off x="1091565" y="3663315"/>
            <a:ext cx="716915" cy="71691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r>
              <a:rPr lang="en-US" sz="2800" b="1">
                <a:solidFill>
                  <a:schemeClr val="bg1"/>
                </a:solidFill>
                <a:latin typeface="方正大黑简体" panose="02000000000000000000" charset="-122"/>
                <a:ea typeface="方正大黑简体" panose="02000000000000000000" charset="-122"/>
                <a:cs typeface="+mn-ea"/>
                <a:sym typeface="+mn-lt"/>
              </a:rPr>
              <a:t>3</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98" name="i$liḋe-TextBox 77"/>
          <p:cNvSpPr txBox="1"/>
          <p:nvPr/>
        </p:nvSpPr>
        <p:spPr>
          <a:xfrm>
            <a:off x="1808480" y="3867785"/>
            <a:ext cx="396000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信息服务</a:t>
            </a:r>
            <a:endParaRPr lang="zh-CN" altLang="en-US" sz="2000" dirty="0">
              <a:latin typeface="微软雅黑" panose="020B0503020204020204" charset="-122"/>
              <a:ea typeface="微软雅黑" panose="020B0503020204020204" charset="-122"/>
              <a:sym typeface="+mn-ea"/>
            </a:endParaRPr>
          </a:p>
        </p:txBody>
      </p:sp>
      <p:sp>
        <p:nvSpPr>
          <p:cNvPr id="90" name="i$liḋe-Rectangle 71"/>
          <p:cNvSpPr/>
          <p:nvPr/>
        </p:nvSpPr>
        <p:spPr>
          <a:xfrm>
            <a:off x="1091565" y="2768600"/>
            <a:ext cx="716915" cy="71691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r>
              <a:rPr lang="en-US" sz="2800" b="1">
                <a:solidFill>
                  <a:schemeClr val="bg1"/>
                </a:solidFill>
                <a:latin typeface="方正大黑简体" panose="02000000000000000000" charset="-122"/>
                <a:ea typeface="方正大黑简体" panose="02000000000000000000" charset="-122"/>
                <a:cs typeface="+mn-ea"/>
                <a:sym typeface="+mn-lt"/>
              </a:rPr>
              <a:t>2</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101" name="i$liḋe-TextBox 80"/>
          <p:cNvSpPr txBox="1"/>
          <p:nvPr/>
        </p:nvSpPr>
        <p:spPr>
          <a:xfrm>
            <a:off x="1808480" y="2973070"/>
            <a:ext cx="396000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行车服务</a:t>
            </a:r>
            <a:endParaRPr lang="zh-CN" altLang="en-US" sz="2000" dirty="0">
              <a:latin typeface="微软雅黑" panose="020B0503020204020204" charset="-122"/>
              <a:ea typeface="微软雅黑" panose="020B0503020204020204" charset="-122"/>
              <a:sym typeface="+mn-ea"/>
            </a:endParaRPr>
          </a:p>
        </p:txBody>
      </p:sp>
      <p:sp>
        <p:nvSpPr>
          <p:cNvPr id="2" name="i$liḋe-Rectangle 47"/>
          <p:cNvSpPr/>
          <p:nvPr/>
        </p:nvSpPr>
        <p:spPr>
          <a:xfrm>
            <a:off x="1091565" y="1873885"/>
            <a:ext cx="716915" cy="71691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r>
              <a:rPr lang="en-US" sz="2800" b="1">
                <a:solidFill>
                  <a:schemeClr val="bg1"/>
                </a:solidFill>
                <a:latin typeface="方正大黑简体" panose="02000000000000000000" charset="-122"/>
                <a:ea typeface="方正大黑简体" panose="02000000000000000000" charset="-122"/>
                <a:cs typeface="+mn-ea"/>
                <a:sym typeface="+mn-lt"/>
              </a:rPr>
              <a:t>1</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104" name="i$liḋe-TextBox 83"/>
          <p:cNvSpPr txBox="1"/>
          <p:nvPr/>
        </p:nvSpPr>
        <p:spPr>
          <a:xfrm>
            <a:off x="1808480" y="2078355"/>
            <a:ext cx="396000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票务服务</a:t>
            </a:r>
            <a:endParaRPr lang="zh-CN" altLang="en-US" sz="2000" dirty="0">
              <a:latin typeface="微软雅黑" panose="020B0503020204020204" charset="-122"/>
              <a:ea typeface="微软雅黑" panose="020B0503020204020204" charset="-122"/>
              <a:sym typeface="+mn-ea"/>
            </a:endParaRPr>
          </a:p>
        </p:txBody>
      </p:sp>
      <p:sp>
        <p:nvSpPr>
          <p:cNvPr id="5" name="i$liḋe-Rectangle 58"/>
          <p:cNvSpPr/>
          <p:nvPr/>
        </p:nvSpPr>
        <p:spPr>
          <a:xfrm>
            <a:off x="6004651" y="3269796"/>
            <a:ext cx="716915" cy="71691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5</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
        <p:nvSpPr>
          <p:cNvPr id="7" name="i$liḋe-TextBox 70"/>
          <p:cNvSpPr txBox="1"/>
          <p:nvPr/>
        </p:nvSpPr>
        <p:spPr>
          <a:xfrm>
            <a:off x="6663508" y="3474583"/>
            <a:ext cx="396000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安全应急服务</a:t>
            </a:r>
            <a:endParaRPr lang="zh-CN" altLang="en-US" sz="2000" dirty="0">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split orient="vert"/>
      </p:transition>
    </mc:Choice>
    <mc:Fallback>
      <p:transition spd="slow" advClick="0" advTm="2000">
        <p:split orient="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52"/>
          <p:cNvSpPr/>
          <p:nvPr>
            <p:custDataLst>
              <p:tags r:id="rId1"/>
            </p:custDataLst>
          </p:nvPr>
        </p:nvSpPr>
        <p:spPr>
          <a:xfrm>
            <a:off x="679557" y="2239492"/>
            <a:ext cx="36000" cy="2520000"/>
          </a:xfrm>
          <a:prstGeom prst="roundRect">
            <a:avLst>
              <a:gd name="adj" fmla="val 50000"/>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47" name="ï$ḻiďê"/>
          <p:cNvSpPr txBox="1"/>
          <p:nvPr>
            <p:custDataLst>
              <p:tags r:id="rId2"/>
            </p:custDataLst>
          </p:nvPr>
        </p:nvSpPr>
        <p:spPr bwMode="auto">
          <a:xfrm>
            <a:off x="1168083" y="1451945"/>
            <a:ext cx="6472710" cy="5298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just" defTabSz="913765">
              <a:lnSpc>
                <a:spcPct val="125000"/>
              </a:lnSpc>
              <a:spcBef>
                <a:spcPts val="0"/>
              </a:spcBef>
              <a:spcAft>
                <a:spcPts val="0"/>
              </a:spcAft>
              <a:buSzPct val="25000"/>
              <a:defRPr/>
            </a:pPr>
            <a:r>
              <a:rPr lang="zh-CN" altLang="en-US" sz="1600" spc="120" dirty="0">
                <a:solidFill>
                  <a:srgbClr val="283149"/>
                </a:solidFill>
                <a:latin typeface="Arial" panose="020B0604020202020204" pitchFamily="34" charset="0"/>
                <a:ea typeface="微软雅黑" panose="020B0503020204020204" charset="-122"/>
                <a:cs typeface="Arial" panose="020B0604020202020204" pitchFamily="34" charset="0"/>
              </a:rPr>
              <a:t>（</a:t>
            </a:r>
            <a:r>
              <a:rPr lang="en-US" altLang="zh-CN" sz="1600" spc="120" dirty="0">
                <a:solidFill>
                  <a:srgbClr val="283149"/>
                </a:solidFill>
                <a:latin typeface="Arial" panose="020B0604020202020204" pitchFamily="34" charset="0"/>
                <a:ea typeface="微软雅黑" panose="020B0503020204020204" charset="-122"/>
                <a:cs typeface="Arial" panose="020B0604020202020204" pitchFamily="34" charset="0"/>
              </a:rPr>
              <a:t>1</a:t>
            </a:r>
            <a:r>
              <a:rPr lang="zh-CN" altLang="en-US" sz="1600" spc="120" dirty="0">
                <a:solidFill>
                  <a:srgbClr val="283149"/>
                </a:solidFill>
                <a:latin typeface="Arial" panose="020B0604020202020204" pitchFamily="34" charset="0"/>
                <a:ea typeface="微软雅黑" panose="020B0503020204020204" charset="-122"/>
                <a:cs typeface="Arial" panose="020B0604020202020204" pitchFamily="34" charset="0"/>
              </a:rPr>
              <a:t>）自动售票机或其附近应有方便乘客购票的醒目、明确的车票种类、票价、售票方式、车票有效期等信息。</a:t>
            </a:r>
            <a:endParaRPr lang="zh-CN" altLang="en-US" sz="1600" spc="120" dirty="0">
              <a:solidFill>
                <a:srgbClr val="283149"/>
              </a:solidFill>
              <a:latin typeface="Arial" panose="020B0604020202020204" pitchFamily="34" charset="0"/>
              <a:ea typeface="微软雅黑" panose="020B0503020204020204" charset="-122"/>
              <a:cs typeface="Arial" panose="020B0604020202020204" pitchFamily="34" charset="0"/>
            </a:endParaRPr>
          </a:p>
          <a:p>
            <a:pPr lvl="0" algn="just" defTabSz="913765">
              <a:lnSpc>
                <a:spcPct val="125000"/>
              </a:lnSpc>
              <a:spcBef>
                <a:spcPts val="0"/>
              </a:spcBef>
              <a:spcAft>
                <a:spcPts val="0"/>
              </a:spcAft>
              <a:buSzPct val="25000"/>
              <a:defRPr/>
            </a:pPr>
            <a:r>
              <a:rPr lang="zh-CN" altLang="en-US" sz="1600" spc="120" dirty="0">
                <a:solidFill>
                  <a:srgbClr val="283149"/>
                </a:solidFill>
                <a:latin typeface="Arial" panose="020B0604020202020204" pitchFamily="34" charset="0"/>
                <a:ea typeface="微软雅黑" panose="020B0503020204020204" charset="-122"/>
                <a:cs typeface="Arial" panose="020B0604020202020204" pitchFamily="34" charset="0"/>
              </a:rPr>
              <a:t>（</a:t>
            </a:r>
            <a:r>
              <a:rPr lang="en-US" altLang="zh-CN" sz="1600" spc="120" dirty="0">
                <a:solidFill>
                  <a:srgbClr val="283149"/>
                </a:solidFill>
                <a:latin typeface="Arial" panose="020B0604020202020204" pitchFamily="34" charset="0"/>
                <a:ea typeface="微软雅黑" panose="020B0503020204020204" charset="-122"/>
                <a:cs typeface="Arial" panose="020B0604020202020204" pitchFamily="34" charset="0"/>
              </a:rPr>
              <a:t>2</a:t>
            </a:r>
            <a:r>
              <a:rPr lang="zh-CN" altLang="en-US" sz="1600" spc="120" dirty="0">
                <a:solidFill>
                  <a:srgbClr val="283149"/>
                </a:solidFill>
                <a:latin typeface="Arial" panose="020B0604020202020204" pitchFamily="34" charset="0"/>
                <a:ea typeface="微软雅黑" panose="020B0503020204020204" charset="-122"/>
                <a:cs typeface="Arial" panose="020B0604020202020204" pitchFamily="34" charset="0"/>
              </a:rPr>
              <a:t>）自动检票机或其附近应有相应的提示、导向标志或图示，方便乘客检（验）票。</a:t>
            </a:r>
            <a:endParaRPr lang="zh-CN" altLang="en-US" sz="1600" spc="120" dirty="0">
              <a:solidFill>
                <a:srgbClr val="283149"/>
              </a:solidFill>
              <a:latin typeface="Arial" panose="020B0604020202020204" pitchFamily="34" charset="0"/>
              <a:ea typeface="微软雅黑" panose="020B0503020204020204" charset="-122"/>
              <a:cs typeface="Arial" panose="020B0604020202020204" pitchFamily="34" charset="0"/>
            </a:endParaRPr>
          </a:p>
          <a:p>
            <a:pPr lvl="0" algn="just" defTabSz="913765">
              <a:lnSpc>
                <a:spcPct val="125000"/>
              </a:lnSpc>
              <a:spcBef>
                <a:spcPts val="0"/>
              </a:spcBef>
              <a:spcAft>
                <a:spcPts val="0"/>
              </a:spcAft>
              <a:buSzPct val="25000"/>
              <a:defRPr/>
            </a:pPr>
            <a:r>
              <a:rPr lang="zh-CN" altLang="en-US" sz="1600" spc="120" dirty="0">
                <a:solidFill>
                  <a:srgbClr val="283149"/>
                </a:solidFill>
                <a:latin typeface="Arial" panose="020B0604020202020204" pitchFamily="34" charset="0"/>
                <a:ea typeface="微软雅黑" panose="020B0503020204020204" charset="-122"/>
                <a:cs typeface="Arial" panose="020B0604020202020204" pitchFamily="34" charset="0"/>
              </a:rPr>
              <a:t>（</a:t>
            </a:r>
            <a:r>
              <a:rPr lang="en-US" altLang="zh-CN" sz="1600" spc="120" dirty="0">
                <a:solidFill>
                  <a:srgbClr val="283149"/>
                </a:solidFill>
                <a:latin typeface="Arial" panose="020B0604020202020204" pitchFamily="34" charset="0"/>
                <a:ea typeface="微软雅黑" panose="020B0503020204020204" charset="-122"/>
                <a:cs typeface="Arial" panose="020B0604020202020204" pitchFamily="34" charset="0"/>
              </a:rPr>
              <a:t>3</a:t>
            </a:r>
            <a:r>
              <a:rPr lang="zh-CN" altLang="en-US" sz="1600" spc="120" dirty="0">
                <a:solidFill>
                  <a:srgbClr val="283149"/>
                </a:solidFill>
                <a:latin typeface="Arial" panose="020B0604020202020204" pitchFamily="34" charset="0"/>
                <a:ea typeface="微软雅黑" panose="020B0503020204020204" charset="-122"/>
                <a:cs typeface="Arial" panose="020B0604020202020204" pitchFamily="34" charset="0"/>
              </a:rPr>
              <a:t>）每日运营前，车站应开启售检票类设备，并在首班车到站前完成准备工作，确认设备正常运行。</a:t>
            </a:r>
            <a:endParaRPr lang="zh-CN" altLang="en-US" sz="1600" spc="120" dirty="0">
              <a:solidFill>
                <a:srgbClr val="283149"/>
              </a:solidFill>
              <a:latin typeface="Arial" panose="020B0604020202020204" pitchFamily="34" charset="0"/>
              <a:ea typeface="微软雅黑" panose="020B0503020204020204" charset="-122"/>
              <a:cs typeface="Arial" panose="020B0604020202020204" pitchFamily="34" charset="0"/>
            </a:endParaRPr>
          </a:p>
          <a:p>
            <a:pPr lvl="0" algn="just" defTabSz="913765">
              <a:lnSpc>
                <a:spcPct val="125000"/>
              </a:lnSpc>
              <a:spcBef>
                <a:spcPts val="0"/>
              </a:spcBef>
              <a:spcAft>
                <a:spcPts val="0"/>
              </a:spcAft>
              <a:buSzPct val="25000"/>
              <a:defRPr/>
            </a:pPr>
            <a:r>
              <a:rPr lang="zh-CN" altLang="en-US" sz="1600" spc="120" dirty="0">
                <a:solidFill>
                  <a:srgbClr val="283149"/>
                </a:solidFill>
                <a:latin typeface="Arial" panose="020B0604020202020204" pitchFamily="34" charset="0"/>
                <a:ea typeface="微软雅黑" panose="020B0503020204020204" charset="-122"/>
                <a:cs typeface="Arial" panose="020B0604020202020204" pitchFamily="34" charset="0"/>
              </a:rPr>
              <a:t>（</a:t>
            </a:r>
            <a:r>
              <a:rPr lang="en-US" altLang="zh-CN" sz="1600" spc="120" dirty="0">
                <a:solidFill>
                  <a:srgbClr val="283149"/>
                </a:solidFill>
                <a:latin typeface="Arial" panose="020B0604020202020204" pitchFamily="34" charset="0"/>
                <a:ea typeface="微软雅黑" panose="020B0503020204020204" charset="-122"/>
                <a:cs typeface="Arial" panose="020B0604020202020204" pitchFamily="34" charset="0"/>
              </a:rPr>
              <a:t>4</a:t>
            </a:r>
            <a:r>
              <a:rPr lang="zh-CN" altLang="en-US" sz="1600" spc="120" dirty="0">
                <a:solidFill>
                  <a:srgbClr val="283149"/>
                </a:solidFill>
                <a:latin typeface="Arial" panose="020B0604020202020204" pitchFamily="34" charset="0"/>
                <a:ea typeface="微软雅黑" panose="020B0503020204020204" charset="-122"/>
                <a:cs typeface="Arial" panose="020B0604020202020204" pitchFamily="34" charset="0"/>
              </a:rPr>
              <a:t>）人工售票、充值或售卡过程中，售票员应唱收唱付，做到准确、规范。</a:t>
            </a:r>
            <a:endParaRPr lang="zh-CN" altLang="en-US" sz="1600" spc="120" dirty="0">
              <a:solidFill>
                <a:srgbClr val="283149"/>
              </a:solidFill>
              <a:latin typeface="Arial" panose="020B0604020202020204" pitchFamily="34" charset="0"/>
              <a:ea typeface="微软雅黑" panose="020B0503020204020204" charset="-122"/>
              <a:cs typeface="Arial" panose="020B0604020202020204" pitchFamily="34" charset="0"/>
            </a:endParaRPr>
          </a:p>
          <a:p>
            <a:pPr lvl="0" algn="just" defTabSz="913765">
              <a:lnSpc>
                <a:spcPct val="125000"/>
              </a:lnSpc>
              <a:spcBef>
                <a:spcPts val="0"/>
              </a:spcBef>
              <a:spcAft>
                <a:spcPts val="0"/>
              </a:spcAft>
              <a:buSzPct val="25000"/>
              <a:defRPr/>
            </a:pPr>
            <a:r>
              <a:rPr lang="zh-CN" altLang="en-US" sz="1600" spc="120" dirty="0">
                <a:solidFill>
                  <a:srgbClr val="283149"/>
                </a:solidFill>
                <a:latin typeface="Arial" panose="020B0604020202020204" pitchFamily="34" charset="0"/>
                <a:ea typeface="微软雅黑" panose="020B0503020204020204" charset="-122"/>
                <a:cs typeface="Arial" panose="020B0604020202020204" pitchFamily="34" charset="0"/>
              </a:rPr>
              <a:t>（</a:t>
            </a:r>
            <a:r>
              <a:rPr lang="en-US" altLang="zh-CN" sz="1600" spc="120" dirty="0">
                <a:solidFill>
                  <a:srgbClr val="283149"/>
                </a:solidFill>
                <a:latin typeface="Arial" panose="020B0604020202020204" pitchFamily="34" charset="0"/>
                <a:ea typeface="微软雅黑" panose="020B0503020204020204" charset="-122"/>
                <a:cs typeface="Arial" panose="020B0604020202020204" pitchFamily="34" charset="0"/>
              </a:rPr>
              <a:t>5</a:t>
            </a:r>
            <a:r>
              <a:rPr lang="zh-CN" altLang="en-US" sz="1600" spc="120" dirty="0">
                <a:solidFill>
                  <a:srgbClr val="283149"/>
                </a:solidFill>
                <a:latin typeface="Arial" panose="020B0604020202020204" pitchFamily="34" charset="0"/>
                <a:ea typeface="微软雅黑" panose="020B0503020204020204" charset="-122"/>
                <a:cs typeface="Arial" panose="020B0604020202020204" pitchFamily="34" charset="0"/>
              </a:rPr>
              <a:t>）对符合免费乘车规定，并持有效乘车证件的乘客，应验证后准乘。</a:t>
            </a:r>
            <a:endParaRPr lang="zh-CN" altLang="en-US" sz="1600" spc="120" dirty="0">
              <a:solidFill>
                <a:srgbClr val="283149"/>
              </a:solidFill>
              <a:latin typeface="Arial" panose="020B0604020202020204" pitchFamily="34" charset="0"/>
              <a:ea typeface="微软雅黑" panose="020B0503020204020204" charset="-122"/>
              <a:cs typeface="Arial" panose="020B0604020202020204" pitchFamily="34" charset="0"/>
            </a:endParaRPr>
          </a:p>
          <a:p>
            <a:pPr lvl="0" algn="just" defTabSz="913765">
              <a:lnSpc>
                <a:spcPct val="125000"/>
              </a:lnSpc>
              <a:spcBef>
                <a:spcPts val="0"/>
              </a:spcBef>
              <a:spcAft>
                <a:spcPts val="0"/>
              </a:spcAft>
              <a:buSzPct val="25000"/>
              <a:defRPr/>
            </a:pPr>
            <a:r>
              <a:rPr lang="zh-CN" altLang="en-US" sz="1600" spc="120" dirty="0">
                <a:solidFill>
                  <a:srgbClr val="283149"/>
                </a:solidFill>
                <a:latin typeface="Arial" panose="020B0604020202020204" pitchFamily="34" charset="0"/>
                <a:ea typeface="微软雅黑" panose="020B0503020204020204" charset="-122"/>
                <a:cs typeface="Arial" panose="020B0604020202020204" pitchFamily="34" charset="0"/>
              </a:rPr>
              <a:t>（</a:t>
            </a:r>
            <a:r>
              <a:rPr lang="en-US" altLang="zh-CN" sz="1600" spc="120" dirty="0">
                <a:solidFill>
                  <a:srgbClr val="283149"/>
                </a:solidFill>
                <a:latin typeface="Arial" panose="020B0604020202020204" pitchFamily="34" charset="0"/>
                <a:ea typeface="微软雅黑" panose="020B0503020204020204" charset="-122"/>
                <a:cs typeface="Arial" panose="020B0604020202020204" pitchFamily="34" charset="0"/>
              </a:rPr>
              <a:t>6</a:t>
            </a:r>
            <a:r>
              <a:rPr lang="zh-CN" altLang="en-US" sz="1600" spc="120" dirty="0">
                <a:solidFill>
                  <a:srgbClr val="283149"/>
                </a:solidFill>
                <a:latin typeface="Arial" panose="020B0604020202020204" pitchFamily="34" charset="0"/>
                <a:ea typeface="微软雅黑" panose="020B0503020204020204" charset="-122"/>
                <a:cs typeface="Arial" panose="020B0604020202020204" pitchFamily="34" charset="0"/>
              </a:rPr>
              <a:t>）遇票务异常等乘客无法正常进出站时，应及时采取有效措施，为乘客进行必要的票务处理。</a:t>
            </a:r>
            <a:endParaRPr lang="zh-CN" altLang="en-US" sz="1600" spc="120" dirty="0">
              <a:solidFill>
                <a:srgbClr val="283149"/>
              </a:solidFill>
              <a:latin typeface="Arial" panose="020B0604020202020204" pitchFamily="34" charset="0"/>
              <a:ea typeface="微软雅黑" panose="020B0503020204020204" charset="-122"/>
              <a:cs typeface="Arial" panose="020B0604020202020204" pitchFamily="34" charset="0"/>
            </a:endParaRPr>
          </a:p>
          <a:p>
            <a:pPr lvl="0" algn="just" defTabSz="913765">
              <a:lnSpc>
                <a:spcPct val="125000"/>
              </a:lnSpc>
              <a:spcBef>
                <a:spcPts val="0"/>
              </a:spcBef>
              <a:spcAft>
                <a:spcPts val="0"/>
              </a:spcAft>
              <a:buSzPct val="25000"/>
              <a:defRPr/>
            </a:pPr>
            <a:r>
              <a:rPr lang="zh-CN" altLang="en-US" sz="1600" spc="120" dirty="0">
                <a:solidFill>
                  <a:srgbClr val="283149"/>
                </a:solidFill>
                <a:latin typeface="Arial" panose="020B0604020202020204" pitchFamily="34" charset="0"/>
                <a:ea typeface="微软雅黑" panose="020B0503020204020204" charset="-122"/>
                <a:cs typeface="Arial" panose="020B0604020202020204" pitchFamily="34" charset="0"/>
              </a:rPr>
              <a:t>（</a:t>
            </a:r>
            <a:r>
              <a:rPr lang="en-US" altLang="zh-CN" sz="1600" spc="120" dirty="0">
                <a:solidFill>
                  <a:srgbClr val="283149"/>
                </a:solidFill>
                <a:latin typeface="Arial" panose="020B0604020202020204" pitchFamily="34" charset="0"/>
                <a:ea typeface="微软雅黑" panose="020B0503020204020204" charset="-122"/>
                <a:cs typeface="Arial" panose="020B0604020202020204" pitchFamily="34" charset="0"/>
              </a:rPr>
              <a:t>7</a:t>
            </a:r>
            <a:r>
              <a:rPr lang="zh-CN" altLang="en-US" sz="1600" spc="120" dirty="0">
                <a:solidFill>
                  <a:srgbClr val="283149"/>
                </a:solidFill>
                <a:latin typeface="Arial" panose="020B0604020202020204" pitchFamily="34" charset="0"/>
                <a:ea typeface="微软雅黑" panose="020B0503020204020204" charset="-122"/>
                <a:cs typeface="Arial" panose="020B0604020202020204" pitchFamily="34" charset="0"/>
              </a:rPr>
              <a:t>）在运营期间自动售票、检票机发生故障时，应设置故障提示，异常情况及时进</a:t>
            </a:r>
            <a:endParaRPr lang="zh-CN" altLang="en-US" sz="1600" spc="120" dirty="0">
              <a:solidFill>
                <a:srgbClr val="283149"/>
              </a:solidFill>
              <a:latin typeface="Arial" panose="020B0604020202020204" pitchFamily="34" charset="0"/>
              <a:ea typeface="微软雅黑" panose="020B0503020204020204" charset="-122"/>
              <a:cs typeface="Arial" panose="020B0604020202020204" pitchFamily="34" charset="0"/>
            </a:endParaRPr>
          </a:p>
          <a:p>
            <a:pPr lvl="0" algn="just" defTabSz="913765">
              <a:lnSpc>
                <a:spcPct val="125000"/>
              </a:lnSpc>
              <a:spcBef>
                <a:spcPts val="0"/>
              </a:spcBef>
              <a:spcAft>
                <a:spcPts val="0"/>
              </a:spcAft>
              <a:buSzPct val="25000"/>
              <a:defRPr/>
            </a:pPr>
            <a:r>
              <a:rPr lang="zh-CN" altLang="en-US" sz="1600" spc="120" dirty="0">
                <a:solidFill>
                  <a:srgbClr val="283149"/>
                </a:solidFill>
                <a:latin typeface="Arial" panose="020B0604020202020204" pitchFamily="34" charset="0"/>
                <a:ea typeface="微软雅黑" panose="020B0503020204020204" charset="-122"/>
                <a:cs typeface="Arial" panose="020B0604020202020204" pitchFamily="34" charset="0"/>
              </a:rPr>
              <a:t>行处理。</a:t>
            </a:r>
            <a:endParaRPr lang="zh-CN" altLang="en-US" sz="1600" spc="120" dirty="0">
              <a:solidFill>
                <a:srgbClr val="283149"/>
              </a:solidFill>
              <a:latin typeface="Arial" panose="020B0604020202020204" pitchFamily="34" charset="0"/>
              <a:ea typeface="微软雅黑" panose="020B0503020204020204" charset="-122"/>
              <a:cs typeface="Arial" panose="020B0604020202020204" pitchFamily="34" charset="0"/>
            </a:endParaRPr>
          </a:p>
          <a:p>
            <a:pPr lvl="0" algn="just" defTabSz="913765">
              <a:lnSpc>
                <a:spcPct val="125000"/>
              </a:lnSpc>
              <a:spcBef>
                <a:spcPts val="0"/>
              </a:spcBef>
              <a:spcAft>
                <a:spcPts val="0"/>
              </a:spcAft>
              <a:buSzPct val="25000"/>
              <a:defRPr/>
            </a:pPr>
            <a:r>
              <a:rPr lang="zh-CN" altLang="en-US" sz="1600" spc="120" dirty="0">
                <a:solidFill>
                  <a:srgbClr val="283149"/>
                </a:solidFill>
                <a:latin typeface="Arial" panose="020B0604020202020204" pitchFamily="34" charset="0"/>
                <a:ea typeface="微软雅黑" panose="020B0503020204020204" charset="-122"/>
                <a:cs typeface="Arial" panose="020B0604020202020204" pitchFamily="34" charset="0"/>
              </a:rPr>
              <a:t>（</a:t>
            </a:r>
            <a:r>
              <a:rPr lang="en-US" altLang="zh-CN" sz="1600" spc="120" dirty="0">
                <a:solidFill>
                  <a:srgbClr val="283149"/>
                </a:solidFill>
                <a:latin typeface="Arial" panose="020B0604020202020204" pitchFamily="34" charset="0"/>
                <a:ea typeface="微软雅黑" panose="020B0503020204020204" charset="-122"/>
                <a:cs typeface="Arial" panose="020B0604020202020204" pitchFamily="34" charset="0"/>
              </a:rPr>
              <a:t>8</a:t>
            </a:r>
            <a:r>
              <a:rPr lang="zh-CN" altLang="en-US" sz="1600" spc="120" dirty="0">
                <a:solidFill>
                  <a:srgbClr val="283149"/>
                </a:solidFill>
                <a:latin typeface="Arial" panose="020B0604020202020204" pitchFamily="34" charset="0"/>
                <a:ea typeface="微软雅黑" panose="020B0503020204020204" charset="-122"/>
                <a:cs typeface="Arial" panose="020B0604020202020204" pitchFamily="34" charset="0"/>
              </a:rPr>
              <a:t>）城市轨道交通因故中断运营时，运营单位应按照票价退还票款；享受票价优待的乘客，运营单位应执行票价优待规定。</a:t>
            </a:r>
            <a:endParaRPr lang="en-US" altLang="zh-CN" sz="1600" spc="120" dirty="0">
              <a:solidFill>
                <a:srgbClr val="283149"/>
              </a:solidFill>
              <a:latin typeface="Arial" panose="020B0604020202020204" pitchFamily="34" charset="0"/>
              <a:ea typeface="微软雅黑" panose="020B0503020204020204" charset="-122"/>
              <a:cs typeface="Arial" panose="020B0604020202020204" pitchFamily="34" charset="0"/>
            </a:endParaRPr>
          </a:p>
        </p:txBody>
      </p:sp>
      <p:grpSp>
        <p:nvGrpSpPr>
          <p:cNvPr id="2" name="组合 1"/>
          <p:cNvGrpSpPr/>
          <p:nvPr>
            <p:custDataLst>
              <p:tags r:id="rId3"/>
            </p:custDataLst>
          </p:nvPr>
        </p:nvGrpSpPr>
        <p:grpSpPr>
          <a:xfrm>
            <a:off x="220452" y="1488260"/>
            <a:ext cx="925830" cy="949960"/>
            <a:chOff x="1661" y="3042"/>
            <a:chExt cx="1458" cy="1496"/>
          </a:xfrm>
          <a:solidFill>
            <a:srgbClr val="1F74AD"/>
          </a:solidFill>
        </p:grpSpPr>
        <p:sp>
          <p:nvSpPr>
            <p:cNvPr id="44" name="椭圆 43"/>
            <p:cNvSpPr/>
            <p:nvPr>
              <p:custDataLst>
                <p:tags r:id="rId4"/>
              </p:custDataLst>
            </p:nvPr>
          </p:nvSpPr>
          <p:spPr>
            <a:xfrm>
              <a:off x="1661" y="3042"/>
              <a:ext cx="1459" cy="1459"/>
            </a:xfrm>
            <a:prstGeom prst="ellipse">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6" name="泪滴形 5"/>
            <p:cNvSpPr/>
            <p:nvPr>
              <p:custDataLst>
                <p:tags r:id="rId5"/>
              </p:custDataLst>
            </p:nvPr>
          </p:nvSpPr>
          <p:spPr>
            <a:xfrm rot="8100000">
              <a:off x="1840" y="3450"/>
              <a:ext cx="1088" cy="1088"/>
            </a:xfrm>
            <a:prstGeom prst="teardrop">
              <a:avLst>
                <a:gd name="adj" fmla="val 200000"/>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grpSp>
      <p:pic>
        <p:nvPicPr>
          <p:cNvPr id="8" name="图片 7" descr="E:\桌面临时文件\@课件制作-材料\1陈晓宇制作\978-7-200-14983-8《城市轨道交通法律法规》PPT模板修改\8.jpg8"/>
          <p:cNvPicPr>
            <a:picLocks noChangeAspect="1"/>
          </p:cNvPicPr>
          <p:nvPr>
            <p:custDataLst>
              <p:tags r:id="rId6"/>
            </p:custDataLst>
          </p:nvPr>
        </p:nvPicPr>
        <p:blipFill rotWithShape="1">
          <a:blip r:embed="rId7"/>
          <a:srcRect l="21955" r="21955"/>
          <a:stretch>
            <a:fillRect/>
          </a:stretch>
        </p:blipFill>
        <p:spPr>
          <a:xfrm>
            <a:off x="7745653" y="1695834"/>
            <a:ext cx="3606142" cy="4590666"/>
          </a:xfrm>
          <a:prstGeom prst="rect">
            <a:avLst/>
          </a:prstGeom>
        </p:spPr>
      </p:pic>
      <p:sp>
        <p:nvSpPr>
          <p:cNvPr id="10" name="ïśḷiḍè"/>
          <p:cNvSpPr txBox="1"/>
          <p:nvPr>
            <p:custDataLst>
              <p:tags r:id="rId8"/>
            </p:custDataLst>
          </p:nvPr>
        </p:nvSpPr>
        <p:spPr>
          <a:xfrm>
            <a:off x="959678" y="572994"/>
            <a:ext cx="6421120" cy="878951"/>
          </a:xfrm>
          <a:prstGeom prst="rect">
            <a:avLst/>
          </a:prstGeom>
          <a:noFill/>
          <a:ln>
            <a:noFill/>
          </a:ln>
        </p:spPr>
        <p:txBody>
          <a:bodyPr wrap="square" lIns="90000" tIns="46800" rIns="90000" bIns="46800" anchor="b"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buSzPct val="25000"/>
              <a:tabLst>
                <a:tab pos="4210050" algn="l"/>
              </a:tabLst>
            </a:pPr>
            <a:r>
              <a:rPr lang="zh-CN" altLang="en-US" sz="4000" spc="300" dirty="0">
                <a:latin typeface="微软雅黑" panose="020B0503020204020204" charset="-122"/>
                <a:ea typeface="微软雅黑" panose="020B0503020204020204" charset="-122"/>
              </a:rPr>
              <a:t>票务服务</a:t>
            </a:r>
            <a:endParaRPr lang="zh-CN" altLang="en-US" sz="4000" spc="300" dirty="0">
              <a:latin typeface="微软雅黑" panose="020B0503020204020204" charset="-122"/>
              <a:ea typeface="微软雅黑" panose="020B0503020204020204" charset="-122"/>
            </a:endParaRPr>
          </a:p>
        </p:txBody>
      </p:sp>
      <p:pic>
        <p:nvPicPr>
          <p:cNvPr id="19" name="图形 18"/>
          <p:cNvPicPr>
            <a:picLocks noChangeAspect="1"/>
          </p:cNvPicPr>
          <p:nvPr>
            <p:custDataLst>
              <p:tags r:id="rId9"/>
            </p:custDataLst>
          </p:nvPr>
        </p:nvPicPr>
        <p:blipFill>
          <a:blip r:embed="rId10" cstate="print">
            <a:extLst>
              <a:ext uri="{28A0092B-C50C-407E-A947-70E740481C1C}">
                <a14:useLocalDpi xmlns:a14="http://schemas.microsoft.com/office/drawing/2010/main" val="0"/>
              </a:ext>
            </a:extLst>
          </a:blip>
          <a:stretch>
            <a:fillRect/>
          </a:stretch>
        </p:blipFill>
        <p:spPr>
          <a:xfrm>
            <a:off x="397067" y="1663492"/>
            <a:ext cx="576000" cy="576000"/>
          </a:xfrm>
          <a:prstGeom prst="rect">
            <a:avLst/>
          </a:prstGeom>
        </p:spPr>
      </p:pic>
    </p:spTree>
    <p:custDataLst>
      <p:tags r:id="rId11"/>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8"/>
          <p:cNvSpPr txBox="1"/>
          <p:nvPr/>
        </p:nvSpPr>
        <p:spPr>
          <a:xfrm>
            <a:off x="4223911" y="550414"/>
            <a:ext cx="3744178" cy="430530"/>
          </a:xfrm>
          <a:prstGeom prst="rect">
            <a:avLst/>
          </a:prstGeom>
          <a:noFill/>
        </p:spPr>
        <p:txBody>
          <a:bodyPr wrap="square" lIns="0" tIns="0" rIns="0" bIns="0" rtlCol="0" anchor="ctr">
            <a:spAutoFit/>
          </a:bodyPr>
          <a:lstStyle/>
          <a:p>
            <a:pPr algn="ctr"/>
            <a:r>
              <a:rPr lang="zh-CN" altLang="en-US" sz="2800" b="1" dirty="0">
                <a:latin typeface="方正大黑简体" panose="02000000000000000000" charset="-122"/>
                <a:ea typeface="方正大黑简体" panose="02000000000000000000" charset="-122"/>
                <a:sym typeface="+mn-ea"/>
              </a:rPr>
              <a:t>行车服务</a:t>
            </a:r>
            <a:endParaRPr lang="zh-CN" altLang="en-US" sz="2800" b="1" dirty="0">
              <a:latin typeface="方正大黑简体" panose="02000000000000000000" charset="-122"/>
              <a:ea typeface="方正大黑简体" panose="02000000000000000000" charset="-122"/>
              <a:sym typeface="+mn-ea"/>
            </a:endParaRPr>
          </a:p>
        </p:txBody>
      </p:sp>
      <p:sp>
        <p:nvSpPr>
          <p:cNvPr id="2" name="文本框 1"/>
          <p:cNvSpPr txBox="1"/>
          <p:nvPr/>
        </p:nvSpPr>
        <p:spPr>
          <a:xfrm>
            <a:off x="1076827" y="1335505"/>
            <a:ext cx="10178716" cy="4638193"/>
          </a:xfrm>
          <a:prstGeom prst="rect">
            <a:avLst/>
          </a:prstGeom>
          <a:noFill/>
        </p:spPr>
        <p:txBody>
          <a:bodyPr wrap="square" rtlCol="0">
            <a:spAutoFit/>
          </a:bodyPr>
          <a:lstStyle/>
          <a:p>
            <a:pPr indent="444500" fontAlgn="ctr">
              <a:lnSpc>
                <a:spcPct val="130000"/>
              </a:lnSpc>
              <a:spcAft>
                <a:spcPts val="600"/>
              </a:spcAft>
              <a:buClr>
                <a:srgbClr val="1E6BC5"/>
              </a:buClr>
              <a:buSzPct val="110000"/>
            </a:pPr>
            <a:r>
              <a:rPr lang="zh-CN" altLang="en-US" sz="1600" b="1" spc="150" dirty="0">
                <a:solidFill>
                  <a:srgbClr val="000000">
                    <a:lumMod val="75000"/>
                    <a:lumOff val="25000"/>
                  </a:srgbClr>
                </a:solidFill>
                <a:latin typeface="微软雅黑" panose="020B0503020204020204" charset="-122"/>
                <a:ea typeface="微软雅黑" panose="020B0503020204020204" charset="-122"/>
              </a:rPr>
              <a:t>（</a:t>
            </a:r>
            <a:r>
              <a:rPr lang="en-US" altLang="zh-CN" sz="1600" b="1" spc="150" dirty="0">
                <a:solidFill>
                  <a:srgbClr val="000000">
                    <a:lumMod val="75000"/>
                    <a:lumOff val="25000"/>
                  </a:srgbClr>
                </a:solidFill>
                <a:latin typeface="微软雅黑" panose="020B0503020204020204" charset="-122"/>
                <a:ea typeface="微软雅黑" panose="020B0503020204020204" charset="-122"/>
              </a:rPr>
              <a:t>1</a:t>
            </a:r>
            <a:r>
              <a:rPr lang="zh-CN" altLang="en-US" sz="1600" b="1" spc="150" dirty="0">
                <a:solidFill>
                  <a:srgbClr val="000000">
                    <a:lumMod val="75000"/>
                    <a:lumOff val="25000"/>
                  </a:srgbClr>
                </a:solidFill>
                <a:latin typeface="微软雅黑" panose="020B0503020204020204" charset="-122"/>
                <a:ea typeface="微软雅黑" panose="020B0503020204020204" charset="-122"/>
              </a:rPr>
              <a:t>）城市轨道交通全天的运营时间应不低于十五个小时。 </a:t>
            </a:r>
            <a:endParaRPr lang="en-US" altLang="zh-CN" sz="1600" b="1" spc="150" dirty="0">
              <a:solidFill>
                <a:srgbClr val="000000">
                  <a:lumMod val="75000"/>
                  <a:lumOff val="25000"/>
                </a:srgbClr>
              </a:solidFill>
              <a:latin typeface="微软雅黑" panose="020B0503020204020204" charset="-122"/>
              <a:ea typeface="微软雅黑" panose="020B0503020204020204" charset="-122"/>
            </a:endParaRPr>
          </a:p>
          <a:p>
            <a:pPr indent="444500" fontAlgn="ctr">
              <a:lnSpc>
                <a:spcPct val="130000"/>
              </a:lnSpc>
              <a:spcAft>
                <a:spcPts val="600"/>
              </a:spcAft>
              <a:buClr>
                <a:srgbClr val="1E6BC5"/>
              </a:buClr>
              <a:buSzPct val="110000"/>
            </a:pPr>
            <a:r>
              <a:rPr lang="zh-CN" altLang="en-US" sz="1600" b="1" spc="150" dirty="0">
                <a:solidFill>
                  <a:srgbClr val="000000">
                    <a:lumMod val="75000"/>
                    <a:lumOff val="25000"/>
                  </a:srgbClr>
                </a:solidFill>
                <a:latin typeface="微软雅黑" panose="020B0503020204020204" charset="-122"/>
                <a:ea typeface="微软雅黑" panose="020B0503020204020204" charset="-122"/>
              </a:rPr>
              <a:t>（</a:t>
            </a:r>
            <a:r>
              <a:rPr lang="en-US" altLang="zh-CN" sz="1600" b="1" spc="150" dirty="0">
                <a:solidFill>
                  <a:srgbClr val="000000">
                    <a:lumMod val="75000"/>
                    <a:lumOff val="25000"/>
                  </a:srgbClr>
                </a:solidFill>
                <a:latin typeface="微软雅黑" panose="020B0503020204020204" charset="-122"/>
                <a:ea typeface="微软雅黑" panose="020B0503020204020204" charset="-122"/>
              </a:rPr>
              <a:t>2</a:t>
            </a:r>
            <a:r>
              <a:rPr lang="zh-CN" altLang="en-US" sz="1600" b="1" spc="150" dirty="0">
                <a:solidFill>
                  <a:srgbClr val="000000">
                    <a:lumMod val="75000"/>
                    <a:lumOff val="25000"/>
                  </a:srgbClr>
                </a:solidFill>
                <a:latin typeface="微软雅黑" panose="020B0503020204020204" charset="-122"/>
                <a:ea typeface="微软雅黑" panose="020B0503020204020204" charset="-122"/>
              </a:rPr>
              <a:t>）城市轨道交通的运营时间应根据当地居民的出行规律及其变化确定和调整，调 整前应及时公示。在特定日期（如周末、节假日）、恶劣天气以及衔接火车站、机场线 路有火车、飞机大面积晚点的，可为乘客提供延时运营服务。因重大活动、重大工程 影响需临时调整运营区段或时间的，运营单位应提前向社会公布。</a:t>
            </a:r>
            <a:endParaRPr lang="en-US" altLang="zh-CN" sz="1600" b="1" spc="150" dirty="0">
              <a:solidFill>
                <a:srgbClr val="000000">
                  <a:lumMod val="75000"/>
                  <a:lumOff val="25000"/>
                </a:srgbClr>
              </a:solidFill>
              <a:latin typeface="微软雅黑" panose="020B0503020204020204" charset="-122"/>
              <a:ea typeface="微软雅黑" panose="020B0503020204020204" charset="-122"/>
            </a:endParaRPr>
          </a:p>
          <a:p>
            <a:pPr indent="444500" fontAlgn="ctr">
              <a:lnSpc>
                <a:spcPct val="130000"/>
              </a:lnSpc>
              <a:spcAft>
                <a:spcPts val="600"/>
              </a:spcAft>
              <a:buClr>
                <a:srgbClr val="1E6BC5"/>
              </a:buClr>
              <a:buSzPct val="110000"/>
            </a:pPr>
            <a:r>
              <a:rPr lang="zh-CN" altLang="en-US" sz="1600" b="1" spc="150" dirty="0">
                <a:solidFill>
                  <a:srgbClr val="000000">
                    <a:lumMod val="75000"/>
                    <a:lumOff val="25000"/>
                  </a:srgbClr>
                </a:solidFill>
                <a:latin typeface="微软雅黑" panose="020B0503020204020204" charset="-122"/>
                <a:ea typeface="微软雅黑" panose="020B0503020204020204" charset="-122"/>
              </a:rPr>
              <a:t>（</a:t>
            </a:r>
            <a:r>
              <a:rPr lang="en-US" altLang="zh-CN" sz="1600" b="1" spc="150" dirty="0">
                <a:solidFill>
                  <a:srgbClr val="000000">
                    <a:lumMod val="75000"/>
                    <a:lumOff val="25000"/>
                  </a:srgbClr>
                </a:solidFill>
                <a:latin typeface="微软雅黑" panose="020B0503020204020204" charset="-122"/>
                <a:ea typeface="微软雅黑" panose="020B0503020204020204" charset="-122"/>
              </a:rPr>
              <a:t>3</a:t>
            </a:r>
            <a:r>
              <a:rPr lang="zh-CN" altLang="en-US" sz="1600" b="1" spc="150" dirty="0">
                <a:solidFill>
                  <a:srgbClr val="000000">
                    <a:lumMod val="75000"/>
                    <a:lumOff val="25000"/>
                  </a:srgbClr>
                </a:solidFill>
                <a:latin typeface="微软雅黑" panose="020B0503020204020204" charset="-122"/>
                <a:ea typeface="微软雅黑" panose="020B0503020204020204" charset="-122"/>
              </a:rPr>
              <a:t>）运营单位应根据客流需求以及服务水平的变化合理组织列车运行，并可根据客 流变化等情况合理调整列车运行；对乘客有影响时，应及时公布。</a:t>
            </a:r>
            <a:endParaRPr lang="en-US" altLang="zh-CN" sz="1600" b="1" spc="150" dirty="0">
              <a:solidFill>
                <a:srgbClr val="000000">
                  <a:lumMod val="75000"/>
                  <a:lumOff val="25000"/>
                </a:srgbClr>
              </a:solidFill>
              <a:latin typeface="微软雅黑" panose="020B0503020204020204" charset="-122"/>
              <a:ea typeface="微软雅黑" panose="020B0503020204020204" charset="-122"/>
            </a:endParaRPr>
          </a:p>
          <a:p>
            <a:pPr indent="444500" fontAlgn="ctr">
              <a:lnSpc>
                <a:spcPct val="130000"/>
              </a:lnSpc>
              <a:spcAft>
                <a:spcPts val="600"/>
              </a:spcAft>
              <a:buClr>
                <a:srgbClr val="1E6BC5"/>
              </a:buClr>
              <a:buSzPct val="110000"/>
            </a:pPr>
            <a:r>
              <a:rPr lang="zh-CN" altLang="en-US" sz="1600" b="1" spc="150" dirty="0">
                <a:solidFill>
                  <a:srgbClr val="000000">
                    <a:lumMod val="75000"/>
                    <a:lumOff val="25000"/>
                  </a:srgbClr>
                </a:solidFill>
                <a:latin typeface="微软雅黑" panose="020B0503020204020204" charset="-122"/>
                <a:ea typeface="微软雅黑" panose="020B0503020204020204" charset="-122"/>
              </a:rPr>
              <a:t>（</a:t>
            </a:r>
            <a:r>
              <a:rPr lang="en-US" altLang="zh-CN" sz="1600" b="1" spc="150" dirty="0">
                <a:solidFill>
                  <a:srgbClr val="000000">
                    <a:lumMod val="75000"/>
                    <a:lumOff val="25000"/>
                  </a:srgbClr>
                </a:solidFill>
                <a:latin typeface="微软雅黑" panose="020B0503020204020204" charset="-122"/>
                <a:ea typeface="微软雅黑" panose="020B0503020204020204" charset="-122"/>
              </a:rPr>
              <a:t>4</a:t>
            </a:r>
            <a:r>
              <a:rPr lang="zh-CN" altLang="en-US" sz="1600" b="1" spc="150" dirty="0">
                <a:solidFill>
                  <a:srgbClr val="000000">
                    <a:lumMod val="75000"/>
                    <a:lumOff val="25000"/>
                  </a:srgbClr>
                </a:solidFill>
                <a:latin typeface="微软雅黑" panose="020B0503020204020204" charset="-122"/>
                <a:ea typeface="微软雅黑" panose="020B0503020204020204" charset="-122"/>
              </a:rPr>
              <a:t>）一年内，线路列车正点率应大于或等于百分之九十八点五，列车运行图 </a:t>
            </a:r>
            <a:r>
              <a:rPr lang="en-US" altLang="zh-CN" sz="1600" b="1" spc="150" dirty="0">
                <a:solidFill>
                  <a:srgbClr val="000000">
                    <a:lumMod val="75000"/>
                    <a:lumOff val="25000"/>
                  </a:srgbClr>
                </a:solidFill>
                <a:latin typeface="微软雅黑" panose="020B0503020204020204" charset="-122"/>
                <a:ea typeface="微软雅黑" panose="020B0503020204020204" charset="-122"/>
              </a:rPr>
              <a:t>/ </a:t>
            </a:r>
            <a:r>
              <a:rPr lang="zh-CN" altLang="en-US" sz="1600" b="1" spc="150" dirty="0">
                <a:solidFill>
                  <a:srgbClr val="000000">
                    <a:lumMod val="75000"/>
                    <a:lumOff val="25000"/>
                  </a:srgbClr>
                </a:solidFill>
                <a:latin typeface="微软雅黑" panose="020B0503020204020204" charset="-122"/>
                <a:ea typeface="微软雅黑" panose="020B0503020204020204" charset="-122"/>
              </a:rPr>
              <a:t>时刻 表兑现率应大于或等于百分之九十九。断面满载率不宜超过百分之一百。以上指标的 计算方法应符合 </a:t>
            </a:r>
            <a:r>
              <a:rPr lang="en-US" altLang="zh-CN" sz="1600" b="1" spc="150" dirty="0">
                <a:solidFill>
                  <a:srgbClr val="000000">
                    <a:lumMod val="75000"/>
                    <a:lumOff val="25000"/>
                  </a:srgbClr>
                </a:solidFill>
                <a:latin typeface="微软雅黑" panose="020B0503020204020204" charset="-122"/>
                <a:ea typeface="微软雅黑" panose="020B0503020204020204" charset="-122"/>
              </a:rPr>
              <a:t>GB/T 38374 </a:t>
            </a:r>
            <a:r>
              <a:rPr lang="zh-CN" altLang="en-US" sz="1600" b="1" spc="150" dirty="0">
                <a:solidFill>
                  <a:srgbClr val="000000">
                    <a:lumMod val="75000"/>
                    <a:lumOff val="25000"/>
                  </a:srgbClr>
                </a:solidFill>
                <a:latin typeface="微软雅黑" panose="020B0503020204020204" charset="-122"/>
                <a:ea typeface="微软雅黑" panose="020B0503020204020204" charset="-122"/>
              </a:rPr>
              <a:t>的要求。</a:t>
            </a:r>
            <a:endParaRPr lang="en-US" altLang="zh-CN" sz="1600" b="1" spc="150" dirty="0">
              <a:solidFill>
                <a:srgbClr val="000000">
                  <a:lumMod val="75000"/>
                  <a:lumOff val="25000"/>
                </a:srgbClr>
              </a:solidFill>
              <a:latin typeface="微软雅黑" panose="020B0503020204020204" charset="-122"/>
              <a:ea typeface="微软雅黑" panose="020B0503020204020204" charset="-122"/>
            </a:endParaRPr>
          </a:p>
          <a:p>
            <a:pPr indent="444500" fontAlgn="ctr">
              <a:lnSpc>
                <a:spcPct val="130000"/>
              </a:lnSpc>
              <a:spcAft>
                <a:spcPts val="600"/>
              </a:spcAft>
              <a:buClr>
                <a:srgbClr val="1E6BC5"/>
              </a:buClr>
              <a:buSzPct val="110000"/>
            </a:pPr>
            <a:r>
              <a:rPr lang="zh-CN" altLang="en-US" sz="1600" b="1" spc="150" dirty="0">
                <a:solidFill>
                  <a:srgbClr val="000000">
                    <a:lumMod val="75000"/>
                    <a:lumOff val="25000"/>
                  </a:srgbClr>
                </a:solidFill>
                <a:latin typeface="微软雅黑" panose="020B0503020204020204" charset="-122"/>
                <a:ea typeface="微软雅黑" panose="020B0503020204020204" charset="-122"/>
              </a:rPr>
              <a:t>（</a:t>
            </a:r>
            <a:r>
              <a:rPr lang="en-US" altLang="zh-CN" sz="1600" b="1" spc="150" dirty="0">
                <a:solidFill>
                  <a:srgbClr val="000000">
                    <a:lumMod val="75000"/>
                    <a:lumOff val="25000"/>
                  </a:srgbClr>
                </a:solidFill>
                <a:latin typeface="微软雅黑" panose="020B0503020204020204" charset="-122"/>
                <a:ea typeface="微软雅黑" panose="020B0503020204020204" charset="-122"/>
              </a:rPr>
              <a:t>5</a:t>
            </a:r>
            <a:r>
              <a:rPr lang="zh-CN" altLang="en-US" sz="1600" b="1" spc="150" dirty="0">
                <a:solidFill>
                  <a:srgbClr val="000000">
                    <a:lumMod val="75000"/>
                    <a:lumOff val="25000"/>
                  </a:srgbClr>
                </a:solidFill>
                <a:latin typeface="微软雅黑" panose="020B0503020204020204" charset="-122"/>
                <a:ea typeface="微软雅黑" panose="020B0503020204020204" charset="-122"/>
              </a:rPr>
              <a:t>）列车运行应行驶平稳。列车进站时，应确认列车在车站指定位置停稳后开启车 门及站台门；列车启动前，应确认车门及站台门关闭且两门之间间隙无夹人夹物。</a:t>
            </a:r>
            <a:endParaRPr lang="en-US" altLang="zh-CN" sz="1600" b="1" spc="150" dirty="0">
              <a:solidFill>
                <a:srgbClr val="000000">
                  <a:lumMod val="75000"/>
                  <a:lumOff val="25000"/>
                </a:srgbClr>
              </a:solidFill>
              <a:latin typeface="微软雅黑" panose="020B0503020204020204" charset="-122"/>
              <a:ea typeface="微软雅黑" panose="020B0503020204020204" charset="-122"/>
            </a:endParaRPr>
          </a:p>
          <a:p>
            <a:pPr indent="444500" fontAlgn="ctr">
              <a:lnSpc>
                <a:spcPct val="130000"/>
              </a:lnSpc>
              <a:spcAft>
                <a:spcPts val="600"/>
              </a:spcAft>
              <a:buClr>
                <a:srgbClr val="1E6BC5"/>
              </a:buClr>
              <a:buSzPct val="110000"/>
            </a:pPr>
            <a:r>
              <a:rPr lang="zh-CN" altLang="en-US" sz="1600" b="1" spc="150" dirty="0">
                <a:solidFill>
                  <a:srgbClr val="000000">
                    <a:lumMod val="75000"/>
                    <a:lumOff val="25000"/>
                  </a:srgbClr>
                </a:solidFill>
                <a:latin typeface="微软雅黑" panose="020B0503020204020204" charset="-122"/>
                <a:ea typeface="微软雅黑" panose="020B0503020204020204" charset="-122"/>
              </a:rPr>
              <a:t>（</a:t>
            </a:r>
            <a:r>
              <a:rPr lang="en-US" altLang="zh-CN" sz="1600" b="1" spc="150" dirty="0">
                <a:solidFill>
                  <a:srgbClr val="000000">
                    <a:lumMod val="75000"/>
                    <a:lumOff val="25000"/>
                  </a:srgbClr>
                </a:solidFill>
                <a:latin typeface="微软雅黑" panose="020B0503020204020204" charset="-122"/>
                <a:ea typeface="微软雅黑" panose="020B0503020204020204" charset="-122"/>
              </a:rPr>
              <a:t>6</a:t>
            </a:r>
            <a:r>
              <a:rPr lang="zh-CN" altLang="en-US" sz="1600" b="1" spc="150" dirty="0">
                <a:solidFill>
                  <a:srgbClr val="000000">
                    <a:lumMod val="75000"/>
                    <a:lumOff val="25000"/>
                  </a:srgbClr>
                </a:solidFill>
                <a:latin typeface="微软雅黑" panose="020B0503020204020204" charset="-122"/>
                <a:ea typeface="微软雅黑" panose="020B0503020204020204" charset="-122"/>
              </a:rPr>
              <a:t>）列车运行发生故障时，应视情况采取相应处置措施。</a:t>
            </a:r>
            <a:endParaRPr lang="zh-CN" altLang="en-US" sz="1600" b="1" spc="150" dirty="0">
              <a:solidFill>
                <a:srgbClr val="000000">
                  <a:lumMod val="75000"/>
                  <a:lumOff val="25000"/>
                </a:srgb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custDataLst>
              <p:tags r:id="rId1"/>
            </p:custDataLst>
          </p:nvPr>
        </p:nvSpPr>
        <p:spPr>
          <a:xfrm rot="18199285">
            <a:off x="1210666" y="1636886"/>
            <a:ext cx="3514734" cy="3534905"/>
          </a:xfrm>
          <a:prstGeom prst="ellipse">
            <a:avLst/>
          </a:prstGeom>
          <a:solidFill>
            <a:sysClr val="window" lastClr="FFFFFF">
              <a:lumMod val="95000"/>
            </a:sysClr>
          </a:solidFill>
          <a:ln w="53975" cmpd="dbl">
            <a:noFill/>
          </a:ln>
        </p:spPr>
        <p:style>
          <a:lnRef idx="2">
            <a:srgbClr val="9BBB59">
              <a:shade val="50000"/>
            </a:srgbClr>
          </a:lnRef>
          <a:fillRef idx="1">
            <a:srgbClr val="9BBB59"/>
          </a:fillRef>
          <a:effectRef idx="0">
            <a:srgbClr val="9BBB59"/>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2" name="直接连接符 21"/>
          <p:cNvSpPr/>
          <p:nvPr>
            <p:custDataLst>
              <p:tags r:id="rId2"/>
            </p:custDataLst>
          </p:nvPr>
        </p:nvSpPr>
        <p:spPr bwMode="auto">
          <a:xfrm flipH="1" flipV="1">
            <a:off x="2896584" y="1489071"/>
            <a:ext cx="1022245" cy="241203"/>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3" name="任意多边形 22"/>
          <p:cNvSpPr/>
          <p:nvPr>
            <p:custDataLst>
              <p:tags r:id="rId3"/>
            </p:custDataLst>
          </p:nvPr>
        </p:nvSpPr>
        <p:spPr bwMode="auto">
          <a:xfrm>
            <a:off x="3918828" y="1730274"/>
            <a:ext cx="960509" cy="1628122"/>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4" name="任意多边形 23"/>
          <p:cNvSpPr/>
          <p:nvPr>
            <p:custDataLst>
              <p:tags r:id="rId4"/>
            </p:custDataLst>
          </p:nvPr>
        </p:nvSpPr>
        <p:spPr bwMode="auto">
          <a:xfrm>
            <a:off x="2086827" y="3358396"/>
            <a:ext cx="2792509" cy="1961211"/>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5" name="直接连接符 24"/>
          <p:cNvSpPr/>
          <p:nvPr>
            <p:custDataLst>
              <p:tags r:id="rId5"/>
            </p:custDataLst>
          </p:nvPr>
        </p:nvSpPr>
        <p:spPr bwMode="auto">
          <a:xfrm>
            <a:off x="1245486" y="4116463"/>
            <a:ext cx="841342" cy="1073929"/>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6" name="任意多边形 25"/>
          <p:cNvSpPr/>
          <p:nvPr>
            <p:custDataLst>
              <p:tags r:id="rId6"/>
            </p:custDataLst>
          </p:nvPr>
        </p:nvSpPr>
        <p:spPr bwMode="auto">
          <a:xfrm>
            <a:off x="1094732" y="2554298"/>
            <a:ext cx="150756" cy="1562168"/>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7" name="直接连接符 26"/>
          <p:cNvSpPr/>
          <p:nvPr>
            <p:custDataLst>
              <p:tags r:id="rId7"/>
            </p:custDataLst>
          </p:nvPr>
        </p:nvSpPr>
        <p:spPr bwMode="auto">
          <a:xfrm flipH="1">
            <a:off x="1969097" y="1489071"/>
            <a:ext cx="927486" cy="314426"/>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8" name="任意多边形 27"/>
          <p:cNvSpPr/>
          <p:nvPr>
            <p:custDataLst>
              <p:tags r:id="rId8"/>
            </p:custDataLst>
          </p:nvPr>
        </p:nvSpPr>
        <p:spPr bwMode="auto">
          <a:xfrm>
            <a:off x="1970449" y="1703027"/>
            <a:ext cx="1953193" cy="109031"/>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9" name="任意多边形 28"/>
          <p:cNvSpPr/>
          <p:nvPr>
            <p:custDataLst>
              <p:tags r:id="rId9"/>
            </p:custDataLst>
          </p:nvPr>
        </p:nvSpPr>
        <p:spPr bwMode="auto">
          <a:xfrm>
            <a:off x="1831266" y="3513455"/>
            <a:ext cx="255561" cy="1676937"/>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0" name="任意多边形 29"/>
          <p:cNvSpPr/>
          <p:nvPr>
            <p:custDataLst>
              <p:tags r:id="rId10"/>
            </p:custDataLst>
          </p:nvPr>
        </p:nvSpPr>
        <p:spPr bwMode="auto">
          <a:xfrm>
            <a:off x="1831266" y="1810675"/>
            <a:ext cx="189517" cy="1702780"/>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ysClr val="window" lastClr="FFFFFF">
                <a:lumMod val="65000"/>
                <a:alpha val="54000"/>
              </a:sys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1" name="任意多边形 30"/>
          <p:cNvSpPr/>
          <p:nvPr>
            <p:custDataLst>
              <p:tags r:id="rId11"/>
            </p:custDataLst>
          </p:nvPr>
        </p:nvSpPr>
        <p:spPr bwMode="auto">
          <a:xfrm>
            <a:off x="2847768" y="4234192"/>
            <a:ext cx="430739" cy="1085415"/>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2" name="任意多边形 31"/>
          <p:cNvSpPr/>
          <p:nvPr>
            <p:custDataLst>
              <p:tags r:id="rId12"/>
            </p:custDataLst>
          </p:nvPr>
        </p:nvSpPr>
        <p:spPr bwMode="auto">
          <a:xfrm>
            <a:off x="2847768" y="1711610"/>
            <a:ext cx="473793" cy="2522584"/>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3" name="直接连接符 32"/>
          <p:cNvSpPr/>
          <p:nvPr>
            <p:custDataLst>
              <p:tags r:id="rId13"/>
            </p:custDataLst>
          </p:nvPr>
        </p:nvSpPr>
        <p:spPr bwMode="auto">
          <a:xfrm>
            <a:off x="2896584" y="1489071"/>
            <a:ext cx="25843" cy="222539"/>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4" name="直接连接符 33"/>
          <p:cNvSpPr/>
          <p:nvPr>
            <p:custDataLst>
              <p:tags r:id="rId14"/>
            </p:custDataLst>
          </p:nvPr>
        </p:nvSpPr>
        <p:spPr bwMode="auto">
          <a:xfrm flipH="1">
            <a:off x="1169392" y="1801944"/>
            <a:ext cx="791107" cy="752441"/>
          </a:xfrm>
          <a:prstGeom prst="line">
            <a:avLst/>
          </a:pr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5" name="直接连接符 34"/>
          <p:cNvSpPr/>
          <p:nvPr>
            <p:custDataLst>
              <p:tags r:id="rId15"/>
            </p:custDataLst>
          </p:nvPr>
        </p:nvSpPr>
        <p:spPr bwMode="auto">
          <a:xfrm flipH="1" flipV="1">
            <a:off x="4655362" y="3256459"/>
            <a:ext cx="223975" cy="101938"/>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6" name="直接连接符 35"/>
          <p:cNvSpPr/>
          <p:nvPr>
            <p:custDataLst>
              <p:tags r:id="rId16"/>
            </p:custDataLst>
          </p:nvPr>
        </p:nvSpPr>
        <p:spPr bwMode="auto">
          <a:xfrm flipH="1" flipV="1">
            <a:off x="3909255" y="1731575"/>
            <a:ext cx="255083" cy="663444"/>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7" name="直接连接符 36"/>
          <p:cNvSpPr/>
          <p:nvPr>
            <p:custDataLst>
              <p:tags r:id="rId17"/>
            </p:custDataLst>
          </p:nvPr>
        </p:nvSpPr>
        <p:spPr bwMode="auto">
          <a:xfrm flipH="1" flipV="1">
            <a:off x="4164340" y="2395019"/>
            <a:ext cx="491022" cy="861440"/>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8" name="直接连接符 37"/>
          <p:cNvSpPr/>
          <p:nvPr>
            <p:custDataLst>
              <p:tags r:id="rId18"/>
            </p:custDataLst>
          </p:nvPr>
        </p:nvSpPr>
        <p:spPr bwMode="auto">
          <a:xfrm flipH="1" flipV="1">
            <a:off x="4655362" y="3256459"/>
            <a:ext cx="21536" cy="1160072"/>
          </a:xfrm>
          <a:prstGeom prst="line">
            <a:avLst/>
          </a:pr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9" name="任意多边形 38"/>
          <p:cNvSpPr/>
          <p:nvPr>
            <p:custDataLst>
              <p:tags r:id="rId19"/>
            </p:custDataLst>
          </p:nvPr>
        </p:nvSpPr>
        <p:spPr bwMode="auto">
          <a:xfrm>
            <a:off x="2847768" y="4234193"/>
            <a:ext cx="1829129" cy="346012"/>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0" name="直接连接符 39"/>
          <p:cNvSpPr/>
          <p:nvPr>
            <p:custDataLst>
              <p:tags r:id="rId20"/>
            </p:custDataLst>
          </p:nvPr>
        </p:nvSpPr>
        <p:spPr bwMode="auto">
          <a:xfrm>
            <a:off x="1831267" y="3513455"/>
            <a:ext cx="1016502" cy="720738"/>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1" name="直接连接符 40"/>
          <p:cNvSpPr/>
          <p:nvPr>
            <p:custDataLst>
              <p:tags r:id="rId21"/>
            </p:custDataLst>
          </p:nvPr>
        </p:nvSpPr>
        <p:spPr bwMode="auto">
          <a:xfrm>
            <a:off x="1169392" y="2554385"/>
            <a:ext cx="661875" cy="959070"/>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2" name="直接连接符 41"/>
          <p:cNvSpPr/>
          <p:nvPr>
            <p:custDataLst>
              <p:tags r:id="rId22"/>
            </p:custDataLst>
          </p:nvPr>
        </p:nvSpPr>
        <p:spPr bwMode="auto">
          <a:xfrm flipH="1">
            <a:off x="1169392" y="2339025"/>
            <a:ext cx="851393" cy="215360"/>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3" name="直接连接符 42"/>
          <p:cNvSpPr/>
          <p:nvPr>
            <p:custDataLst>
              <p:tags r:id="rId23"/>
            </p:custDataLst>
          </p:nvPr>
        </p:nvSpPr>
        <p:spPr bwMode="auto">
          <a:xfrm flipH="1">
            <a:off x="2020784" y="1711610"/>
            <a:ext cx="901643" cy="627416"/>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4" name="直接连接符 43"/>
          <p:cNvSpPr/>
          <p:nvPr>
            <p:custDataLst>
              <p:tags r:id="rId24"/>
            </p:custDataLst>
          </p:nvPr>
        </p:nvSpPr>
        <p:spPr bwMode="auto">
          <a:xfrm flipH="1" flipV="1">
            <a:off x="2922427" y="1711610"/>
            <a:ext cx="1241913" cy="683409"/>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5" name="任意多边形 44"/>
          <p:cNvSpPr/>
          <p:nvPr>
            <p:custDataLst>
              <p:tags r:id="rId25"/>
            </p:custDataLst>
          </p:nvPr>
        </p:nvSpPr>
        <p:spPr bwMode="auto">
          <a:xfrm>
            <a:off x="4164340" y="2395019"/>
            <a:ext cx="603010" cy="839905"/>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6" name="任意多边形 45"/>
          <p:cNvSpPr/>
          <p:nvPr>
            <p:custDataLst>
              <p:tags r:id="rId26"/>
            </p:custDataLst>
          </p:nvPr>
        </p:nvSpPr>
        <p:spPr bwMode="auto">
          <a:xfrm>
            <a:off x="4141368" y="2395019"/>
            <a:ext cx="516865" cy="2185186"/>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7" name="直接连接符 46"/>
          <p:cNvSpPr/>
          <p:nvPr>
            <p:custDataLst>
              <p:tags r:id="rId27"/>
            </p:custDataLst>
          </p:nvPr>
        </p:nvSpPr>
        <p:spPr bwMode="auto">
          <a:xfrm flipV="1">
            <a:off x="3321562" y="2395019"/>
            <a:ext cx="842778" cy="269918"/>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8" name="直接连接符 47"/>
          <p:cNvSpPr/>
          <p:nvPr>
            <p:custDataLst>
              <p:tags r:id="rId28"/>
            </p:custDataLst>
          </p:nvPr>
        </p:nvSpPr>
        <p:spPr bwMode="auto">
          <a:xfrm flipV="1">
            <a:off x="1831267" y="2664937"/>
            <a:ext cx="1490295" cy="860005"/>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9" name="任意多边形 48"/>
          <p:cNvSpPr/>
          <p:nvPr>
            <p:custDataLst>
              <p:tags r:id="rId29"/>
            </p:custDataLst>
          </p:nvPr>
        </p:nvSpPr>
        <p:spPr bwMode="auto">
          <a:xfrm>
            <a:off x="1245486" y="3524941"/>
            <a:ext cx="792527" cy="1125615"/>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0" name="直接连接符 49"/>
          <p:cNvSpPr/>
          <p:nvPr>
            <p:custDataLst>
              <p:tags r:id="rId30"/>
            </p:custDataLst>
          </p:nvPr>
        </p:nvSpPr>
        <p:spPr bwMode="auto">
          <a:xfrm flipH="1">
            <a:off x="2038013" y="4234193"/>
            <a:ext cx="809756" cy="416363"/>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1" name="任意多边形 50"/>
          <p:cNvSpPr/>
          <p:nvPr>
            <p:custDataLst>
              <p:tags r:id="rId31"/>
            </p:custDataLst>
          </p:nvPr>
        </p:nvSpPr>
        <p:spPr bwMode="auto">
          <a:xfrm>
            <a:off x="2847768" y="3256458"/>
            <a:ext cx="1807594" cy="977735"/>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2" name="任意多边形 51"/>
          <p:cNvSpPr/>
          <p:nvPr>
            <p:custDataLst>
              <p:tags r:id="rId32"/>
            </p:custDataLst>
          </p:nvPr>
        </p:nvSpPr>
        <p:spPr bwMode="auto">
          <a:xfrm>
            <a:off x="2101185" y="5028154"/>
            <a:ext cx="1847794" cy="166545"/>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3" name="任意多边形 52"/>
          <p:cNvSpPr/>
          <p:nvPr>
            <p:custDataLst>
              <p:tags r:id="rId33"/>
            </p:custDataLst>
          </p:nvPr>
        </p:nvSpPr>
        <p:spPr bwMode="auto">
          <a:xfrm>
            <a:off x="2038012" y="4580204"/>
            <a:ext cx="2114841" cy="502507"/>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4" name="直接连接符 53"/>
          <p:cNvSpPr/>
          <p:nvPr>
            <p:custDataLst>
              <p:tags r:id="rId34"/>
            </p:custDataLst>
          </p:nvPr>
        </p:nvSpPr>
        <p:spPr bwMode="auto">
          <a:xfrm>
            <a:off x="3321562" y="2664936"/>
            <a:ext cx="821242" cy="792525"/>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5" name="直接连接符 54"/>
          <p:cNvSpPr/>
          <p:nvPr>
            <p:custDataLst>
              <p:tags r:id="rId35"/>
            </p:custDataLst>
          </p:nvPr>
        </p:nvSpPr>
        <p:spPr bwMode="auto">
          <a:xfrm>
            <a:off x="2020784" y="2339025"/>
            <a:ext cx="1300778" cy="325912"/>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9" name="椭圆 18"/>
          <p:cNvSpPr/>
          <p:nvPr>
            <p:custDataLst>
              <p:tags r:id="rId36"/>
            </p:custDataLst>
          </p:nvPr>
        </p:nvSpPr>
        <p:spPr>
          <a:xfrm>
            <a:off x="1707443" y="2123611"/>
            <a:ext cx="2548603" cy="2548597"/>
          </a:xfrm>
          <a:prstGeom prst="ellipse">
            <a:avLst/>
          </a:prstGeom>
          <a:solidFill>
            <a:srgbClr val="508E53">
              <a:alpha val="86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6" name="椭圆 15"/>
          <p:cNvSpPr/>
          <p:nvPr>
            <p:custDataLst>
              <p:tags r:id="rId37"/>
            </p:custDataLst>
          </p:nvPr>
        </p:nvSpPr>
        <p:spPr>
          <a:xfrm rot="18199285">
            <a:off x="2457450" y="740410"/>
            <a:ext cx="1000760" cy="1000760"/>
          </a:xfrm>
          <a:prstGeom prst="ellipse">
            <a:avLst/>
          </a:prstGeom>
          <a:solidFill>
            <a:srgbClr val="508E53"/>
          </a:solidFill>
          <a:ln w="12700" cap="flat">
            <a:noFill/>
            <a:miter lim="400000"/>
          </a:ln>
          <a:effectLst/>
        </p:spPr>
        <p:txBody>
          <a:bodyPr anchor="ctr"/>
          <a:lstStyle/>
          <a:p>
            <a:pPr algn="ctr">
              <a:lnSpc>
                <a:spcPct val="130000"/>
              </a:lnSpc>
            </a:pPr>
            <a:endParaRPr>
              <a:solidFill>
                <a:srgbClr val="000000"/>
              </a:solidFill>
              <a:latin typeface="微软雅黑" panose="020B0503020204020204" charset="-122"/>
              <a:ea typeface="微软雅黑" panose="020B0503020204020204" charset="-122"/>
            </a:endParaRPr>
          </a:p>
        </p:txBody>
      </p:sp>
      <p:sp>
        <p:nvSpPr>
          <p:cNvPr id="17" name="任意多边形 16"/>
          <p:cNvSpPr/>
          <p:nvPr>
            <p:custDataLst>
              <p:tags r:id="rId38"/>
            </p:custDataLst>
          </p:nvPr>
        </p:nvSpPr>
        <p:spPr bwMode="auto">
          <a:xfrm>
            <a:off x="2698115" y="1070610"/>
            <a:ext cx="534035" cy="415925"/>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ysClr val="window" lastClr="FFFFFF"/>
          </a:solidFill>
          <a:ln>
            <a:noFill/>
          </a:ln>
          <a:effec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4" name="椭圆 13"/>
          <p:cNvSpPr/>
          <p:nvPr>
            <p:custDataLst>
              <p:tags r:id="rId39"/>
            </p:custDataLst>
          </p:nvPr>
        </p:nvSpPr>
        <p:spPr>
          <a:xfrm rot="18199285">
            <a:off x="2482215" y="5092065"/>
            <a:ext cx="1000760" cy="1000760"/>
          </a:xfrm>
          <a:prstGeom prst="ellipse">
            <a:avLst/>
          </a:prstGeom>
          <a:solidFill>
            <a:srgbClr val="85B311"/>
          </a:solidFill>
          <a:ln w="12700" cap="flat">
            <a:noFill/>
            <a:miter lim="400000"/>
          </a:ln>
          <a:effectLst/>
        </p:spPr>
        <p:txBody>
          <a:bodyPr anchor="ctr"/>
          <a:lstStyle/>
          <a:p>
            <a:pPr algn="ctr">
              <a:lnSpc>
                <a:spcPct val="130000"/>
              </a:lnSpc>
            </a:pPr>
            <a:endParaRPr>
              <a:solidFill>
                <a:srgbClr val="000000"/>
              </a:solidFill>
              <a:latin typeface="微软雅黑" panose="020B0503020204020204" charset="-122"/>
              <a:ea typeface="微软雅黑" panose="020B0503020204020204" charset="-122"/>
            </a:endParaRPr>
          </a:p>
        </p:txBody>
      </p:sp>
      <p:sp>
        <p:nvSpPr>
          <p:cNvPr id="15" name="任意多边形 14"/>
          <p:cNvSpPr/>
          <p:nvPr>
            <p:custDataLst>
              <p:tags r:id="rId40"/>
            </p:custDataLst>
          </p:nvPr>
        </p:nvSpPr>
        <p:spPr bwMode="auto">
          <a:xfrm>
            <a:off x="2716530" y="5346065"/>
            <a:ext cx="532765" cy="492760"/>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ysClr val="window" lastClr="FFFFFF"/>
          </a:solidFill>
          <a:ln w="9525">
            <a:noFill/>
            <a:round/>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 name="椭圆 9"/>
          <p:cNvSpPr/>
          <p:nvPr>
            <p:custDataLst>
              <p:tags r:id="rId41"/>
            </p:custDataLst>
          </p:nvPr>
        </p:nvSpPr>
        <p:spPr>
          <a:xfrm rot="18199285">
            <a:off x="4643120" y="2908935"/>
            <a:ext cx="1000760" cy="1000760"/>
          </a:xfrm>
          <a:prstGeom prst="ellipse">
            <a:avLst/>
          </a:prstGeom>
          <a:solidFill>
            <a:srgbClr val="69A35B"/>
          </a:solidFill>
          <a:ln w="12700" cap="flat">
            <a:noFill/>
            <a:miter lim="400000"/>
          </a:ln>
          <a:effectLst/>
        </p:spPr>
        <p:txBody>
          <a:bodyPr anchor="ctr"/>
          <a:lstStyle/>
          <a:p>
            <a:pPr algn="ctr">
              <a:lnSpc>
                <a:spcPct val="130000"/>
              </a:lnSpc>
            </a:pPr>
            <a:endParaRPr>
              <a:solidFill>
                <a:srgbClr val="000000"/>
              </a:solidFill>
              <a:latin typeface="微软雅黑" panose="020B0503020204020204" charset="-122"/>
              <a:ea typeface="微软雅黑" panose="020B0503020204020204" charset="-122"/>
            </a:endParaRPr>
          </a:p>
        </p:txBody>
      </p:sp>
      <p:sp>
        <p:nvSpPr>
          <p:cNvPr id="11" name="任意多边形 10"/>
          <p:cNvSpPr/>
          <p:nvPr>
            <p:custDataLst>
              <p:tags r:id="rId42"/>
            </p:custDataLst>
          </p:nvPr>
        </p:nvSpPr>
        <p:spPr>
          <a:xfrm>
            <a:off x="4893310" y="3174365"/>
            <a:ext cx="500380" cy="469265"/>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ysClr val="window" lastClr="FFFFFF"/>
          </a:solidFill>
          <a:ln w="12700" cap="flat">
            <a:noFill/>
            <a:miter lim="400000"/>
          </a:ln>
          <a:effec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3" name="任意多边形 82"/>
          <p:cNvSpPr/>
          <p:nvPr>
            <p:custDataLst>
              <p:tags r:id="rId43"/>
            </p:custDataLst>
          </p:nvPr>
        </p:nvSpPr>
        <p:spPr>
          <a:xfrm>
            <a:off x="5987786" y="2232364"/>
            <a:ext cx="155257" cy="16285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nchorCtr="0"/>
          <a:lstStyle/>
          <a:p>
            <a:pPr algn="ctr">
              <a:lnSpc>
                <a:spcPct val="130000"/>
              </a:lnSpc>
            </a:pPr>
            <a:endParaRPr>
              <a:latin typeface="微软雅黑" panose="020B0503020204020204" charset="-122"/>
              <a:ea typeface="微软雅黑" panose="020B0503020204020204" charset="-122"/>
            </a:endParaRPr>
          </a:p>
        </p:txBody>
      </p:sp>
      <p:sp>
        <p:nvSpPr>
          <p:cNvPr id="80" name="矩形 79"/>
          <p:cNvSpPr/>
          <p:nvPr>
            <p:custDataLst>
              <p:tags r:id="rId44"/>
            </p:custDataLst>
          </p:nvPr>
        </p:nvSpPr>
        <p:spPr>
          <a:xfrm>
            <a:off x="6143043" y="635591"/>
            <a:ext cx="4923790" cy="710565"/>
          </a:xfrm>
          <a:prstGeom prst="rect">
            <a:avLst/>
          </a:prstGeom>
        </p:spPr>
        <p:txBody>
          <a:bodyPr wrap="square" lIns="90000" tIns="46800" rIns="90000" bIns="0" anchor="ctr" anchorCtr="0">
            <a:spAutoFit/>
          </a:bodyPr>
          <a:lstStyle/>
          <a:p>
            <a:pPr>
              <a:lnSpc>
                <a:spcPct val="120000"/>
              </a:lnSpc>
            </a:pPr>
            <a:r>
              <a:rPr lang="zh-CN" altLang="en-US" b="1" spc="300" dirty="0">
                <a:solidFill>
                  <a:srgbClr val="508E53"/>
                </a:solidFill>
                <a:latin typeface="微软雅黑" panose="020B0503020204020204" charset="-122"/>
                <a:ea typeface="微软雅黑" panose="020B0503020204020204" charset="-122"/>
                <a:cs typeface="+mn-ea"/>
              </a:rPr>
              <a:t>（1）运营单位应提供现场问询服务和远程问询服务。</a:t>
            </a:r>
            <a:endParaRPr lang="zh-CN" altLang="en-US" b="1" spc="300" dirty="0">
              <a:solidFill>
                <a:srgbClr val="508E53"/>
              </a:solidFill>
              <a:latin typeface="微软雅黑" panose="020B0503020204020204" charset="-122"/>
              <a:ea typeface="微软雅黑" panose="020B0503020204020204" charset="-122"/>
              <a:cs typeface="+mn-ea"/>
            </a:endParaRPr>
          </a:p>
        </p:txBody>
      </p:sp>
      <p:sp>
        <p:nvSpPr>
          <p:cNvPr id="77" name="任意多边形 76"/>
          <p:cNvSpPr/>
          <p:nvPr>
            <p:custDataLst>
              <p:tags r:id="rId45"/>
            </p:custDataLst>
          </p:nvPr>
        </p:nvSpPr>
        <p:spPr>
          <a:xfrm>
            <a:off x="5976356" y="3315814"/>
            <a:ext cx="155257" cy="16285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nchorCtr="0"/>
          <a:lstStyle/>
          <a:p>
            <a:pPr algn="ctr">
              <a:lnSpc>
                <a:spcPct val="130000"/>
              </a:lnSpc>
            </a:pPr>
            <a:endParaRPr>
              <a:latin typeface="微软雅黑" panose="020B0503020204020204" charset="-122"/>
              <a:ea typeface="微软雅黑" panose="020B0503020204020204" charset="-122"/>
            </a:endParaRPr>
          </a:p>
        </p:txBody>
      </p:sp>
      <p:sp>
        <p:nvSpPr>
          <p:cNvPr id="74" name="矩形 73"/>
          <p:cNvSpPr/>
          <p:nvPr>
            <p:custDataLst>
              <p:tags r:id="rId46"/>
            </p:custDataLst>
          </p:nvPr>
        </p:nvSpPr>
        <p:spPr>
          <a:xfrm>
            <a:off x="6128756" y="1486535"/>
            <a:ext cx="4923790" cy="378460"/>
          </a:xfrm>
          <a:prstGeom prst="rect">
            <a:avLst/>
          </a:prstGeom>
        </p:spPr>
        <p:txBody>
          <a:bodyPr wrap="square" lIns="90000" tIns="46800" rIns="90000" bIns="0" anchor="ctr" anchorCtr="0">
            <a:spAutoFit/>
          </a:bodyPr>
          <a:lstStyle/>
          <a:p>
            <a:pPr>
              <a:lnSpc>
                <a:spcPct val="120000"/>
              </a:lnSpc>
            </a:pPr>
            <a:r>
              <a:rPr lang="zh-CN" altLang="en-US" b="1" spc="300" dirty="0">
                <a:solidFill>
                  <a:srgbClr val="69A35B"/>
                </a:solidFill>
                <a:latin typeface="微软雅黑" panose="020B0503020204020204" charset="-122"/>
                <a:ea typeface="微软雅黑" panose="020B0503020204020204" charset="-122"/>
                <a:cs typeface="+mn-ea"/>
              </a:rPr>
              <a:t>（2）售检票设施应安全可靠、状态完好。</a:t>
            </a:r>
            <a:endParaRPr lang="zh-CN" altLang="en-US" b="1" spc="300" dirty="0">
              <a:solidFill>
                <a:srgbClr val="69A35B"/>
              </a:solidFill>
              <a:latin typeface="微软雅黑" panose="020B0503020204020204" charset="-122"/>
              <a:ea typeface="微软雅黑" panose="020B0503020204020204" charset="-122"/>
              <a:cs typeface="+mn-ea"/>
            </a:endParaRPr>
          </a:p>
        </p:txBody>
      </p:sp>
      <p:sp>
        <p:nvSpPr>
          <p:cNvPr id="71" name="任意多边形 70"/>
          <p:cNvSpPr/>
          <p:nvPr>
            <p:custDataLst>
              <p:tags r:id="rId47"/>
            </p:custDataLst>
          </p:nvPr>
        </p:nvSpPr>
        <p:spPr>
          <a:xfrm>
            <a:off x="5987786" y="4270580"/>
            <a:ext cx="155257" cy="16285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lnSpc>
                <a:spcPct val="130000"/>
              </a:lnSpc>
            </a:pPr>
            <a:endParaRPr dirty="0">
              <a:latin typeface="微软雅黑" panose="020B0503020204020204" charset="-122"/>
              <a:ea typeface="微软雅黑" panose="020B0503020204020204" charset="-122"/>
            </a:endParaRPr>
          </a:p>
        </p:txBody>
      </p:sp>
      <p:sp>
        <p:nvSpPr>
          <p:cNvPr id="68" name="矩形 67"/>
          <p:cNvSpPr/>
          <p:nvPr>
            <p:custDataLst>
              <p:tags r:id="rId48"/>
            </p:custDataLst>
          </p:nvPr>
        </p:nvSpPr>
        <p:spPr>
          <a:xfrm>
            <a:off x="6128756" y="2005374"/>
            <a:ext cx="4923790" cy="1016305"/>
          </a:xfrm>
          <a:prstGeom prst="rect">
            <a:avLst/>
          </a:prstGeom>
        </p:spPr>
        <p:txBody>
          <a:bodyPr wrap="square" lIns="90000" tIns="46800" rIns="90000" bIns="0" anchor="t" anchorCtr="0">
            <a:spAutoFit/>
          </a:bodyPr>
          <a:lstStyle/>
          <a:p>
            <a:pPr>
              <a:lnSpc>
                <a:spcPct val="120000"/>
              </a:lnSpc>
            </a:pPr>
            <a:r>
              <a:rPr lang="zh-CN" altLang="en-US" b="1" spc="300" dirty="0">
                <a:solidFill>
                  <a:srgbClr val="85B311"/>
                </a:solidFill>
                <a:latin typeface="微软雅黑" panose="020B0503020204020204" charset="-122"/>
                <a:ea typeface="微软雅黑" panose="020B0503020204020204" charset="-122"/>
                <a:cs typeface="+mn-ea"/>
              </a:rPr>
              <a:t>（3）车站乘客信息系统应实时发布列车运行方向、当前列车到达时间、后续一班列车到达时间等信息。</a:t>
            </a:r>
            <a:endParaRPr lang="zh-CN" altLang="en-US" b="1" spc="300" dirty="0">
              <a:solidFill>
                <a:srgbClr val="85B311"/>
              </a:solidFill>
              <a:latin typeface="微软雅黑" panose="020B0503020204020204" charset="-122"/>
              <a:ea typeface="微软雅黑" panose="020B0503020204020204" charset="-122"/>
              <a:cs typeface="+mn-ea"/>
            </a:endParaRPr>
          </a:p>
        </p:txBody>
      </p:sp>
      <p:sp>
        <p:nvSpPr>
          <p:cNvPr id="61" name="文本框 60"/>
          <p:cNvSpPr txBox="1"/>
          <p:nvPr>
            <p:custDataLst>
              <p:tags r:id="rId49"/>
            </p:custDataLst>
          </p:nvPr>
        </p:nvSpPr>
        <p:spPr bwMode="auto">
          <a:xfrm>
            <a:off x="2069015" y="3165941"/>
            <a:ext cx="1792372" cy="478144"/>
          </a:xfrm>
          <a:prstGeom prst="rect">
            <a:avLst/>
          </a:prstGeom>
          <a:noFill/>
          <a:scene3d>
            <a:camera prst="orthographicFront">
              <a:rot lat="0" lon="0" rev="0"/>
            </a:camera>
            <a:lightRig rig="threePt" dir="t"/>
          </a:scene3d>
          <a:sp3d prstMaterial="matte">
            <a:bevelT w="1270" h="1270"/>
          </a:sp3d>
        </p:spPr>
        <p:txBody>
          <a:bodyPr wrap="square" lIns="90000" tIns="46800" rIns="90000" bIns="0" anchor="ctr" anchorCtr="0">
            <a:spAutoFit/>
          </a:bodyPr>
          <a:lstStyle/>
          <a:p>
            <a:pPr algn="ctr">
              <a:lnSpc>
                <a:spcPct val="100000"/>
              </a:lnSpc>
              <a:buClr>
                <a:prstClr val="white"/>
              </a:buClr>
              <a:defRPr/>
            </a:pPr>
            <a:r>
              <a:rPr lang="zh-CN" altLang="en-US" sz="2800" b="1" spc="300" dirty="0">
                <a:solidFill>
                  <a:sysClr val="window" lastClr="FFFFFF"/>
                </a:solidFill>
                <a:latin typeface="微软雅黑" panose="020B0503020204020204" charset="-122"/>
                <a:ea typeface="微软雅黑" panose="020B0503020204020204" charset="-122"/>
                <a:cs typeface="+mn-ea"/>
              </a:rPr>
              <a:t>信息服务</a:t>
            </a:r>
            <a:endParaRPr lang="zh-CN" altLang="en-US" sz="2800" b="1" spc="300" dirty="0">
              <a:solidFill>
                <a:sysClr val="window" lastClr="FFFFFF"/>
              </a:solidFill>
              <a:latin typeface="微软雅黑" panose="020B0503020204020204" charset="-122"/>
              <a:ea typeface="微软雅黑" panose="020B0503020204020204" charset="-122"/>
              <a:cs typeface="+mn-ea"/>
            </a:endParaRPr>
          </a:p>
        </p:txBody>
      </p:sp>
      <p:sp>
        <p:nvSpPr>
          <p:cNvPr id="5" name="任意多边形 76"/>
          <p:cNvSpPr/>
          <p:nvPr>
            <p:custDataLst>
              <p:tags r:id="rId50"/>
            </p:custDataLst>
          </p:nvPr>
        </p:nvSpPr>
        <p:spPr>
          <a:xfrm>
            <a:off x="6128756" y="3468214"/>
            <a:ext cx="155257" cy="16285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nchorCtr="0"/>
          <a:lstStyle/>
          <a:p>
            <a:pPr algn="ctr">
              <a:lnSpc>
                <a:spcPct val="130000"/>
              </a:lnSpc>
            </a:pPr>
            <a:endParaRPr>
              <a:latin typeface="微软雅黑" panose="020B0503020204020204" charset="-122"/>
              <a:ea typeface="微软雅黑" panose="020B0503020204020204" charset="-122"/>
            </a:endParaRPr>
          </a:p>
        </p:txBody>
      </p:sp>
      <p:sp>
        <p:nvSpPr>
          <p:cNvPr id="8" name="文本框 7"/>
          <p:cNvSpPr txBox="1"/>
          <p:nvPr/>
        </p:nvSpPr>
        <p:spPr>
          <a:xfrm>
            <a:off x="6128756" y="3096478"/>
            <a:ext cx="4884542" cy="1200329"/>
          </a:xfrm>
          <a:prstGeom prst="rect">
            <a:avLst/>
          </a:prstGeom>
          <a:noFill/>
        </p:spPr>
        <p:txBody>
          <a:bodyPr wrap="square" rtlCol="0">
            <a:spAutoFit/>
          </a:bodyPr>
          <a:lstStyle/>
          <a:p>
            <a:r>
              <a:rPr lang="zh-CN" altLang="en-US" b="1" spc="300" dirty="0">
                <a:solidFill>
                  <a:srgbClr val="85B311"/>
                </a:solidFill>
                <a:latin typeface="微软雅黑" panose="020B0503020204020204" charset="-122"/>
                <a:ea typeface="微软雅黑" panose="020B0503020204020204" charset="-122"/>
                <a:cs typeface="+mn-ea"/>
              </a:rPr>
              <a:t>（</a:t>
            </a:r>
            <a:r>
              <a:rPr lang="en-US" altLang="zh-CN" b="1" spc="300" dirty="0">
                <a:solidFill>
                  <a:srgbClr val="85B311"/>
                </a:solidFill>
                <a:latin typeface="微软雅黑" panose="020B0503020204020204" charset="-122"/>
                <a:ea typeface="微软雅黑" panose="020B0503020204020204" charset="-122"/>
                <a:cs typeface="+mn-ea"/>
              </a:rPr>
              <a:t>4</a:t>
            </a:r>
            <a:r>
              <a:rPr lang="zh-CN" altLang="en-US" b="1" spc="300" dirty="0">
                <a:solidFill>
                  <a:srgbClr val="85B311"/>
                </a:solidFill>
                <a:latin typeface="微软雅黑" panose="020B0503020204020204" charset="-122"/>
                <a:ea typeface="微软雅黑" panose="020B0503020204020204" charset="-122"/>
                <a:cs typeface="+mn-ea"/>
              </a:rPr>
              <a:t>）车站及列车应通过广播发布列车运行信息、突发事件及运营计划调整信息；排队候车、安全文明乘车提示等信息</a:t>
            </a:r>
            <a:r>
              <a:rPr lang="zh-CN" altLang="en-US" dirty="0"/>
              <a:t>。</a:t>
            </a:r>
            <a:endParaRPr lang="zh-CN" altLang="en-US" dirty="0"/>
          </a:p>
        </p:txBody>
      </p:sp>
      <p:sp>
        <p:nvSpPr>
          <p:cNvPr id="12" name="文本框 11"/>
          <p:cNvSpPr txBox="1"/>
          <p:nvPr/>
        </p:nvSpPr>
        <p:spPr>
          <a:xfrm>
            <a:off x="6171244" y="4364305"/>
            <a:ext cx="5516479" cy="2339102"/>
          </a:xfrm>
          <a:prstGeom prst="rect">
            <a:avLst/>
          </a:prstGeom>
          <a:noFill/>
        </p:spPr>
        <p:txBody>
          <a:bodyPr wrap="square" rtlCol="0">
            <a:spAutoFit/>
          </a:bodyPr>
          <a:lstStyle/>
          <a:p>
            <a:pPr>
              <a:spcAft>
                <a:spcPts val="600"/>
              </a:spcAft>
            </a:pPr>
            <a:r>
              <a:rPr lang="zh-CN" altLang="en-US" b="1" spc="300" dirty="0">
                <a:solidFill>
                  <a:srgbClr val="508E53"/>
                </a:solidFill>
                <a:latin typeface="微软雅黑" panose="020B0503020204020204" charset="-122"/>
                <a:ea typeface="微软雅黑" panose="020B0503020204020204" charset="-122"/>
                <a:cs typeface="+mn-ea"/>
              </a:rPr>
              <a:t>（</a:t>
            </a:r>
            <a:r>
              <a:rPr lang="en-US" altLang="zh-CN" b="1" spc="300" dirty="0">
                <a:solidFill>
                  <a:srgbClr val="508E53"/>
                </a:solidFill>
                <a:latin typeface="微软雅黑" panose="020B0503020204020204" charset="-122"/>
                <a:ea typeface="微软雅黑" panose="020B0503020204020204" charset="-122"/>
                <a:cs typeface="+mn-ea"/>
              </a:rPr>
              <a:t>5</a:t>
            </a:r>
            <a:r>
              <a:rPr lang="zh-CN" altLang="en-US" b="1" spc="300" dirty="0">
                <a:solidFill>
                  <a:srgbClr val="508E53"/>
                </a:solidFill>
                <a:latin typeface="微软雅黑" panose="020B0503020204020204" charset="-122"/>
                <a:ea typeface="微软雅黑" panose="020B0503020204020204" charset="-122"/>
                <a:cs typeface="+mn-ea"/>
              </a:rPr>
              <a:t>）列车应广播告知乘客到达车站、换乘和开启车门侧信息。</a:t>
            </a:r>
            <a:endParaRPr lang="zh-CN" altLang="en-US" b="1" spc="300" dirty="0">
              <a:solidFill>
                <a:srgbClr val="508E53"/>
              </a:solidFill>
              <a:latin typeface="微软雅黑" panose="020B0503020204020204" charset="-122"/>
              <a:ea typeface="微软雅黑" panose="020B0503020204020204" charset="-122"/>
              <a:cs typeface="+mn-ea"/>
            </a:endParaRPr>
          </a:p>
          <a:p>
            <a:pPr>
              <a:spcBef>
                <a:spcPts val="600"/>
              </a:spcBef>
            </a:pPr>
            <a:r>
              <a:rPr lang="zh-CN" altLang="en-US" b="1" spc="300" dirty="0">
                <a:solidFill>
                  <a:srgbClr val="508E53"/>
                </a:solidFill>
                <a:latin typeface="微软雅黑" panose="020B0503020204020204" charset="-122"/>
                <a:ea typeface="微软雅黑" panose="020B0503020204020204" charset="-122"/>
                <a:cs typeface="+mn-ea"/>
              </a:rPr>
              <a:t>（</a:t>
            </a:r>
            <a:r>
              <a:rPr lang="en-US" altLang="zh-CN" b="1" spc="300" dirty="0">
                <a:solidFill>
                  <a:srgbClr val="508E53"/>
                </a:solidFill>
                <a:latin typeface="微软雅黑" panose="020B0503020204020204" charset="-122"/>
                <a:ea typeface="微软雅黑" panose="020B0503020204020204" charset="-122"/>
                <a:cs typeface="+mn-ea"/>
              </a:rPr>
              <a:t>6</a:t>
            </a:r>
            <a:r>
              <a:rPr lang="zh-CN" altLang="en-US" b="1" spc="300" dirty="0">
                <a:solidFill>
                  <a:srgbClr val="508E53"/>
                </a:solidFill>
                <a:latin typeface="微软雅黑" panose="020B0503020204020204" charset="-122"/>
                <a:ea typeface="微软雅黑" panose="020B0503020204020204" charset="-122"/>
                <a:cs typeface="+mn-ea"/>
              </a:rPr>
              <a:t>）运营单位应建立官方网站、官方微博、官方微信公众号等互联网信息服务渠</a:t>
            </a:r>
            <a:endParaRPr lang="zh-CN" altLang="en-US" b="1" spc="300" dirty="0">
              <a:solidFill>
                <a:srgbClr val="508E53"/>
              </a:solidFill>
              <a:latin typeface="微软雅黑" panose="020B0503020204020204" charset="-122"/>
              <a:ea typeface="微软雅黑" panose="020B0503020204020204" charset="-122"/>
              <a:cs typeface="+mn-ea"/>
            </a:endParaRPr>
          </a:p>
          <a:p>
            <a:pPr>
              <a:spcBef>
                <a:spcPts val="600"/>
              </a:spcBef>
            </a:pPr>
            <a:r>
              <a:rPr lang="zh-CN" altLang="en-US" b="1" spc="300" dirty="0">
                <a:solidFill>
                  <a:srgbClr val="508E53"/>
                </a:solidFill>
                <a:latin typeface="微软雅黑" panose="020B0503020204020204" charset="-122"/>
                <a:ea typeface="微软雅黑" panose="020B0503020204020204" charset="-122"/>
                <a:cs typeface="+mn-ea"/>
              </a:rPr>
              <a:t>道，面向乘客发布列车运行动态、运行计划调整、出行提示等运营服务信息，并进行</a:t>
            </a:r>
            <a:endParaRPr lang="zh-CN" altLang="en-US" b="1" spc="300" dirty="0">
              <a:solidFill>
                <a:srgbClr val="508E53"/>
              </a:solidFill>
              <a:latin typeface="微软雅黑" panose="020B0503020204020204" charset="-122"/>
              <a:ea typeface="微软雅黑" panose="020B0503020204020204" charset="-122"/>
              <a:cs typeface="+mn-ea"/>
            </a:endParaRPr>
          </a:p>
          <a:p>
            <a:pPr>
              <a:spcBef>
                <a:spcPts val="600"/>
              </a:spcBef>
            </a:pPr>
            <a:r>
              <a:rPr lang="zh-CN" altLang="en-US" b="1" spc="300" dirty="0">
                <a:solidFill>
                  <a:srgbClr val="508E53"/>
                </a:solidFill>
                <a:latin typeface="微软雅黑" panose="020B0503020204020204" charset="-122"/>
                <a:ea typeface="微软雅黑" panose="020B0503020204020204" charset="-122"/>
                <a:cs typeface="+mn-ea"/>
              </a:rPr>
              <a:t>乘客诉求回复办理工作。</a:t>
            </a:r>
            <a:endParaRPr lang="zh-CN" altLang="en-US" b="1" spc="300" dirty="0">
              <a:solidFill>
                <a:srgbClr val="508E53"/>
              </a:solidFill>
              <a:latin typeface="微软雅黑" panose="020B0503020204020204" charset="-122"/>
              <a:ea typeface="微软雅黑" panose="020B0503020204020204" charset="-122"/>
              <a:cs typeface="+mn-ea"/>
            </a:endParaRPr>
          </a:p>
        </p:txBody>
      </p:sp>
    </p:spTree>
    <p:custDataLst>
      <p:tags r:id="rId51"/>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519437" y="3036189"/>
            <a:ext cx="599440" cy="521970"/>
          </a:xfrm>
          <a:prstGeom prst="rect">
            <a:avLst/>
          </a:prstGeom>
          <a:noFill/>
        </p:spPr>
        <p:txBody>
          <a:bodyPr wrap="none" rtlCol="0">
            <a:spAutoFit/>
          </a:bodyPr>
          <a:lstStyle/>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4" name="文本框 13"/>
          <p:cNvSpPr txBox="1"/>
          <p:nvPr>
            <p:custDataLst>
              <p:tags r:id="rId2"/>
            </p:custDataLst>
          </p:nvPr>
        </p:nvSpPr>
        <p:spPr>
          <a:xfrm>
            <a:off x="2598964" y="3808586"/>
            <a:ext cx="670450" cy="521970"/>
          </a:xfrm>
          <a:prstGeom prst="rect">
            <a:avLst/>
          </a:prstGeom>
          <a:noFill/>
        </p:spPr>
        <p:txBody>
          <a:bodyPr wrap="square" rtlCol="0">
            <a:spAutoFit/>
          </a:bodyPr>
          <a:lstStyle/>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5" name="文本框 14"/>
          <p:cNvSpPr txBox="1"/>
          <p:nvPr>
            <p:custDataLst>
              <p:tags r:id="rId3"/>
            </p:custDataLst>
          </p:nvPr>
        </p:nvSpPr>
        <p:spPr>
          <a:xfrm>
            <a:off x="3565244" y="4586324"/>
            <a:ext cx="670450" cy="521970"/>
          </a:xfrm>
          <a:prstGeom prst="rect">
            <a:avLst/>
          </a:prstGeom>
          <a:noFill/>
        </p:spPr>
        <p:txBody>
          <a:bodyPr wrap="square" rtlCol="0">
            <a:spAutoFit/>
          </a:bodyPr>
          <a:lstStyle/>
          <a:p>
            <a:pPr defTabSz="457200"/>
            <a:r>
              <a:rPr kumimoji="1" lang="en-US" altLang="zh-CN" sz="2800" dirty="0">
                <a:solidFill>
                  <a:srgbClr val="FFFFFF"/>
                </a:solidFill>
                <a:latin typeface="微软雅黑" panose="020B0503020204020204" charset="-122"/>
                <a:ea typeface="微软雅黑" panose="020B0503020204020204" charset="-122"/>
              </a:rPr>
              <a:t>1</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7" name="矩形 6"/>
          <p:cNvSpPr/>
          <p:nvPr>
            <p:custDataLst>
              <p:tags r:id="rId4"/>
            </p:custDataLst>
          </p:nvPr>
        </p:nvSpPr>
        <p:spPr>
          <a:xfrm>
            <a:off x="797180" y="908313"/>
            <a:ext cx="6438666"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defTabSz="457200"/>
            <a:endParaRPr kumimoji="1" lang="zh-CN" altLang="en-US" dirty="0">
              <a:solidFill>
                <a:srgbClr val="FFFFFF"/>
              </a:solidFill>
              <a:latin typeface="微软雅黑" panose="020B0503020204020204" charset="-122"/>
              <a:ea typeface="微软雅黑" panose="020B0503020204020204" charset="-122"/>
            </a:endParaRPr>
          </a:p>
        </p:txBody>
      </p:sp>
      <p:cxnSp>
        <p:nvCxnSpPr>
          <p:cNvPr id="6" name="直线连接符 5"/>
          <p:cNvCxnSpPr/>
          <p:nvPr>
            <p:custDataLst>
              <p:tags r:id="rId5"/>
            </p:custDataLst>
          </p:nvPr>
        </p:nvCxnSpPr>
        <p:spPr>
          <a:xfrm>
            <a:off x="797180" y="908313"/>
            <a:ext cx="0" cy="1058354"/>
          </a:xfrm>
          <a:prstGeom prst="line">
            <a:avLst/>
          </a:prstGeom>
          <a:ln w="25400">
            <a:solidFill>
              <a:srgbClr val="2196F3"/>
            </a:solidFill>
          </a:ln>
        </p:spPr>
        <p:style>
          <a:lnRef idx="1">
            <a:srgbClr val="2196F3"/>
          </a:lnRef>
          <a:fillRef idx="0">
            <a:srgbClr val="2196F3"/>
          </a:fillRef>
          <a:effectRef idx="0">
            <a:srgbClr val="2196F3"/>
          </a:effectRef>
          <a:fontRef idx="minor">
            <a:srgbClr val="222222"/>
          </a:fontRef>
        </p:style>
      </p:cxnSp>
      <p:sp>
        <p:nvSpPr>
          <p:cNvPr id="27" name="矩形 26"/>
          <p:cNvSpPr/>
          <p:nvPr>
            <p:custDataLst>
              <p:tags r:id="rId6"/>
            </p:custDataLst>
          </p:nvPr>
        </p:nvSpPr>
        <p:spPr>
          <a:xfrm>
            <a:off x="797183" y="2238820"/>
            <a:ext cx="6438664"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0" name="直线连接符 29"/>
          <p:cNvCxnSpPr/>
          <p:nvPr>
            <p:custDataLst>
              <p:tags r:id="rId7"/>
            </p:custDataLst>
          </p:nvPr>
        </p:nvCxnSpPr>
        <p:spPr>
          <a:xfrm>
            <a:off x="797183" y="2238820"/>
            <a:ext cx="0" cy="1058354"/>
          </a:xfrm>
          <a:prstGeom prst="line">
            <a:avLst/>
          </a:prstGeom>
          <a:ln w="25400">
            <a:solidFill>
              <a:srgbClr val="009587"/>
            </a:solidFill>
          </a:ln>
        </p:spPr>
        <p:style>
          <a:lnRef idx="1">
            <a:srgbClr val="2196F3"/>
          </a:lnRef>
          <a:fillRef idx="0">
            <a:srgbClr val="2196F3"/>
          </a:fillRef>
          <a:effectRef idx="0">
            <a:srgbClr val="2196F3"/>
          </a:effectRef>
          <a:fontRef idx="minor">
            <a:srgbClr val="222222"/>
          </a:fontRef>
        </p:style>
      </p:cxnSp>
      <p:sp>
        <p:nvSpPr>
          <p:cNvPr id="32" name="矩形 31"/>
          <p:cNvSpPr/>
          <p:nvPr>
            <p:custDataLst>
              <p:tags r:id="rId8"/>
            </p:custDataLst>
          </p:nvPr>
        </p:nvSpPr>
        <p:spPr>
          <a:xfrm>
            <a:off x="797182" y="3527969"/>
            <a:ext cx="6438664"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5" name="直线连接符 34"/>
          <p:cNvCxnSpPr/>
          <p:nvPr>
            <p:custDataLst>
              <p:tags r:id="rId9"/>
            </p:custDataLst>
          </p:nvPr>
        </p:nvCxnSpPr>
        <p:spPr>
          <a:xfrm>
            <a:off x="797183" y="3527969"/>
            <a:ext cx="0" cy="1058354"/>
          </a:xfrm>
          <a:prstGeom prst="line">
            <a:avLst/>
          </a:prstGeom>
          <a:ln w="25400">
            <a:solidFill>
              <a:srgbClr val="8BC34A"/>
            </a:solidFill>
          </a:ln>
        </p:spPr>
        <p:style>
          <a:lnRef idx="1">
            <a:srgbClr val="2196F3"/>
          </a:lnRef>
          <a:fillRef idx="0">
            <a:srgbClr val="2196F3"/>
          </a:fillRef>
          <a:effectRef idx="0">
            <a:srgbClr val="2196F3"/>
          </a:effectRef>
          <a:fontRef idx="minor">
            <a:srgbClr val="222222"/>
          </a:fontRef>
        </p:style>
      </p:cxnSp>
      <p:sp>
        <p:nvSpPr>
          <p:cNvPr id="40" name="文本框 39"/>
          <p:cNvSpPr txBox="1"/>
          <p:nvPr>
            <p:custDataLst>
              <p:tags r:id="rId10"/>
            </p:custDataLst>
          </p:nvPr>
        </p:nvSpPr>
        <p:spPr>
          <a:xfrm>
            <a:off x="846451" y="1019187"/>
            <a:ext cx="6438667" cy="787523"/>
          </a:xfrm>
          <a:prstGeom prst="rect">
            <a:avLst/>
          </a:prstGeom>
          <a:noFill/>
        </p:spPr>
        <p:txBody>
          <a:bodyPr wrap="square" rtlCol="0" anchor="ctr" anchorCtr="0">
            <a:noAutofit/>
          </a:bodyPr>
          <a:lstStyle/>
          <a:p>
            <a:r>
              <a:rPr lang="zh-CN" altLang="en-US" sz="1400" spc="150" dirty="0">
                <a:latin typeface="微软雅黑" panose="020B0503020204020204" charset="-122"/>
                <a:ea typeface="微软雅黑" panose="020B0503020204020204" charset="-122"/>
              </a:rPr>
              <a:t>（</a:t>
            </a:r>
            <a:r>
              <a:rPr lang="en-US" altLang="zh-CN" sz="1400" spc="150" dirty="0">
                <a:latin typeface="微软雅黑" panose="020B0503020204020204" charset="-122"/>
                <a:ea typeface="微软雅黑" panose="020B0503020204020204" charset="-122"/>
              </a:rPr>
              <a:t>1</a:t>
            </a:r>
            <a:r>
              <a:rPr lang="zh-CN" altLang="en-US" sz="1400" spc="150" dirty="0">
                <a:latin typeface="微软雅黑" panose="020B0503020204020204" charset="-122"/>
                <a:ea typeface="微软雅黑" panose="020B0503020204020204" charset="-122"/>
              </a:rPr>
              <a:t>）运营单位应根据不同岗位的服务要求，制定岗位工作职责及工作标准，应覆盖乘客进入城市轨道交通系统后服务人员提供的所有服务工作。</a:t>
            </a:r>
            <a:endParaRPr lang="zh-CN" altLang="en-US" sz="1400" spc="150" dirty="0">
              <a:latin typeface="微软雅黑" panose="020B0503020204020204" charset="-122"/>
              <a:ea typeface="微软雅黑" panose="020B0503020204020204" charset="-122"/>
            </a:endParaRPr>
          </a:p>
          <a:p>
            <a:r>
              <a:rPr lang="zh-CN" altLang="en-US" sz="1400" spc="150" dirty="0">
                <a:latin typeface="微软雅黑" panose="020B0503020204020204" charset="-122"/>
                <a:ea typeface="微软雅黑" panose="020B0503020204020204" charset="-122"/>
              </a:rPr>
              <a:t>（</a:t>
            </a:r>
            <a:r>
              <a:rPr lang="en-US" altLang="zh-CN" sz="1400" spc="150" dirty="0">
                <a:latin typeface="微软雅黑" panose="020B0503020204020204" charset="-122"/>
                <a:ea typeface="微软雅黑" panose="020B0503020204020204" charset="-122"/>
              </a:rPr>
              <a:t>2</a:t>
            </a:r>
            <a:r>
              <a:rPr lang="zh-CN" altLang="en-US" sz="1400" spc="150" dirty="0">
                <a:latin typeface="微软雅黑" panose="020B0503020204020204" charset="-122"/>
                <a:ea typeface="微软雅黑" panose="020B0503020204020204" charset="-122"/>
              </a:rPr>
              <a:t>）服务人员应履行首问责任制。</a:t>
            </a:r>
            <a:endParaRPr lang="zh-CN" altLang="en-US" sz="1400" spc="150" dirty="0">
              <a:latin typeface="微软雅黑" panose="020B0503020204020204" charset="-122"/>
              <a:ea typeface="微软雅黑" panose="020B0503020204020204" charset="-122"/>
            </a:endParaRPr>
          </a:p>
        </p:txBody>
      </p:sp>
      <p:sp>
        <p:nvSpPr>
          <p:cNvPr id="41" name="文本框 40"/>
          <p:cNvSpPr txBox="1"/>
          <p:nvPr>
            <p:custDataLst>
              <p:tags r:id="rId11"/>
            </p:custDataLst>
          </p:nvPr>
        </p:nvSpPr>
        <p:spPr>
          <a:xfrm>
            <a:off x="895723" y="2342235"/>
            <a:ext cx="6389391" cy="787523"/>
          </a:xfrm>
          <a:prstGeom prst="rect">
            <a:avLst/>
          </a:prstGeom>
          <a:noFill/>
        </p:spPr>
        <p:txBody>
          <a:bodyPr wrap="square" rtlCol="0" anchor="ctr" anchorCtr="0">
            <a:noAutofit/>
          </a:bodyPr>
          <a:lstStyle/>
          <a:p>
            <a:r>
              <a:rPr lang="zh-CN" altLang="en-US" sz="1400" spc="150" dirty="0">
                <a:latin typeface="微软雅黑" panose="020B0503020204020204" charset="-122"/>
                <a:ea typeface="微软雅黑" panose="020B0503020204020204" charset="-122"/>
              </a:rPr>
              <a:t>（</a:t>
            </a:r>
            <a:r>
              <a:rPr lang="en-US" altLang="zh-CN" sz="1400" spc="150" dirty="0">
                <a:latin typeface="微软雅黑" panose="020B0503020204020204" charset="-122"/>
                <a:ea typeface="微软雅黑" panose="020B0503020204020204" charset="-122"/>
              </a:rPr>
              <a:t>3</a:t>
            </a:r>
            <a:r>
              <a:rPr lang="zh-CN" altLang="en-US" sz="1400" spc="150" dirty="0">
                <a:latin typeface="微软雅黑" panose="020B0503020204020204" charset="-122"/>
                <a:ea typeface="微软雅黑" panose="020B0503020204020204" charset="-122"/>
              </a:rPr>
              <a:t>）服务人员应进行岗前培训，持证上岗，并进行在岗技能培训。定期组织开展上岗证核证、复证工作。因个人原因离岗 </a:t>
            </a:r>
            <a:r>
              <a:rPr lang="en-US" altLang="zh-CN" sz="1400" spc="150" dirty="0">
                <a:latin typeface="微软雅黑" panose="020B0503020204020204" charset="-122"/>
                <a:ea typeface="微软雅黑" panose="020B0503020204020204" charset="-122"/>
              </a:rPr>
              <a:t>6 </a:t>
            </a:r>
            <a:r>
              <a:rPr lang="zh-CN" altLang="en-US" sz="1400" spc="150" dirty="0">
                <a:latin typeface="微软雅黑" panose="020B0503020204020204" charset="-122"/>
                <a:ea typeface="微软雅黑" panose="020B0503020204020204" charset="-122"/>
              </a:rPr>
              <a:t>个月及以上的服务人员在归岗前应进行岗位复核测评，通过考核后，方可上岗。</a:t>
            </a:r>
            <a:endParaRPr lang="zh-CN" altLang="en-US" sz="1400" spc="150" dirty="0">
              <a:latin typeface="微软雅黑" panose="020B0503020204020204" charset="-122"/>
              <a:ea typeface="微软雅黑" panose="020B0503020204020204" charset="-122"/>
            </a:endParaRPr>
          </a:p>
        </p:txBody>
      </p:sp>
      <p:sp>
        <p:nvSpPr>
          <p:cNvPr id="42" name="文本框 41"/>
          <p:cNvSpPr txBox="1"/>
          <p:nvPr>
            <p:custDataLst>
              <p:tags r:id="rId12"/>
            </p:custDataLst>
          </p:nvPr>
        </p:nvSpPr>
        <p:spPr>
          <a:xfrm>
            <a:off x="846451" y="3597366"/>
            <a:ext cx="6389395" cy="787523"/>
          </a:xfrm>
          <a:prstGeom prst="rect">
            <a:avLst/>
          </a:prstGeom>
          <a:noFill/>
        </p:spPr>
        <p:txBody>
          <a:bodyPr wrap="square" rtlCol="0" anchor="ctr" anchorCtr="0">
            <a:normAutofit/>
          </a:bodyPr>
          <a:lstStyle/>
          <a:p>
            <a:r>
              <a:rPr lang="zh-CN" altLang="en-US" sz="1400" spc="150" dirty="0">
                <a:latin typeface="微软雅黑" panose="020B0503020204020204" charset="-122"/>
                <a:ea typeface="微软雅黑" panose="020B0503020204020204" charset="-122"/>
              </a:rPr>
              <a:t>（</a:t>
            </a:r>
            <a:r>
              <a:rPr lang="en-US" altLang="zh-CN" sz="1400" spc="150" dirty="0">
                <a:latin typeface="微软雅黑" panose="020B0503020204020204" charset="-122"/>
                <a:ea typeface="微软雅黑" panose="020B0503020204020204" charset="-122"/>
              </a:rPr>
              <a:t>4</a:t>
            </a:r>
            <a:r>
              <a:rPr lang="zh-CN" altLang="en-US" sz="1400" spc="150" dirty="0">
                <a:latin typeface="微软雅黑" panose="020B0503020204020204" charset="-122"/>
                <a:ea typeface="微软雅黑" panose="020B0503020204020204" charset="-122"/>
              </a:rPr>
              <a:t>）行车值班员、列车驾驶员及行车调度员的技能和素质要求应分别符合 </a:t>
            </a:r>
            <a:r>
              <a:rPr lang="en-US" altLang="zh-CN" sz="1400" spc="150" dirty="0">
                <a:latin typeface="微软雅黑" panose="020B0503020204020204" charset="-122"/>
                <a:ea typeface="微软雅黑" panose="020B0503020204020204" charset="-122"/>
              </a:rPr>
              <a:t>JT/T1002.1</a:t>
            </a:r>
            <a:r>
              <a:rPr lang="zh-CN" altLang="en-US" sz="1400" spc="150" dirty="0">
                <a:latin typeface="微软雅黑" panose="020B0503020204020204" charset="-122"/>
                <a:ea typeface="微软雅黑" panose="020B0503020204020204" charset="-122"/>
              </a:rPr>
              <a:t>、</a:t>
            </a:r>
            <a:r>
              <a:rPr lang="en-US" altLang="zh-CN" sz="1400" spc="150" dirty="0">
                <a:latin typeface="微软雅黑" panose="020B0503020204020204" charset="-122"/>
                <a:ea typeface="微软雅黑" panose="020B0503020204020204" charset="-122"/>
              </a:rPr>
              <a:t>JT/T 1003.1 </a:t>
            </a:r>
            <a:r>
              <a:rPr lang="zh-CN" altLang="en-US" sz="1400" spc="150" dirty="0">
                <a:latin typeface="微软雅黑" panose="020B0503020204020204" charset="-122"/>
                <a:ea typeface="微软雅黑" panose="020B0503020204020204" charset="-122"/>
              </a:rPr>
              <a:t>和 </a:t>
            </a:r>
            <a:r>
              <a:rPr lang="en-US" altLang="zh-CN" sz="1400" spc="150" dirty="0">
                <a:latin typeface="微软雅黑" panose="020B0503020204020204" charset="-122"/>
                <a:ea typeface="微软雅黑" panose="020B0503020204020204" charset="-122"/>
              </a:rPr>
              <a:t>JT/T 1004.1 </a:t>
            </a:r>
            <a:r>
              <a:rPr lang="zh-CN" altLang="en-US" sz="1400" spc="150" dirty="0">
                <a:latin typeface="微软雅黑" panose="020B0503020204020204" charset="-122"/>
                <a:ea typeface="微软雅黑" panose="020B0503020204020204" charset="-122"/>
              </a:rPr>
              <a:t>的要求。</a:t>
            </a:r>
            <a:endParaRPr lang="zh-CN" altLang="en-US" sz="1400" spc="150" dirty="0">
              <a:latin typeface="微软雅黑" panose="020B0503020204020204" charset="-122"/>
              <a:ea typeface="微软雅黑" panose="020B0503020204020204" charset="-122"/>
            </a:endParaRPr>
          </a:p>
          <a:p>
            <a:r>
              <a:rPr lang="zh-CN" altLang="en-US" sz="1400" spc="150" dirty="0">
                <a:latin typeface="微软雅黑" panose="020B0503020204020204" charset="-122"/>
                <a:ea typeface="微软雅黑" panose="020B0503020204020204" charset="-122"/>
              </a:rPr>
              <a:t>（</a:t>
            </a:r>
            <a:r>
              <a:rPr lang="en-US" altLang="zh-CN" sz="1400" spc="150" dirty="0">
                <a:latin typeface="微软雅黑" panose="020B0503020204020204" charset="-122"/>
                <a:ea typeface="微软雅黑" panose="020B0503020204020204" charset="-122"/>
              </a:rPr>
              <a:t>5</a:t>
            </a:r>
            <a:r>
              <a:rPr lang="zh-CN" altLang="en-US" sz="1400" spc="150" dirty="0">
                <a:latin typeface="微软雅黑" panose="020B0503020204020204" charset="-122"/>
                <a:ea typeface="微软雅黑" panose="020B0503020204020204" charset="-122"/>
              </a:rPr>
              <a:t>）志愿者或临时支援人员应在通过培训后上岗。</a:t>
            </a:r>
            <a:endParaRPr lang="zh-CN" altLang="en-US" sz="1400" spc="150" dirty="0">
              <a:latin typeface="微软雅黑" panose="020B0503020204020204" charset="-122"/>
              <a:ea typeface="微软雅黑" panose="020B0503020204020204" charset="-122"/>
            </a:endParaRPr>
          </a:p>
        </p:txBody>
      </p:sp>
      <p:sp>
        <p:nvSpPr>
          <p:cNvPr id="22" name="TextBox 5"/>
          <p:cNvSpPr txBox="1"/>
          <p:nvPr>
            <p:custDataLst>
              <p:tags r:id="rId13"/>
            </p:custDataLst>
          </p:nvPr>
        </p:nvSpPr>
        <p:spPr>
          <a:xfrm>
            <a:off x="457200" y="487412"/>
            <a:ext cx="11277600" cy="523220"/>
          </a:xfrm>
          <a:prstGeom prst="rect">
            <a:avLst/>
          </a:prstGeom>
          <a:noFill/>
        </p:spPr>
        <p:txBody>
          <a:bodyPr wrap="square" rtlCol="0">
            <a:normAutofit fontScale="97500"/>
          </a:bodyPr>
          <a:lstStyle/>
          <a:p>
            <a:pPr algn="r" defTabSz="457200"/>
            <a:r>
              <a:rPr lang="zh-CN" altLang="en-US" sz="2800" b="1" spc="300" dirty="0">
                <a:solidFill>
                  <a:srgbClr val="222222"/>
                </a:solidFill>
                <a:latin typeface="微软雅黑" panose="020B0503020204020204" charset="-122"/>
                <a:ea typeface="微软雅黑" panose="020B0503020204020204" charset="-122"/>
              </a:rPr>
              <a:t>服务人员</a:t>
            </a:r>
            <a:endParaRPr lang="zh-CN" altLang="en-US" sz="2800" b="1" spc="300" dirty="0">
              <a:solidFill>
                <a:srgbClr val="222222"/>
              </a:solidFill>
              <a:latin typeface="微软雅黑" panose="020B0503020204020204" charset="-122"/>
              <a:ea typeface="微软雅黑" panose="020B0503020204020204" charset="-122"/>
            </a:endParaRPr>
          </a:p>
        </p:txBody>
      </p:sp>
      <p:sp>
        <p:nvSpPr>
          <p:cNvPr id="3" name="矩形 2"/>
          <p:cNvSpPr/>
          <p:nvPr>
            <p:custDataLst>
              <p:tags r:id="rId14"/>
            </p:custDataLst>
          </p:nvPr>
        </p:nvSpPr>
        <p:spPr>
          <a:xfrm>
            <a:off x="797180" y="4996722"/>
            <a:ext cx="6438666"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defTabSz="457200"/>
            <a:r>
              <a:rPr lang="zh-CN" altLang="en-US" sz="1400" b="0" dirty="0">
                <a:solidFill>
                  <a:srgbClr val="231F20"/>
                </a:solidFill>
                <a:effectLst/>
                <a:latin typeface="微软雅黑" panose="020B0503020204020204" charset="-122"/>
                <a:ea typeface="微软雅黑" panose="020B0503020204020204" charset="-122"/>
              </a:rPr>
              <a:t>（</a:t>
            </a:r>
            <a:r>
              <a:rPr lang="en-US" altLang="zh-CN" sz="1400" spc="150" dirty="0">
                <a:solidFill>
                  <a:schemeClr val="tx1"/>
                </a:solidFill>
                <a:latin typeface="微软雅黑" panose="020B0503020204020204" charset="-122"/>
                <a:ea typeface="微软雅黑" panose="020B0503020204020204" charset="-122"/>
              </a:rPr>
              <a:t>6</a:t>
            </a:r>
            <a:r>
              <a:rPr lang="zh-CN" altLang="en-US" sz="1400" spc="150" dirty="0">
                <a:solidFill>
                  <a:schemeClr val="tx1"/>
                </a:solidFill>
                <a:latin typeface="微软雅黑" panose="020B0503020204020204" charset="-122"/>
                <a:ea typeface="微软雅黑" panose="020B0503020204020204" charset="-122"/>
              </a:rPr>
              <a:t>）运营单位应定期组织客运服务各岗位的应急预案演练及评估工作，不断完善应 急预案，提高应急处置能力。 </a:t>
            </a:r>
            <a:endParaRPr lang="en-US" altLang="zh-CN" sz="1400" spc="150" dirty="0">
              <a:solidFill>
                <a:schemeClr val="tx1"/>
              </a:solidFill>
              <a:latin typeface="微软雅黑" panose="020B0503020204020204" charset="-122"/>
              <a:ea typeface="微软雅黑" panose="020B0503020204020204" charset="-122"/>
            </a:endParaRPr>
          </a:p>
          <a:p>
            <a:pPr defTabSz="457200"/>
            <a:r>
              <a:rPr lang="zh-CN" altLang="en-US" sz="1400" spc="150" dirty="0">
                <a:solidFill>
                  <a:schemeClr val="tx1"/>
                </a:solidFill>
                <a:latin typeface="微软雅黑" panose="020B0503020204020204" charset="-122"/>
                <a:ea typeface="微软雅黑" panose="020B0503020204020204" charset="-122"/>
              </a:rPr>
              <a:t>（</a:t>
            </a:r>
            <a:r>
              <a:rPr lang="en-US" altLang="zh-CN" sz="1400" spc="150" dirty="0">
                <a:solidFill>
                  <a:schemeClr val="tx1"/>
                </a:solidFill>
                <a:latin typeface="微软雅黑" panose="020B0503020204020204" charset="-122"/>
                <a:ea typeface="微软雅黑" panose="020B0503020204020204" charset="-122"/>
              </a:rPr>
              <a:t>7</a:t>
            </a:r>
            <a:r>
              <a:rPr lang="zh-CN" altLang="en-US" sz="1400" spc="150" dirty="0">
                <a:solidFill>
                  <a:schemeClr val="tx1"/>
                </a:solidFill>
                <a:latin typeface="微软雅黑" panose="020B0503020204020204" charset="-122"/>
                <a:ea typeface="微软雅黑" panose="020B0503020204020204" charset="-122"/>
              </a:rPr>
              <a:t>）当服务人员疑似感染或已感染极具传染性疾病时，不应为乘客提供服务。</a:t>
            </a:r>
            <a:endParaRPr lang="zh-CN" altLang="en-US" sz="1400" spc="150" dirty="0">
              <a:solidFill>
                <a:schemeClr val="tx1"/>
              </a:solidFill>
              <a:latin typeface="微软雅黑" panose="020B0503020204020204" charset="-122"/>
              <a:ea typeface="微软雅黑" panose="020B0503020204020204" charset="-122"/>
            </a:endParaRPr>
          </a:p>
        </p:txBody>
      </p:sp>
      <p:cxnSp>
        <p:nvCxnSpPr>
          <p:cNvPr id="4" name="直线连接符 34"/>
          <p:cNvCxnSpPr/>
          <p:nvPr>
            <p:custDataLst>
              <p:tags r:id="rId15"/>
            </p:custDataLst>
          </p:nvPr>
        </p:nvCxnSpPr>
        <p:spPr>
          <a:xfrm>
            <a:off x="797180" y="4996722"/>
            <a:ext cx="0" cy="1058354"/>
          </a:xfrm>
          <a:prstGeom prst="line">
            <a:avLst/>
          </a:prstGeom>
          <a:ln w="25400">
            <a:solidFill>
              <a:srgbClr val="A970D4"/>
            </a:solidFill>
          </a:ln>
        </p:spPr>
        <p:style>
          <a:lnRef idx="1">
            <a:srgbClr val="2196F3"/>
          </a:lnRef>
          <a:fillRef idx="0">
            <a:srgbClr val="2196F3"/>
          </a:fillRef>
          <a:effectRef idx="0">
            <a:srgbClr val="2196F3"/>
          </a:effectRef>
          <a:fontRef idx="minor">
            <a:srgbClr val="222222"/>
          </a:fontRef>
        </p:style>
      </p:cxnSp>
      <p:cxnSp>
        <p:nvCxnSpPr>
          <p:cNvPr id="8" name="连接符: 肘形 7"/>
          <p:cNvCxnSpPr/>
          <p:nvPr/>
        </p:nvCxnSpPr>
        <p:spPr>
          <a:xfrm flipV="1">
            <a:off x="8241632" y="2008025"/>
            <a:ext cx="1642310" cy="954554"/>
          </a:xfrm>
          <a:prstGeom prst="bentConnector3">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0045809" y="1437491"/>
            <a:ext cx="553998" cy="1598698"/>
          </a:xfrm>
          <a:prstGeom prst="rect">
            <a:avLst/>
          </a:prstGeom>
          <a:noFill/>
        </p:spPr>
        <p:txBody>
          <a:bodyPr vert="eaVert" wrap="square" rtlCol="0">
            <a:spAutoFit/>
          </a:bodyPr>
          <a:lstStyle/>
          <a:p>
            <a:r>
              <a:rPr lang="en-US" altLang="zh-CN" sz="1800" b="0" dirty="0">
                <a:solidFill>
                  <a:srgbClr val="00AEEF"/>
                </a:solidFill>
                <a:effectLst/>
                <a:latin typeface="FZHTJW--GB1-0"/>
              </a:rPr>
              <a:t> </a:t>
            </a:r>
            <a:r>
              <a:rPr lang="zh-CN" altLang="en-US" sz="2400" b="1" dirty="0">
                <a:effectLst/>
                <a:latin typeface="微软雅黑" panose="020B0503020204020204" charset="-122"/>
                <a:ea typeface="微软雅黑" panose="020B0503020204020204" charset="-122"/>
              </a:rPr>
              <a:t>基本要求</a:t>
            </a:r>
            <a:endParaRPr lang="zh-CN" altLang="en-US" sz="2400" b="1" dirty="0">
              <a:latin typeface="微软雅黑" panose="020B0503020204020204" charset="-122"/>
              <a:ea typeface="微软雅黑" panose="020B0503020204020204" charset="-122"/>
            </a:endParaRPr>
          </a:p>
        </p:txBody>
      </p:sp>
    </p:spTree>
    <p:custDataLst>
      <p:tags r:id="rId16"/>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519437" y="3036189"/>
            <a:ext cx="599440" cy="521970"/>
          </a:xfrm>
          <a:prstGeom prst="rect">
            <a:avLst/>
          </a:prstGeom>
          <a:noFill/>
        </p:spPr>
        <p:txBody>
          <a:bodyPr wrap="none" rtlCol="0">
            <a:spAutoFit/>
          </a:bodyPr>
          <a:lstStyle/>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4" name="文本框 13"/>
          <p:cNvSpPr txBox="1"/>
          <p:nvPr>
            <p:custDataLst>
              <p:tags r:id="rId2"/>
            </p:custDataLst>
          </p:nvPr>
        </p:nvSpPr>
        <p:spPr>
          <a:xfrm>
            <a:off x="2598964" y="3808586"/>
            <a:ext cx="670450" cy="521970"/>
          </a:xfrm>
          <a:prstGeom prst="rect">
            <a:avLst/>
          </a:prstGeom>
          <a:noFill/>
        </p:spPr>
        <p:txBody>
          <a:bodyPr wrap="square" rtlCol="0">
            <a:spAutoFit/>
          </a:bodyPr>
          <a:lstStyle/>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5" name="文本框 14"/>
          <p:cNvSpPr txBox="1"/>
          <p:nvPr>
            <p:custDataLst>
              <p:tags r:id="rId3"/>
            </p:custDataLst>
          </p:nvPr>
        </p:nvSpPr>
        <p:spPr>
          <a:xfrm>
            <a:off x="3565244" y="4586324"/>
            <a:ext cx="670450" cy="521970"/>
          </a:xfrm>
          <a:prstGeom prst="rect">
            <a:avLst/>
          </a:prstGeom>
          <a:noFill/>
        </p:spPr>
        <p:txBody>
          <a:bodyPr wrap="square" rtlCol="0">
            <a:spAutoFit/>
          </a:bodyPr>
          <a:lstStyle/>
          <a:p>
            <a:pPr defTabSz="457200"/>
            <a:r>
              <a:rPr kumimoji="1" lang="en-US" altLang="zh-CN" sz="2800" dirty="0">
                <a:solidFill>
                  <a:srgbClr val="FFFFFF"/>
                </a:solidFill>
                <a:latin typeface="微软雅黑" panose="020B0503020204020204" charset="-122"/>
                <a:ea typeface="微软雅黑" panose="020B0503020204020204" charset="-122"/>
              </a:rPr>
              <a:t>1</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7" name="矩形 6"/>
          <p:cNvSpPr/>
          <p:nvPr>
            <p:custDataLst>
              <p:tags r:id="rId4"/>
            </p:custDataLst>
          </p:nvPr>
        </p:nvSpPr>
        <p:spPr>
          <a:xfrm>
            <a:off x="797180" y="908313"/>
            <a:ext cx="6438666"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defTabSz="457200"/>
            <a:endParaRPr kumimoji="1" lang="zh-CN" altLang="en-US" dirty="0">
              <a:solidFill>
                <a:srgbClr val="FFFFFF"/>
              </a:solidFill>
              <a:latin typeface="微软雅黑" panose="020B0503020204020204" charset="-122"/>
              <a:ea typeface="微软雅黑" panose="020B0503020204020204" charset="-122"/>
            </a:endParaRPr>
          </a:p>
        </p:txBody>
      </p:sp>
      <p:cxnSp>
        <p:nvCxnSpPr>
          <p:cNvPr id="6" name="直线连接符 5"/>
          <p:cNvCxnSpPr/>
          <p:nvPr>
            <p:custDataLst>
              <p:tags r:id="rId5"/>
            </p:custDataLst>
          </p:nvPr>
        </p:nvCxnSpPr>
        <p:spPr>
          <a:xfrm>
            <a:off x="797180" y="908313"/>
            <a:ext cx="0" cy="1058354"/>
          </a:xfrm>
          <a:prstGeom prst="line">
            <a:avLst/>
          </a:prstGeom>
          <a:ln w="25400">
            <a:solidFill>
              <a:srgbClr val="2196F3"/>
            </a:solidFill>
          </a:ln>
        </p:spPr>
        <p:style>
          <a:lnRef idx="1">
            <a:srgbClr val="2196F3"/>
          </a:lnRef>
          <a:fillRef idx="0">
            <a:srgbClr val="2196F3"/>
          </a:fillRef>
          <a:effectRef idx="0">
            <a:srgbClr val="2196F3"/>
          </a:effectRef>
          <a:fontRef idx="minor">
            <a:srgbClr val="222222"/>
          </a:fontRef>
        </p:style>
      </p:cxnSp>
      <p:sp>
        <p:nvSpPr>
          <p:cNvPr id="27" name="矩形 26"/>
          <p:cNvSpPr/>
          <p:nvPr>
            <p:custDataLst>
              <p:tags r:id="rId6"/>
            </p:custDataLst>
          </p:nvPr>
        </p:nvSpPr>
        <p:spPr>
          <a:xfrm>
            <a:off x="797183" y="2238820"/>
            <a:ext cx="6438664"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0" name="直线连接符 29"/>
          <p:cNvCxnSpPr/>
          <p:nvPr>
            <p:custDataLst>
              <p:tags r:id="rId7"/>
            </p:custDataLst>
          </p:nvPr>
        </p:nvCxnSpPr>
        <p:spPr>
          <a:xfrm>
            <a:off x="797183" y="2238820"/>
            <a:ext cx="0" cy="1058354"/>
          </a:xfrm>
          <a:prstGeom prst="line">
            <a:avLst/>
          </a:prstGeom>
          <a:ln w="25400">
            <a:solidFill>
              <a:srgbClr val="009587"/>
            </a:solidFill>
          </a:ln>
        </p:spPr>
        <p:style>
          <a:lnRef idx="1">
            <a:srgbClr val="2196F3"/>
          </a:lnRef>
          <a:fillRef idx="0">
            <a:srgbClr val="2196F3"/>
          </a:fillRef>
          <a:effectRef idx="0">
            <a:srgbClr val="2196F3"/>
          </a:effectRef>
          <a:fontRef idx="minor">
            <a:srgbClr val="222222"/>
          </a:fontRef>
        </p:style>
      </p:cxnSp>
      <p:sp>
        <p:nvSpPr>
          <p:cNvPr id="32" name="矩形 31"/>
          <p:cNvSpPr/>
          <p:nvPr>
            <p:custDataLst>
              <p:tags r:id="rId8"/>
            </p:custDataLst>
          </p:nvPr>
        </p:nvSpPr>
        <p:spPr>
          <a:xfrm>
            <a:off x="797182" y="3527969"/>
            <a:ext cx="6438664"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5" name="直线连接符 34"/>
          <p:cNvCxnSpPr/>
          <p:nvPr>
            <p:custDataLst>
              <p:tags r:id="rId9"/>
            </p:custDataLst>
          </p:nvPr>
        </p:nvCxnSpPr>
        <p:spPr>
          <a:xfrm>
            <a:off x="797183" y="3527969"/>
            <a:ext cx="0" cy="1058354"/>
          </a:xfrm>
          <a:prstGeom prst="line">
            <a:avLst/>
          </a:prstGeom>
          <a:ln w="25400">
            <a:solidFill>
              <a:srgbClr val="8BC34A"/>
            </a:solidFill>
          </a:ln>
        </p:spPr>
        <p:style>
          <a:lnRef idx="1">
            <a:srgbClr val="2196F3"/>
          </a:lnRef>
          <a:fillRef idx="0">
            <a:srgbClr val="2196F3"/>
          </a:fillRef>
          <a:effectRef idx="0">
            <a:srgbClr val="2196F3"/>
          </a:effectRef>
          <a:fontRef idx="minor">
            <a:srgbClr val="222222"/>
          </a:fontRef>
        </p:style>
      </p:cxnSp>
      <p:sp>
        <p:nvSpPr>
          <p:cNvPr id="40" name="文本框 39"/>
          <p:cNvSpPr txBox="1"/>
          <p:nvPr>
            <p:custDataLst>
              <p:tags r:id="rId10"/>
            </p:custDataLst>
          </p:nvPr>
        </p:nvSpPr>
        <p:spPr>
          <a:xfrm>
            <a:off x="846451" y="1019187"/>
            <a:ext cx="6438667" cy="787523"/>
          </a:xfrm>
          <a:prstGeom prst="rect">
            <a:avLst/>
          </a:prstGeom>
          <a:noFill/>
        </p:spPr>
        <p:txBody>
          <a:bodyPr wrap="square" rtlCol="0" anchor="ctr" anchorCtr="0">
            <a:noAutofit/>
          </a:bodyPr>
          <a:lstStyle/>
          <a:p>
            <a:r>
              <a:rPr lang="zh-CN" altLang="en-US" sz="1400" spc="150" dirty="0">
                <a:latin typeface="微软雅黑" panose="020B0503020204020204" charset="-122"/>
                <a:ea typeface="微软雅黑" panose="020B0503020204020204" charset="-122"/>
              </a:rPr>
              <a:t>（</a:t>
            </a:r>
            <a:r>
              <a:rPr lang="en-US" altLang="zh-CN" sz="1400" spc="150" dirty="0">
                <a:latin typeface="微软雅黑" panose="020B0503020204020204" charset="-122"/>
                <a:ea typeface="微软雅黑" panose="020B0503020204020204" charset="-122"/>
              </a:rPr>
              <a:t>1</a:t>
            </a:r>
            <a:r>
              <a:rPr lang="zh-CN" altLang="en-US" sz="1400" spc="150" dirty="0">
                <a:latin typeface="微软雅黑" panose="020B0503020204020204" charset="-122"/>
                <a:ea typeface="微软雅黑" panose="020B0503020204020204" charset="-122"/>
              </a:rPr>
              <a:t>）服务语言应使用普通话（乘客提问时使用方言或外语的除外）。</a:t>
            </a:r>
            <a:endParaRPr lang="zh-CN" altLang="en-US" sz="1400" spc="150" dirty="0">
              <a:latin typeface="微软雅黑" panose="020B0503020204020204" charset="-122"/>
              <a:ea typeface="微软雅黑" panose="020B0503020204020204" charset="-122"/>
            </a:endParaRPr>
          </a:p>
          <a:p>
            <a:r>
              <a:rPr lang="zh-CN" altLang="en-US" sz="1400" spc="150" dirty="0">
                <a:latin typeface="微软雅黑" panose="020B0503020204020204" charset="-122"/>
                <a:ea typeface="微软雅黑" panose="020B0503020204020204" charset="-122"/>
              </a:rPr>
              <a:t>（</a:t>
            </a:r>
            <a:r>
              <a:rPr lang="en-US" altLang="zh-CN" sz="1400" spc="150" dirty="0">
                <a:latin typeface="微软雅黑" panose="020B0503020204020204" charset="-122"/>
                <a:ea typeface="微软雅黑" panose="020B0503020204020204" charset="-122"/>
              </a:rPr>
              <a:t>2</a:t>
            </a:r>
            <a:r>
              <a:rPr lang="zh-CN" altLang="en-US" sz="1400" spc="150" dirty="0">
                <a:latin typeface="微软雅黑" panose="020B0503020204020204" charset="-122"/>
                <a:ea typeface="微软雅黑" panose="020B0503020204020204" charset="-122"/>
              </a:rPr>
              <a:t>）问询、播音宜提供英语服务。</a:t>
            </a:r>
            <a:endParaRPr lang="zh-CN" altLang="en-US" sz="1400" spc="150" dirty="0">
              <a:latin typeface="微软雅黑" panose="020B0503020204020204" charset="-122"/>
              <a:ea typeface="微软雅黑" panose="020B0503020204020204" charset="-122"/>
            </a:endParaRPr>
          </a:p>
        </p:txBody>
      </p:sp>
      <p:sp>
        <p:nvSpPr>
          <p:cNvPr id="41" name="文本框 40"/>
          <p:cNvSpPr txBox="1"/>
          <p:nvPr>
            <p:custDataLst>
              <p:tags r:id="rId11"/>
            </p:custDataLst>
          </p:nvPr>
        </p:nvSpPr>
        <p:spPr>
          <a:xfrm>
            <a:off x="895723" y="2342235"/>
            <a:ext cx="6389391" cy="787523"/>
          </a:xfrm>
          <a:prstGeom prst="rect">
            <a:avLst/>
          </a:prstGeom>
          <a:noFill/>
        </p:spPr>
        <p:txBody>
          <a:bodyPr wrap="square" rtlCol="0" anchor="ctr" anchorCtr="0">
            <a:noAutofit/>
          </a:bodyPr>
          <a:lstStyle/>
          <a:p>
            <a:r>
              <a:rPr lang="zh-CN" altLang="en-US" sz="1400" spc="150" dirty="0">
                <a:latin typeface="微软雅黑" panose="020B0503020204020204" charset="-122"/>
                <a:ea typeface="微软雅黑" panose="020B0503020204020204" charset="-122"/>
              </a:rPr>
              <a:t>（</a:t>
            </a:r>
            <a:r>
              <a:rPr lang="en-US" altLang="zh-CN" sz="1400" spc="150" dirty="0">
                <a:latin typeface="微软雅黑" panose="020B0503020204020204" charset="-122"/>
                <a:ea typeface="微软雅黑" panose="020B0503020204020204" charset="-122"/>
              </a:rPr>
              <a:t>3</a:t>
            </a:r>
            <a:r>
              <a:rPr lang="zh-CN" altLang="en-US" sz="1400" spc="150" dirty="0">
                <a:latin typeface="微软雅黑" panose="020B0503020204020204" charset="-122"/>
                <a:ea typeface="微软雅黑" panose="020B0503020204020204" charset="-122"/>
              </a:rPr>
              <a:t>）服务用语应表达规范、准确、清晰、文明、礼貌。</a:t>
            </a:r>
            <a:endParaRPr lang="zh-CN" altLang="en-US" sz="1400" spc="150" dirty="0">
              <a:latin typeface="微软雅黑" panose="020B0503020204020204" charset="-122"/>
              <a:ea typeface="微软雅黑" panose="020B0503020204020204" charset="-122"/>
            </a:endParaRPr>
          </a:p>
          <a:p>
            <a:r>
              <a:rPr lang="zh-CN" altLang="en-US" sz="1400" spc="150" dirty="0">
                <a:latin typeface="微软雅黑" panose="020B0503020204020204" charset="-122"/>
                <a:ea typeface="微软雅黑" panose="020B0503020204020204" charset="-122"/>
              </a:rPr>
              <a:t>（</a:t>
            </a:r>
            <a:r>
              <a:rPr lang="en-US" altLang="zh-CN" sz="1400" spc="150" dirty="0">
                <a:latin typeface="微软雅黑" panose="020B0503020204020204" charset="-122"/>
                <a:ea typeface="微软雅黑" panose="020B0503020204020204" charset="-122"/>
              </a:rPr>
              <a:t>4</a:t>
            </a:r>
            <a:r>
              <a:rPr lang="zh-CN" altLang="en-US" sz="1400" spc="150" dirty="0">
                <a:latin typeface="微软雅黑" panose="020B0503020204020204" charset="-122"/>
                <a:ea typeface="微软雅黑" panose="020B0503020204020204" charset="-122"/>
              </a:rPr>
              <a:t>）服务文字应用中文书写，民族自治地区还应有当地的民族文字。</a:t>
            </a:r>
            <a:endParaRPr lang="zh-CN" altLang="en-US" sz="1400" spc="150" dirty="0">
              <a:latin typeface="微软雅黑" panose="020B0503020204020204" charset="-122"/>
              <a:ea typeface="微软雅黑" panose="020B0503020204020204" charset="-122"/>
            </a:endParaRPr>
          </a:p>
        </p:txBody>
      </p:sp>
      <p:sp>
        <p:nvSpPr>
          <p:cNvPr id="42" name="文本框 41"/>
          <p:cNvSpPr txBox="1"/>
          <p:nvPr>
            <p:custDataLst>
              <p:tags r:id="rId12"/>
            </p:custDataLst>
          </p:nvPr>
        </p:nvSpPr>
        <p:spPr>
          <a:xfrm>
            <a:off x="846451" y="3597366"/>
            <a:ext cx="6389395" cy="787523"/>
          </a:xfrm>
          <a:prstGeom prst="rect">
            <a:avLst/>
          </a:prstGeom>
          <a:noFill/>
        </p:spPr>
        <p:txBody>
          <a:bodyPr wrap="square" rtlCol="0" anchor="ctr" anchorCtr="0">
            <a:normAutofit/>
          </a:bodyPr>
          <a:lstStyle/>
          <a:p>
            <a:r>
              <a:rPr lang="zh-CN" altLang="en-US" sz="1400" spc="150" dirty="0">
                <a:latin typeface="微软雅黑" panose="020B0503020204020204" charset="-122"/>
                <a:ea typeface="微软雅黑" panose="020B0503020204020204" charset="-122"/>
              </a:rPr>
              <a:t>（</a:t>
            </a:r>
            <a:r>
              <a:rPr lang="en-US" altLang="zh-CN" sz="1400" spc="150" dirty="0">
                <a:latin typeface="微软雅黑" panose="020B0503020204020204" charset="-122"/>
                <a:ea typeface="微软雅黑" panose="020B0503020204020204" charset="-122"/>
              </a:rPr>
              <a:t>5</a:t>
            </a:r>
            <a:r>
              <a:rPr lang="zh-CN" altLang="en-US" sz="1400" spc="150" dirty="0">
                <a:latin typeface="微软雅黑" panose="020B0503020204020204" charset="-122"/>
                <a:ea typeface="微软雅黑" panose="020B0503020204020204" charset="-122"/>
              </a:rPr>
              <a:t>）运营单位应根据本地区的特点提出服务忌语，对服务人员应进行防止使用忌语的培训。</a:t>
            </a:r>
            <a:endParaRPr lang="zh-CN" altLang="en-US" sz="1400" spc="150" dirty="0">
              <a:latin typeface="微软雅黑" panose="020B0503020204020204" charset="-122"/>
              <a:ea typeface="微软雅黑" panose="020B0503020204020204" charset="-122"/>
            </a:endParaRPr>
          </a:p>
        </p:txBody>
      </p:sp>
      <p:sp>
        <p:nvSpPr>
          <p:cNvPr id="22" name="TextBox 5"/>
          <p:cNvSpPr txBox="1"/>
          <p:nvPr>
            <p:custDataLst>
              <p:tags r:id="rId13"/>
            </p:custDataLst>
          </p:nvPr>
        </p:nvSpPr>
        <p:spPr>
          <a:xfrm>
            <a:off x="457200" y="487412"/>
            <a:ext cx="11277600" cy="523220"/>
          </a:xfrm>
          <a:prstGeom prst="rect">
            <a:avLst/>
          </a:prstGeom>
          <a:noFill/>
        </p:spPr>
        <p:txBody>
          <a:bodyPr wrap="square" rtlCol="0">
            <a:normAutofit fontScale="97500"/>
          </a:bodyPr>
          <a:lstStyle/>
          <a:p>
            <a:pPr algn="r" defTabSz="457200"/>
            <a:r>
              <a:rPr lang="zh-CN" altLang="en-US" sz="2800" b="1" spc="300" dirty="0">
                <a:solidFill>
                  <a:srgbClr val="222222"/>
                </a:solidFill>
                <a:latin typeface="微软雅黑" panose="020B0503020204020204" charset="-122"/>
                <a:ea typeface="微软雅黑" panose="020B0503020204020204" charset="-122"/>
              </a:rPr>
              <a:t>服务人员</a:t>
            </a:r>
            <a:endParaRPr lang="zh-CN" altLang="en-US" sz="2800" b="1" spc="300" dirty="0">
              <a:solidFill>
                <a:srgbClr val="222222"/>
              </a:solidFill>
              <a:latin typeface="微软雅黑" panose="020B0503020204020204" charset="-122"/>
              <a:ea typeface="微软雅黑" panose="020B0503020204020204" charset="-122"/>
            </a:endParaRPr>
          </a:p>
        </p:txBody>
      </p:sp>
      <p:cxnSp>
        <p:nvCxnSpPr>
          <p:cNvPr id="8" name="连接符: 肘形 7"/>
          <p:cNvCxnSpPr/>
          <p:nvPr/>
        </p:nvCxnSpPr>
        <p:spPr>
          <a:xfrm flipV="1">
            <a:off x="8241632" y="2008025"/>
            <a:ext cx="1642310" cy="954554"/>
          </a:xfrm>
          <a:prstGeom prst="bentConnector3">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0045809" y="1437491"/>
            <a:ext cx="553998" cy="1598698"/>
          </a:xfrm>
          <a:prstGeom prst="rect">
            <a:avLst/>
          </a:prstGeom>
          <a:noFill/>
        </p:spPr>
        <p:txBody>
          <a:bodyPr vert="eaVert" wrap="square" rtlCol="0">
            <a:spAutoFit/>
          </a:bodyPr>
          <a:lstStyle/>
          <a:p>
            <a:r>
              <a:rPr lang="zh-CN" altLang="en-US" sz="2400" b="1" dirty="0">
                <a:latin typeface="微软雅黑" panose="020B0503020204020204" charset="-122"/>
                <a:ea typeface="微软雅黑" panose="020B0503020204020204" charset="-122"/>
              </a:rPr>
              <a:t>服务用语</a:t>
            </a:r>
            <a:endParaRPr lang="zh-CN" altLang="en-US" sz="2400" b="1" dirty="0">
              <a:latin typeface="微软雅黑" panose="020B0503020204020204" charset="-122"/>
              <a:ea typeface="微软雅黑" panose="020B0503020204020204" charset="-122"/>
            </a:endParaRPr>
          </a:p>
        </p:txBody>
      </p:sp>
    </p:spTree>
    <p:custDataLst>
      <p:tags r:id="rId14"/>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085215" y="4999355"/>
            <a:ext cx="10142220" cy="1445717"/>
          </a:xfrm>
          <a:prstGeom prst="rect">
            <a:avLst/>
          </a:prstGeom>
          <a:noFill/>
        </p:spPr>
        <p:txBody>
          <a:bodyPr wrap="square" rtlCol="0">
            <a:spAutoFit/>
            <a:scene3d>
              <a:camera prst="orthographicFront"/>
              <a:lightRig rig="threePt" dir="t"/>
            </a:scene3d>
            <a:sp3d contourW="12700"/>
          </a:bodyPr>
          <a:lstStyle/>
          <a:p>
            <a:pPr>
              <a:lnSpc>
                <a:spcPct val="150000"/>
              </a:lnSpc>
            </a:pPr>
            <a:r>
              <a:rPr lang="zh-CN" sz="1200" dirty="0">
                <a:solidFill>
                  <a:schemeClr val="tx1">
                    <a:lumMod val="85000"/>
                    <a:lumOff val="15000"/>
                  </a:schemeClr>
                </a:solidFill>
                <a:ea typeface="宋体" panose="02010600030101010101" pitchFamily="2" charset="-122"/>
                <a:cs typeface="+mn-ea"/>
                <a:sym typeface="+mn-lt"/>
              </a:rPr>
              <a:t>随着</a:t>
            </a:r>
            <a:r>
              <a:rPr lang="zh-CN" altLang="en-US" sz="1200" dirty="0">
                <a:solidFill>
                  <a:schemeClr val="tx1">
                    <a:lumMod val="85000"/>
                    <a:lumOff val="15000"/>
                  </a:schemeClr>
                </a:solidFill>
                <a:ea typeface="宋体" panose="02010600030101010101" pitchFamily="2" charset="-122"/>
                <a:cs typeface="+mn-ea"/>
              </a:rPr>
              <a:t>行政规范性文件是城市轨道交通主管部门、城市轨道交通单位和企业安全生产和运营的重要依据，也是城市轨道交通行政执法的重要依据。随着我国城市轨道交通行业不断发展壮大，为弥补我国城市轨道交通立法方面存在的不足，国务院、交通运输部、 住建部及地方人民政府颁发了一系列行政规范性文件。本单元主要介绍这些规范性文件：</a:t>
            </a:r>
            <a:r>
              <a:rPr lang="en-US" altLang="zh-CN" sz="1200" dirty="0">
                <a:solidFill>
                  <a:schemeClr val="tx1">
                    <a:lumMod val="85000"/>
                    <a:lumOff val="15000"/>
                  </a:schemeClr>
                </a:solidFill>
                <a:ea typeface="宋体" panose="02010600030101010101" pitchFamily="2" charset="-122"/>
                <a:cs typeface="+mn-ea"/>
              </a:rPr>
              <a:t>《</a:t>
            </a:r>
            <a:r>
              <a:rPr lang="zh-CN" altLang="en-US" sz="1200" dirty="0">
                <a:solidFill>
                  <a:schemeClr val="tx1">
                    <a:lumMod val="85000"/>
                    <a:lumOff val="15000"/>
                  </a:schemeClr>
                </a:solidFill>
                <a:ea typeface="宋体" panose="02010600030101010101" pitchFamily="2" charset="-122"/>
                <a:cs typeface="+mn-ea"/>
              </a:rPr>
              <a:t>城市轨道交通客运服务规范</a:t>
            </a:r>
            <a:r>
              <a:rPr lang="en-US" altLang="zh-CN" sz="1200" dirty="0">
                <a:solidFill>
                  <a:schemeClr val="tx1">
                    <a:lumMod val="85000"/>
                    <a:lumOff val="15000"/>
                  </a:schemeClr>
                </a:solidFill>
                <a:ea typeface="宋体" panose="02010600030101010101" pitchFamily="2" charset="-122"/>
                <a:cs typeface="+mn-ea"/>
              </a:rPr>
              <a:t>》《</a:t>
            </a:r>
            <a:r>
              <a:rPr lang="zh-CN" altLang="en-US" sz="1200" dirty="0">
                <a:solidFill>
                  <a:schemeClr val="tx1">
                    <a:lumMod val="85000"/>
                    <a:lumOff val="15000"/>
                  </a:schemeClr>
                </a:solidFill>
                <a:ea typeface="宋体" panose="02010600030101010101" pitchFamily="2" charset="-122"/>
                <a:cs typeface="+mn-ea"/>
              </a:rPr>
              <a:t>国家城 市轨道交通运营突发事件应急预案</a:t>
            </a:r>
            <a:r>
              <a:rPr lang="en-US" altLang="zh-CN" sz="1200" dirty="0">
                <a:solidFill>
                  <a:schemeClr val="tx1">
                    <a:lumMod val="85000"/>
                    <a:lumOff val="15000"/>
                  </a:schemeClr>
                </a:solidFill>
                <a:ea typeface="宋体" panose="02010600030101010101" pitchFamily="2" charset="-122"/>
                <a:cs typeface="+mn-ea"/>
              </a:rPr>
              <a:t>》《</a:t>
            </a:r>
            <a:r>
              <a:rPr lang="zh-CN" altLang="en-US" sz="1200" dirty="0">
                <a:solidFill>
                  <a:schemeClr val="tx1">
                    <a:lumMod val="85000"/>
                    <a:lumOff val="15000"/>
                  </a:schemeClr>
                </a:solidFill>
                <a:ea typeface="宋体" panose="02010600030101010101" pitchFamily="2" charset="-122"/>
                <a:cs typeface="+mn-ea"/>
              </a:rPr>
              <a:t>城市轨道交通服务质量评价管理办法</a:t>
            </a:r>
            <a:r>
              <a:rPr lang="en-US" altLang="zh-CN" sz="1200" dirty="0">
                <a:solidFill>
                  <a:schemeClr val="tx1">
                    <a:lumMod val="85000"/>
                    <a:lumOff val="15000"/>
                  </a:schemeClr>
                </a:solidFill>
                <a:ea typeface="宋体" panose="02010600030101010101" pitchFamily="2" charset="-122"/>
                <a:cs typeface="+mn-ea"/>
              </a:rPr>
              <a:t>》《</a:t>
            </a:r>
            <a:r>
              <a:rPr lang="zh-CN" altLang="en-US" sz="1200" dirty="0">
                <a:solidFill>
                  <a:schemeClr val="tx1">
                    <a:lumMod val="85000"/>
                    <a:lumOff val="15000"/>
                  </a:schemeClr>
                </a:solidFill>
                <a:ea typeface="宋体" panose="02010600030101010101" pitchFamily="2" charset="-122"/>
                <a:cs typeface="+mn-ea"/>
              </a:rPr>
              <a:t>交通运输部关于加强城市轨道交通运营安全管理的意 见</a:t>
            </a:r>
            <a:r>
              <a:rPr lang="en-US" altLang="zh-CN" sz="1200" dirty="0">
                <a:solidFill>
                  <a:schemeClr val="tx1">
                    <a:lumMod val="85000"/>
                    <a:lumOff val="15000"/>
                  </a:schemeClr>
                </a:solidFill>
                <a:ea typeface="宋体" panose="02010600030101010101" pitchFamily="2" charset="-122"/>
                <a:cs typeface="+mn-ea"/>
              </a:rPr>
              <a:t>》《</a:t>
            </a:r>
            <a:r>
              <a:rPr lang="zh-CN" altLang="en-US" sz="1200" dirty="0">
                <a:solidFill>
                  <a:schemeClr val="tx1">
                    <a:lumMod val="85000"/>
                    <a:lumOff val="15000"/>
                  </a:schemeClr>
                </a:solidFill>
                <a:ea typeface="宋体" panose="02010600030101010101" pitchFamily="2" charset="-122"/>
                <a:cs typeface="+mn-ea"/>
              </a:rPr>
              <a:t>北京市轨道交通乘客守则</a:t>
            </a:r>
            <a:r>
              <a:rPr lang="en-US" altLang="zh-CN" sz="1200" dirty="0">
                <a:solidFill>
                  <a:schemeClr val="tx1">
                    <a:lumMod val="85000"/>
                    <a:lumOff val="15000"/>
                  </a:schemeClr>
                </a:solidFill>
                <a:ea typeface="宋体" panose="02010600030101010101" pitchFamily="2" charset="-122"/>
                <a:cs typeface="+mn-ea"/>
              </a:rPr>
              <a:t>》《</a:t>
            </a:r>
            <a:r>
              <a:rPr lang="zh-CN" altLang="en-US" sz="1200" dirty="0">
                <a:solidFill>
                  <a:schemeClr val="tx1">
                    <a:lumMod val="85000"/>
                    <a:lumOff val="15000"/>
                  </a:schemeClr>
                </a:solidFill>
                <a:ea typeface="宋体" panose="02010600030101010101" pitchFamily="2" charset="-122"/>
                <a:cs typeface="+mn-ea"/>
              </a:rPr>
              <a:t>成都市城市轨道交通乘客守则</a:t>
            </a:r>
            <a:r>
              <a:rPr lang="en-US" altLang="zh-CN" sz="1200" dirty="0">
                <a:solidFill>
                  <a:schemeClr val="tx1">
                    <a:lumMod val="85000"/>
                    <a:lumOff val="15000"/>
                  </a:schemeClr>
                </a:solidFill>
                <a:ea typeface="宋体" panose="02010600030101010101" pitchFamily="2" charset="-122"/>
                <a:cs typeface="+mn-ea"/>
              </a:rPr>
              <a:t>》 《</a:t>
            </a:r>
            <a:r>
              <a:rPr lang="zh-CN" altLang="en-US" sz="1200" dirty="0">
                <a:solidFill>
                  <a:schemeClr val="tx1">
                    <a:lumMod val="85000"/>
                    <a:lumOff val="15000"/>
                  </a:schemeClr>
                </a:solidFill>
                <a:ea typeface="宋体" panose="02010600030101010101" pitchFamily="2" charset="-122"/>
                <a:cs typeface="+mn-ea"/>
              </a:rPr>
              <a:t>洛阳市城市轨道交通乘客守则</a:t>
            </a:r>
            <a:r>
              <a:rPr lang="en-US" altLang="zh-CN" sz="1200" dirty="0">
                <a:solidFill>
                  <a:schemeClr val="tx1">
                    <a:lumMod val="85000"/>
                    <a:lumOff val="15000"/>
                  </a:schemeClr>
                </a:solidFill>
                <a:ea typeface="宋体" panose="02010600030101010101" pitchFamily="2" charset="-122"/>
                <a:cs typeface="+mn-ea"/>
              </a:rPr>
              <a:t>》</a:t>
            </a:r>
            <a:r>
              <a:rPr lang="zh-CN" altLang="en-US" sz="1200" dirty="0">
                <a:solidFill>
                  <a:schemeClr val="tx1">
                    <a:lumMod val="85000"/>
                    <a:lumOff val="15000"/>
                  </a:schemeClr>
                </a:solidFill>
                <a:ea typeface="宋体" panose="02010600030101010101" pitchFamily="2" charset="-122"/>
                <a:cs typeface="+mn-ea"/>
              </a:rPr>
              <a:t>等。</a:t>
            </a:r>
            <a:endParaRPr lang="zh-CN" sz="1200" dirty="0">
              <a:solidFill>
                <a:schemeClr val="tx1">
                  <a:lumMod val="85000"/>
                  <a:lumOff val="15000"/>
                </a:schemeClr>
              </a:solidFill>
              <a:ea typeface="宋体" panose="02010600030101010101" pitchFamily="2" charset="-122"/>
              <a:cs typeface="+mn-ea"/>
              <a:sym typeface="+mn-lt"/>
            </a:endParaRPr>
          </a:p>
        </p:txBody>
      </p:sp>
      <p:grpSp>
        <p:nvGrpSpPr>
          <p:cNvPr id="11" name="组合 10"/>
          <p:cNvGrpSpPr/>
          <p:nvPr/>
        </p:nvGrpSpPr>
        <p:grpSpPr>
          <a:xfrm>
            <a:off x="568325" y="4183612"/>
            <a:ext cx="11055350" cy="730947"/>
            <a:chOff x="568325" y="3363982"/>
            <a:chExt cx="11055350" cy="730947"/>
          </a:xfrm>
        </p:grpSpPr>
        <p:sp>
          <p:nvSpPr>
            <p:cNvPr id="12" name="矩形 11"/>
            <p:cNvSpPr/>
            <p:nvPr/>
          </p:nvSpPr>
          <p:spPr>
            <a:xfrm>
              <a:off x="568325" y="3363982"/>
              <a:ext cx="11055350" cy="68199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tx1">
                      <a:lumMod val="85000"/>
                      <a:lumOff val="15000"/>
                    </a:schemeClr>
                  </a:solidFill>
                  <a:latin typeface="方正大黑简体" panose="02000000000000000000" charset="-122"/>
                  <a:ea typeface="方正大黑简体" panose="02000000000000000000" charset="-122"/>
                  <a:cs typeface="方正大黑简体" panose="02000000000000000000" charset="-122"/>
                  <a:sym typeface="+mn-lt"/>
                </a:rPr>
                <a:t>单元五  城市轨道交通安全生产和运营及其他规范性文件</a:t>
              </a:r>
              <a:endParaRPr lang="zh-CN" altLang="en-US" sz="3200" b="1" dirty="0">
                <a:solidFill>
                  <a:schemeClr val="tx1">
                    <a:lumMod val="85000"/>
                    <a:lumOff val="15000"/>
                  </a:schemeClr>
                </a:solidFill>
                <a:latin typeface="方正大黑简体" panose="02000000000000000000" charset="-122"/>
                <a:ea typeface="方正大黑简体" panose="02000000000000000000" charset="-122"/>
                <a:cs typeface="方正大黑简体" panose="02000000000000000000" charset="-122"/>
                <a:sym typeface="+mn-lt"/>
              </a:endParaRPr>
            </a:p>
          </p:txBody>
        </p:sp>
        <p:cxnSp>
          <p:nvCxnSpPr>
            <p:cNvPr id="13" name="直接连接符 12"/>
            <p:cNvCxnSpPr/>
            <p:nvPr/>
          </p:nvCxnSpPr>
          <p:spPr>
            <a:xfrm>
              <a:off x="5676900" y="4094929"/>
              <a:ext cx="8382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519437" y="3036189"/>
            <a:ext cx="599440" cy="521970"/>
          </a:xfrm>
          <a:prstGeom prst="rect">
            <a:avLst/>
          </a:prstGeom>
          <a:noFill/>
        </p:spPr>
        <p:txBody>
          <a:bodyPr wrap="none" rtlCol="0">
            <a:spAutoFit/>
          </a:bodyPr>
          <a:lstStyle/>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4" name="文本框 13"/>
          <p:cNvSpPr txBox="1"/>
          <p:nvPr>
            <p:custDataLst>
              <p:tags r:id="rId2"/>
            </p:custDataLst>
          </p:nvPr>
        </p:nvSpPr>
        <p:spPr>
          <a:xfrm>
            <a:off x="2598964" y="3808586"/>
            <a:ext cx="670450" cy="521970"/>
          </a:xfrm>
          <a:prstGeom prst="rect">
            <a:avLst/>
          </a:prstGeom>
          <a:noFill/>
        </p:spPr>
        <p:txBody>
          <a:bodyPr wrap="square" rtlCol="0">
            <a:spAutoFit/>
          </a:bodyPr>
          <a:lstStyle/>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5" name="文本框 14"/>
          <p:cNvSpPr txBox="1"/>
          <p:nvPr>
            <p:custDataLst>
              <p:tags r:id="rId3"/>
            </p:custDataLst>
          </p:nvPr>
        </p:nvSpPr>
        <p:spPr>
          <a:xfrm>
            <a:off x="3565244" y="4586324"/>
            <a:ext cx="670450" cy="521970"/>
          </a:xfrm>
          <a:prstGeom prst="rect">
            <a:avLst/>
          </a:prstGeom>
          <a:noFill/>
        </p:spPr>
        <p:txBody>
          <a:bodyPr wrap="square" rtlCol="0">
            <a:spAutoFit/>
          </a:bodyPr>
          <a:lstStyle/>
          <a:p>
            <a:pPr defTabSz="457200"/>
            <a:r>
              <a:rPr kumimoji="1" lang="en-US" altLang="zh-CN" sz="2800" dirty="0">
                <a:solidFill>
                  <a:srgbClr val="FFFFFF"/>
                </a:solidFill>
                <a:latin typeface="微软雅黑" panose="020B0503020204020204" charset="-122"/>
                <a:ea typeface="微软雅黑" panose="020B0503020204020204" charset="-122"/>
              </a:rPr>
              <a:t>1</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7" name="矩形 6"/>
          <p:cNvSpPr/>
          <p:nvPr>
            <p:custDataLst>
              <p:tags r:id="rId4"/>
            </p:custDataLst>
          </p:nvPr>
        </p:nvSpPr>
        <p:spPr>
          <a:xfrm>
            <a:off x="797180" y="908313"/>
            <a:ext cx="6438666"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defTabSz="457200"/>
            <a:endParaRPr kumimoji="1" lang="zh-CN" altLang="en-US" dirty="0">
              <a:solidFill>
                <a:srgbClr val="FFFFFF"/>
              </a:solidFill>
              <a:latin typeface="微软雅黑" panose="020B0503020204020204" charset="-122"/>
              <a:ea typeface="微软雅黑" panose="020B0503020204020204" charset="-122"/>
            </a:endParaRPr>
          </a:p>
        </p:txBody>
      </p:sp>
      <p:cxnSp>
        <p:nvCxnSpPr>
          <p:cNvPr id="6" name="直线连接符 5"/>
          <p:cNvCxnSpPr/>
          <p:nvPr>
            <p:custDataLst>
              <p:tags r:id="rId5"/>
            </p:custDataLst>
          </p:nvPr>
        </p:nvCxnSpPr>
        <p:spPr>
          <a:xfrm>
            <a:off x="797180" y="908313"/>
            <a:ext cx="0" cy="1058354"/>
          </a:xfrm>
          <a:prstGeom prst="line">
            <a:avLst/>
          </a:prstGeom>
          <a:ln w="25400">
            <a:solidFill>
              <a:srgbClr val="2196F3"/>
            </a:solidFill>
          </a:ln>
        </p:spPr>
        <p:style>
          <a:lnRef idx="1">
            <a:srgbClr val="2196F3"/>
          </a:lnRef>
          <a:fillRef idx="0">
            <a:srgbClr val="2196F3"/>
          </a:fillRef>
          <a:effectRef idx="0">
            <a:srgbClr val="2196F3"/>
          </a:effectRef>
          <a:fontRef idx="minor">
            <a:srgbClr val="222222"/>
          </a:fontRef>
        </p:style>
      </p:cxnSp>
      <p:sp>
        <p:nvSpPr>
          <p:cNvPr id="27" name="矩形 26"/>
          <p:cNvSpPr/>
          <p:nvPr>
            <p:custDataLst>
              <p:tags r:id="rId6"/>
            </p:custDataLst>
          </p:nvPr>
        </p:nvSpPr>
        <p:spPr>
          <a:xfrm>
            <a:off x="797183" y="2238820"/>
            <a:ext cx="6438664"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0" name="直线连接符 29"/>
          <p:cNvCxnSpPr/>
          <p:nvPr>
            <p:custDataLst>
              <p:tags r:id="rId7"/>
            </p:custDataLst>
          </p:nvPr>
        </p:nvCxnSpPr>
        <p:spPr>
          <a:xfrm>
            <a:off x="797183" y="2238820"/>
            <a:ext cx="0" cy="1058354"/>
          </a:xfrm>
          <a:prstGeom prst="line">
            <a:avLst/>
          </a:prstGeom>
          <a:ln w="25400">
            <a:solidFill>
              <a:srgbClr val="009587"/>
            </a:solidFill>
          </a:ln>
        </p:spPr>
        <p:style>
          <a:lnRef idx="1">
            <a:srgbClr val="2196F3"/>
          </a:lnRef>
          <a:fillRef idx="0">
            <a:srgbClr val="2196F3"/>
          </a:fillRef>
          <a:effectRef idx="0">
            <a:srgbClr val="2196F3"/>
          </a:effectRef>
          <a:fontRef idx="minor">
            <a:srgbClr val="222222"/>
          </a:fontRef>
        </p:style>
      </p:cxnSp>
      <p:sp>
        <p:nvSpPr>
          <p:cNvPr id="32" name="矩形 31"/>
          <p:cNvSpPr/>
          <p:nvPr>
            <p:custDataLst>
              <p:tags r:id="rId8"/>
            </p:custDataLst>
          </p:nvPr>
        </p:nvSpPr>
        <p:spPr>
          <a:xfrm>
            <a:off x="797182" y="3527969"/>
            <a:ext cx="6438664"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5" name="直线连接符 34"/>
          <p:cNvCxnSpPr/>
          <p:nvPr>
            <p:custDataLst>
              <p:tags r:id="rId9"/>
            </p:custDataLst>
          </p:nvPr>
        </p:nvCxnSpPr>
        <p:spPr>
          <a:xfrm>
            <a:off x="797183" y="3527969"/>
            <a:ext cx="0" cy="1058354"/>
          </a:xfrm>
          <a:prstGeom prst="line">
            <a:avLst/>
          </a:prstGeom>
          <a:ln w="25400">
            <a:solidFill>
              <a:srgbClr val="8BC34A"/>
            </a:solidFill>
          </a:ln>
        </p:spPr>
        <p:style>
          <a:lnRef idx="1">
            <a:srgbClr val="2196F3"/>
          </a:lnRef>
          <a:fillRef idx="0">
            <a:srgbClr val="2196F3"/>
          </a:fillRef>
          <a:effectRef idx="0">
            <a:srgbClr val="2196F3"/>
          </a:effectRef>
          <a:fontRef idx="minor">
            <a:srgbClr val="222222"/>
          </a:fontRef>
        </p:style>
      </p:cxnSp>
      <p:sp>
        <p:nvSpPr>
          <p:cNvPr id="40" name="文本框 39"/>
          <p:cNvSpPr txBox="1"/>
          <p:nvPr>
            <p:custDataLst>
              <p:tags r:id="rId10"/>
            </p:custDataLst>
          </p:nvPr>
        </p:nvSpPr>
        <p:spPr>
          <a:xfrm>
            <a:off x="846451" y="1019187"/>
            <a:ext cx="6438667" cy="787523"/>
          </a:xfrm>
          <a:prstGeom prst="rect">
            <a:avLst/>
          </a:prstGeom>
          <a:noFill/>
        </p:spPr>
        <p:txBody>
          <a:bodyPr wrap="square" rtlCol="0" anchor="ctr" anchorCtr="0">
            <a:noAutofit/>
          </a:bodyPr>
          <a:lstStyle/>
          <a:p>
            <a:r>
              <a:rPr lang="zh-CN" altLang="en-US" sz="1400" spc="150" dirty="0">
                <a:latin typeface="微软雅黑" panose="020B0503020204020204" charset="-122"/>
                <a:ea typeface="微软雅黑" panose="020B0503020204020204" charset="-122"/>
              </a:rPr>
              <a:t>（</a:t>
            </a:r>
            <a:r>
              <a:rPr lang="en-US" altLang="zh-CN" sz="1400" spc="150" dirty="0">
                <a:latin typeface="微软雅黑" panose="020B0503020204020204" charset="-122"/>
                <a:ea typeface="微软雅黑" panose="020B0503020204020204" charset="-122"/>
              </a:rPr>
              <a:t>1</a:t>
            </a:r>
            <a:r>
              <a:rPr lang="zh-CN" altLang="en-US" sz="1400" spc="150" dirty="0">
                <a:latin typeface="微软雅黑" panose="020B0503020204020204" charset="-122"/>
                <a:ea typeface="微软雅黑" panose="020B0503020204020204" charset="-122"/>
              </a:rPr>
              <a:t>）服务人员应按规定着装，正确佩戴服务标志。</a:t>
            </a:r>
            <a:endParaRPr lang="zh-CN" altLang="en-US" sz="1400" spc="150" dirty="0">
              <a:latin typeface="微软雅黑" panose="020B0503020204020204" charset="-122"/>
              <a:ea typeface="微软雅黑" panose="020B0503020204020204" charset="-122"/>
            </a:endParaRPr>
          </a:p>
          <a:p>
            <a:r>
              <a:rPr lang="zh-CN" altLang="en-US" sz="1400" spc="150" dirty="0">
                <a:latin typeface="微软雅黑" panose="020B0503020204020204" charset="-122"/>
                <a:ea typeface="微软雅黑" panose="020B0503020204020204" charset="-122"/>
              </a:rPr>
              <a:t>（</a:t>
            </a:r>
            <a:r>
              <a:rPr lang="en-US" altLang="zh-CN" sz="1400" spc="150" dirty="0">
                <a:latin typeface="微软雅黑" panose="020B0503020204020204" charset="-122"/>
                <a:ea typeface="微软雅黑" panose="020B0503020204020204" charset="-122"/>
              </a:rPr>
              <a:t>2</a:t>
            </a:r>
            <a:r>
              <a:rPr lang="zh-CN" altLang="en-US" sz="1400" spc="150" dirty="0">
                <a:latin typeface="微软雅黑" panose="020B0503020204020204" charset="-122"/>
                <a:ea typeface="微软雅黑" panose="020B0503020204020204" charset="-122"/>
              </a:rPr>
              <a:t>）服务人员应坚守岗位，严格遵守规章制度。</a:t>
            </a:r>
            <a:endParaRPr lang="zh-CN" altLang="en-US" sz="1400" spc="150" dirty="0">
              <a:latin typeface="微软雅黑" panose="020B0503020204020204" charset="-122"/>
              <a:ea typeface="微软雅黑" panose="020B0503020204020204" charset="-122"/>
            </a:endParaRPr>
          </a:p>
        </p:txBody>
      </p:sp>
      <p:sp>
        <p:nvSpPr>
          <p:cNvPr id="41" name="文本框 40"/>
          <p:cNvSpPr txBox="1"/>
          <p:nvPr>
            <p:custDataLst>
              <p:tags r:id="rId11"/>
            </p:custDataLst>
          </p:nvPr>
        </p:nvSpPr>
        <p:spPr>
          <a:xfrm>
            <a:off x="895723" y="2342235"/>
            <a:ext cx="6389391" cy="787523"/>
          </a:xfrm>
          <a:prstGeom prst="rect">
            <a:avLst/>
          </a:prstGeom>
          <a:noFill/>
        </p:spPr>
        <p:txBody>
          <a:bodyPr wrap="square" rtlCol="0" anchor="ctr" anchorCtr="0">
            <a:noAutofit/>
          </a:bodyPr>
          <a:lstStyle/>
          <a:p>
            <a:r>
              <a:rPr lang="zh-CN" altLang="en-US" sz="1400" spc="150" dirty="0">
                <a:latin typeface="微软雅黑" panose="020B0503020204020204" charset="-122"/>
                <a:ea typeface="微软雅黑" panose="020B0503020204020204" charset="-122"/>
              </a:rPr>
              <a:t>（</a:t>
            </a:r>
            <a:r>
              <a:rPr lang="en-US" altLang="zh-CN" sz="1400" spc="150" dirty="0">
                <a:latin typeface="微软雅黑" panose="020B0503020204020204" charset="-122"/>
                <a:ea typeface="微软雅黑" panose="020B0503020204020204" charset="-122"/>
              </a:rPr>
              <a:t>3</a:t>
            </a:r>
            <a:r>
              <a:rPr lang="zh-CN" altLang="en-US" sz="1400" spc="150" dirty="0">
                <a:latin typeface="微软雅黑" panose="020B0503020204020204" charset="-122"/>
                <a:ea typeface="微软雅黑" panose="020B0503020204020204" charset="-122"/>
              </a:rPr>
              <a:t>）服务人员应做到精神饱满、端庄大方、真诚亲切、举止文明、动作规范。</a:t>
            </a:r>
            <a:endParaRPr lang="zh-CN" altLang="en-US" sz="1400" spc="150" dirty="0">
              <a:latin typeface="微软雅黑" panose="020B0503020204020204" charset="-122"/>
              <a:ea typeface="微软雅黑" panose="020B0503020204020204" charset="-122"/>
            </a:endParaRPr>
          </a:p>
          <a:p>
            <a:r>
              <a:rPr lang="zh-CN" altLang="en-US" sz="1400" spc="150" dirty="0">
                <a:latin typeface="微软雅黑" panose="020B0503020204020204" charset="-122"/>
                <a:ea typeface="微软雅黑" panose="020B0503020204020204" charset="-122"/>
              </a:rPr>
              <a:t>（</a:t>
            </a:r>
            <a:r>
              <a:rPr lang="en-US" altLang="zh-CN" sz="1400" spc="150" dirty="0">
                <a:latin typeface="微软雅黑" panose="020B0503020204020204" charset="-122"/>
                <a:ea typeface="微软雅黑" panose="020B0503020204020204" charset="-122"/>
              </a:rPr>
              <a:t>4</a:t>
            </a:r>
            <a:r>
              <a:rPr lang="zh-CN" altLang="en-US" sz="1400" spc="150" dirty="0">
                <a:latin typeface="微软雅黑" panose="020B0503020204020204" charset="-122"/>
                <a:ea typeface="微软雅黑" panose="020B0503020204020204" charset="-122"/>
              </a:rPr>
              <a:t>）服务人员应及时响应乘客询问或要求，回答询问认真、专业。。</a:t>
            </a:r>
            <a:endParaRPr lang="zh-CN" altLang="en-US" sz="1400" spc="150" dirty="0">
              <a:latin typeface="微软雅黑" panose="020B0503020204020204" charset="-122"/>
              <a:ea typeface="微软雅黑" panose="020B0503020204020204" charset="-122"/>
            </a:endParaRPr>
          </a:p>
        </p:txBody>
      </p:sp>
      <p:sp>
        <p:nvSpPr>
          <p:cNvPr id="42" name="文本框 41"/>
          <p:cNvSpPr txBox="1"/>
          <p:nvPr>
            <p:custDataLst>
              <p:tags r:id="rId12"/>
            </p:custDataLst>
          </p:nvPr>
        </p:nvSpPr>
        <p:spPr>
          <a:xfrm>
            <a:off x="846451" y="3597366"/>
            <a:ext cx="6389395" cy="787523"/>
          </a:xfrm>
          <a:prstGeom prst="rect">
            <a:avLst/>
          </a:prstGeom>
          <a:noFill/>
        </p:spPr>
        <p:txBody>
          <a:bodyPr wrap="square" rtlCol="0" anchor="ctr" anchorCtr="0">
            <a:normAutofit/>
          </a:bodyPr>
          <a:lstStyle/>
          <a:p>
            <a:r>
              <a:rPr lang="zh-CN" altLang="en-US" sz="1400" spc="150" dirty="0">
                <a:latin typeface="微软雅黑" panose="020B0503020204020204" charset="-122"/>
                <a:ea typeface="微软雅黑" panose="020B0503020204020204" charset="-122"/>
              </a:rPr>
              <a:t>（</a:t>
            </a:r>
            <a:r>
              <a:rPr lang="en-US" altLang="zh-CN" sz="1400" spc="150" dirty="0">
                <a:latin typeface="微软雅黑" panose="020B0503020204020204" charset="-122"/>
                <a:ea typeface="微软雅黑" panose="020B0503020204020204" charset="-122"/>
              </a:rPr>
              <a:t>5</a:t>
            </a:r>
            <a:r>
              <a:rPr lang="zh-CN" altLang="en-US" sz="1400" spc="150" dirty="0">
                <a:latin typeface="微软雅黑" panose="020B0503020204020204" charset="-122"/>
                <a:ea typeface="微软雅黑" panose="020B0503020204020204" charset="-122"/>
              </a:rPr>
              <a:t>）服务人员应为有需要的乘客提供无障碍乘车服务。</a:t>
            </a:r>
            <a:endParaRPr lang="zh-CN" altLang="en-US" sz="1400" spc="150" dirty="0">
              <a:latin typeface="微软雅黑" panose="020B0503020204020204" charset="-122"/>
              <a:ea typeface="微软雅黑" panose="020B0503020204020204" charset="-122"/>
            </a:endParaRPr>
          </a:p>
        </p:txBody>
      </p:sp>
      <p:sp>
        <p:nvSpPr>
          <p:cNvPr id="22" name="TextBox 5"/>
          <p:cNvSpPr txBox="1"/>
          <p:nvPr>
            <p:custDataLst>
              <p:tags r:id="rId13"/>
            </p:custDataLst>
          </p:nvPr>
        </p:nvSpPr>
        <p:spPr>
          <a:xfrm>
            <a:off x="457200" y="487412"/>
            <a:ext cx="11277600" cy="523220"/>
          </a:xfrm>
          <a:prstGeom prst="rect">
            <a:avLst/>
          </a:prstGeom>
          <a:noFill/>
        </p:spPr>
        <p:txBody>
          <a:bodyPr wrap="square" rtlCol="0">
            <a:normAutofit fontScale="97500"/>
          </a:bodyPr>
          <a:lstStyle/>
          <a:p>
            <a:pPr algn="r" defTabSz="457200"/>
            <a:r>
              <a:rPr lang="zh-CN" altLang="en-US" sz="2800" b="1" spc="300" dirty="0">
                <a:solidFill>
                  <a:srgbClr val="222222"/>
                </a:solidFill>
                <a:latin typeface="微软雅黑" panose="020B0503020204020204" charset="-122"/>
                <a:ea typeface="微软雅黑" panose="020B0503020204020204" charset="-122"/>
              </a:rPr>
              <a:t>服务人员</a:t>
            </a:r>
            <a:endParaRPr lang="zh-CN" altLang="en-US" sz="2800" b="1" spc="300" dirty="0">
              <a:solidFill>
                <a:srgbClr val="222222"/>
              </a:solidFill>
              <a:latin typeface="微软雅黑" panose="020B0503020204020204" charset="-122"/>
              <a:ea typeface="微软雅黑" panose="020B0503020204020204" charset="-122"/>
            </a:endParaRPr>
          </a:p>
        </p:txBody>
      </p:sp>
      <p:cxnSp>
        <p:nvCxnSpPr>
          <p:cNvPr id="8" name="连接符: 肘形 7"/>
          <p:cNvCxnSpPr/>
          <p:nvPr/>
        </p:nvCxnSpPr>
        <p:spPr>
          <a:xfrm flipV="1">
            <a:off x="8241632" y="2008025"/>
            <a:ext cx="1642310" cy="954554"/>
          </a:xfrm>
          <a:prstGeom prst="bentConnector3">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0045809" y="1437491"/>
            <a:ext cx="553998" cy="1598698"/>
          </a:xfrm>
          <a:prstGeom prst="rect">
            <a:avLst/>
          </a:prstGeom>
          <a:noFill/>
        </p:spPr>
        <p:txBody>
          <a:bodyPr vert="eaVert" wrap="square" rtlCol="0">
            <a:spAutoFit/>
          </a:bodyPr>
          <a:lstStyle/>
          <a:p>
            <a:r>
              <a:rPr lang="zh-CN" altLang="en-US" sz="2400" b="1" dirty="0">
                <a:latin typeface="微软雅黑" panose="020B0503020204020204" charset="-122"/>
                <a:ea typeface="微软雅黑" panose="020B0503020204020204" charset="-122"/>
              </a:rPr>
              <a:t>服务行为</a:t>
            </a:r>
            <a:endParaRPr lang="zh-CN" altLang="en-US" sz="2400" b="1" dirty="0">
              <a:latin typeface="微软雅黑" panose="020B0503020204020204" charset="-122"/>
              <a:ea typeface="微软雅黑" panose="020B0503020204020204" charset="-122"/>
            </a:endParaRPr>
          </a:p>
        </p:txBody>
      </p:sp>
    </p:spTree>
    <p:custDataLst>
      <p:tags r:id="rId14"/>
    </p:custData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custDataLst>
              <p:tags r:id="rId1"/>
            </p:custDataLst>
          </p:nvPr>
        </p:nvPicPr>
        <p:blipFill rotWithShape="1">
          <a:blip r:embed="rId2"/>
          <a:srcRect/>
          <a:stretch>
            <a:fillRect/>
          </a:stretch>
        </p:blipFill>
        <p:spPr>
          <a:xfrm>
            <a:off x="8399781" y="0"/>
            <a:ext cx="3799840" cy="6858000"/>
          </a:xfrm>
          <a:prstGeom prst="rect">
            <a:avLst/>
          </a:prstGeom>
        </p:spPr>
      </p:pic>
      <p:sp>
        <p:nvSpPr>
          <p:cNvPr id="2" name="文本框 1"/>
          <p:cNvSpPr txBox="1"/>
          <p:nvPr>
            <p:custDataLst>
              <p:tags r:id="rId3"/>
            </p:custDataLst>
          </p:nvPr>
        </p:nvSpPr>
        <p:spPr>
          <a:xfrm>
            <a:off x="795211" y="1522414"/>
            <a:ext cx="7175834" cy="5003999"/>
          </a:xfrm>
          <a:prstGeom prst="rect">
            <a:avLst/>
          </a:prstGeom>
          <a:noFill/>
        </p:spPr>
        <p:txBody>
          <a:bodyPr wrap="square" bIns="0" rtlCol="0" anchor="t" anchorCtr="0">
            <a:spAutoFit/>
          </a:bodyPr>
          <a:lstStyle/>
          <a:p>
            <a:pPr>
              <a:lnSpc>
                <a:spcPct val="120000"/>
              </a:lnSpc>
            </a:pPr>
            <a:r>
              <a:rPr lang="zh-CN" altLang="en-US" b="1" spc="300" dirty="0">
                <a:solidFill>
                  <a:srgbClr val="1F74AD"/>
                </a:solidFill>
                <a:latin typeface="微软雅黑" panose="020B0503020204020204" charset="-122"/>
                <a:ea typeface="微软雅黑" panose="020B0503020204020204" charset="-122"/>
              </a:rPr>
              <a:t>（</a:t>
            </a:r>
            <a:r>
              <a:rPr lang="en-US" altLang="zh-CN" b="1" spc="300" dirty="0">
                <a:solidFill>
                  <a:srgbClr val="1F74AD"/>
                </a:solidFill>
                <a:latin typeface="微软雅黑" panose="020B0503020204020204" charset="-122"/>
                <a:ea typeface="微软雅黑" panose="020B0503020204020204" charset="-122"/>
              </a:rPr>
              <a:t>1</a:t>
            </a:r>
            <a:r>
              <a:rPr lang="zh-CN" altLang="en-US" b="1" spc="300" dirty="0">
                <a:solidFill>
                  <a:srgbClr val="1F74AD"/>
                </a:solidFill>
                <a:latin typeface="微软雅黑" panose="020B0503020204020204" charset="-122"/>
                <a:ea typeface="微软雅黑" panose="020B0503020204020204" charset="-122"/>
              </a:rPr>
              <a:t>）应急服务应以保障人身安全为首要目标。</a:t>
            </a:r>
            <a:endParaRPr lang="en-US" altLang="zh-CN" b="1" spc="300" dirty="0">
              <a:solidFill>
                <a:srgbClr val="1F74AD"/>
              </a:solidFill>
              <a:latin typeface="微软雅黑" panose="020B0503020204020204" charset="-122"/>
              <a:ea typeface="微软雅黑" panose="020B0503020204020204" charset="-122"/>
            </a:endParaRPr>
          </a:p>
          <a:p>
            <a:pPr>
              <a:lnSpc>
                <a:spcPct val="120000"/>
              </a:lnSpc>
            </a:pPr>
            <a:r>
              <a:rPr lang="zh-CN" altLang="en-US" b="1" spc="300" dirty="0">
                <a:solidFill>
                  <a:srgbClr val="1F74AD"/>
                </a:solidFill>
                <a:latin typeface="微软雅黑" panose="020B0503020204020204" charset="-122"/>
                <a:ea typeface="微软雅黑" panose="020B0503020204020204" charset="-122"/>
              </a:rPr>
              <a:t>（</a:t>
            </a:r>
            <a:r>
              <a:rPr lang="en-US" altLang="zh-CN" b="1" spc="300" dirty="0">
                <a:solidFill>
                  <a:srgbClr val="1F74AD"/>
                </a:solidFill>
                <a:latin typeface="微软雅黑" panose="020B0503020204020204" charset="-122"/>
                <a:ea typeface="微软雅黑" panose="020B0503020204020204" charset="-122"/>
              </a:rPr>
              <a:t>2</a:t>
            </a:r>
            <a:r>
              <a:rPr lang="zh-CN" altLang="en-US" b="1" spc="300" dirty="0">
                <a:solidFill>
                  <a:srgbClr val="1F74AD"/>
                </a:solidFill>
                <a:latin typeface="微软雅黑" panose="020B0503020204020204" charset="-122"/>
                <a:ea typeface="微软雅黑" panose="020B0503020204020204" charset="-122"/>
              </a:rPr>
              <a:t>）在城市轨道交通车站及其范围内应有明显可识别的警务点或呼叫点。</a:t>
            </a:r>
            <a:endParaRPr lang="zh-CN" altLang="en-US" b="1" spc="300" dirty="0">
              <a:solidFill>
                <a:srgbClr val="1F74AD"/>
              </a:solidFill>
              <a:latin typeface="微软雅黑" panose="020B0503020204020204" charset="-122"/>
              <a:ea typeface="微软雅黑" panose="020B0503020204020204" charset="-122"/>
            </a:endParaRPr>
          </a:p>
          <a:p>
            <a:pPr>
              <a:lnSpc>
                <a:spcPct val="120000"/>
              </a:lnSpc>
            </a:pPr>
            <a:r>
              <a:rPr lang="zh-CN" altLang="en-US" b="1" spc="300" dirty="0">
                <a:solidFill>
                  <a:srgbClr val="1F74AD"/>
                </a:solidFill>
                <a:latin typeface="微软雅黑" panose="020B0503020204020204" charset="-122"/>
                <a:ea typeface="微软雅黑" panose="020B0503020204020204" charset="-122"/>
              </a:rPr>
              <a:t>（</a:t>
            </a:r>
            <a:r>
              <a:rPr lang="en-US" altLang="zh-CN" b="1" spc="300" dirty="0">
                <a:solidFill>
                  <a:srgbClr val="1F74AD"/>
                </a:solidFill>
                <a:latin typeface="微软雅黑" panose="020B0503020204020204" charset="-122"/>
                <a:ea typeface="微软雅黑" panose="020B0503020204020204" charset="-122"/>
              </a:rPr>
              <a:t>3</a:t>
            </a:r>
            <a:r>
              <a:rPr lang="zh-CN" altLang="en-US" b="1" spc="300" dirty="0">
                <a:solidFill>
                  <a:srgbClr val="1F74AD"/>
                </a:solidFill>
                <a:latin typeface="微软雅黑" panose="020B0503020204020204" charset="-122"/>
                <a:ea typeface="微软雅黑" panose="020B0503020204020204" charset="-122"/>
              </a:rPr>
              <a:t>）城市轨道交通应配备站内及车厢监控设备，公共区域的监控设备应做到重点通道区域、客流密集区域、站台候车区域的全覆盖，并应符合 </a:t>
            </a:r>
            <a:r>
              <a:rPr lang="en-US" altLang="zh-CN" b="1" spc="300" dirty="0">
                <a:solidFill>
                  <a:srgbClr val="1F74AD"/>
                </a:solidFill>
                <a:latin typeface="微软雅黑" panose="020B0503020204020204" charset="-122"/>
                <a:ea typeface="微软雅黑" panose="020B0503020204020204" charset="-122"/>
              </a:rPr>
              <a:t>GB 51151 </a:t>
            </a:r>
            <a:r>
              <a:rPr lang="zh-CN" altLang="en-US" b="1" spc="300" dirty="0">
                <a:solidFill>
                  <a:srgbClr val="1F74AD"/>
                </a:solidFill>
                <a:latin typeface="微软雅黑" panose="020B0503020204020204" charset="-122"/>
                <a:ea typeface="微软雅黑" panose="020B0503020204020204" charset="-122"/>
              </a:rPr>
              <a:t>的规定。</a:t>
            </a:r>
            <a:endParaRPr lang="zh-CN" altLang="en-US" b="1" spc="300" dirty="0">
              <a:solidFill>
                <a:srgbClr val="1F74AD"/>
              </a:solidFill>
              <a:latin typeface="微软雅黑" panose="020B0503020204020204" charset="-122"/>
              <a:ea typeface="微软雅黑" panose="020B0503020204020204" charset="-122"/>
            </a:endParaRPr>
          </a:p>
          <a:p>
            <a:pPr>
              <a:lnSpc>
                <a:spcPct val="120000"/>
              </a:lnSpc>
            </a:pPr>
            <a:r>
              <a:rPr lang="zh-CN" altLang="en-US" b="1" spc="300" dirty="0">
                <a:solidFill>
                  <a:srgbClr val="1F74AD"/>
                </a:solidFill>
                <a:latin typeface="微软雅黑" panose="020B0503020204020204" charset="-122"/>
                <a:ea typeface="微软雅黑" panose="020B0503020204020204" charset="-122"/>
              </a:rPr>
              <a:t>（</a:t>
            </a:r>
            <a:r>
              <a:rPr lang="en-US" altLang="zh-CN" b="1" spc="300" dirty="0">
                <a:solidFill>
                  <a:srgbClr val="1F74AD"/>
                </a:solidFill>
                <a:latin typeface="微软雅黑" panose="020B0503020204020204" charset="-122"/>
                <a:ea typeface="微软雅黑" panose="020B0503020204020204" charset="-122"/>
              </a:rPr>
              <a:t>4</a:t>
            </a:r>
            <a:r>
              <a:rPr lang="zh-CN" altLang="en-US" b="1" spc="300" dirty="0">
                <a:solidFill>
                  <a:srgbClr val="1F74AD"/>
                </a:solidFill>
                <a:latin typeface="微软雅黑" panose="020B0503020204020204" charset="-122"/>
                <a:ea typeface="微软雅黑" panose="020B0503020204020204" charset="-122"/>
              </a:rPr>
              <a:t>）发现走失的儿童，应带领其至安全场所，并设法联系其监护人或报警。</a:t>
            </a:r>
            <a:endParaRPr lang="zh-CN" altLang="en-US" b="1" spc="300" dirty="0">
              <a:solidFill>
                <a:srgbClr val="1F74AD"/>
              </a:solidFill>
              <a:latin typeface="微软雅黑" panose="020B0503020204020204" charset="-122"/>
              <a:ea typeface="微软雅黑" panose="020B0503020204020204" charset="-122"/>
            </a:endParaRPr>
          </a:p>
          <a:p>
            <a:pPr>
              <a:lnSpc>
                <a:spcPct val="120000"/>
              </a:lnSpc>
            </a:pPr>
            <a:r>
              <a:rPr lang="zh-CN" altLang="en-US" b="1" spc="300" dirty="0">
                <a:solidFill>
                  <a:srgbClr val="1F74AD"/>
                </a:solidFill>
                <a:latin typeface="微软雅黑" panose="020B0503020204020204" charset="-122"/>
                <a:ea typeface="微软雅黑" panose="020B0503020204020204" charset="-122"/>
              </a:rPr>
              <a:t>（</a:t>
            </a:r>
            <a:r>
              <a:rPr lang="en-US" altLang="zh-CN" b="1" spc="300" dirty="0">
                <a:solidFill>
                  <a:srgbClr val="1F74AD"/>
                </a:solidFill>
                <a:latin typeface="微软雅黑" panose="020B0503020204020204" charset="-122"/>
                <a:ea typeface="微软雅黑" panose="020B0503020204020204" charset="-122"/>
              </a:rPr>
              <a:t>5</a:t>
            </a:r>
            <a:r>
              <a:rPr lang="zh-CN" altLang="en-US" b="1" spc="300" dirty="0">
                <a:solidFill>
                  <a:srgbClr val="1F74AD"/>
                </a:solidFill>
                <a:latin typeface="微软雅黑" panose="020B0503020204020204" charset="-122"/>
                <a:ea typeface="微软雅黑" panose="020B0503020204020204" charset="-122"/>
              </a:rPr>
              <a:t>）当乘客身体不适时，客运服务人员应提供必要帮助；当出现可能影响公共卫生安全或正常客运，以及需要进行人文关怀或乘客要求隔离等情况，可根据需要对现场进行隔离，并配合做好后续工作。</a:t>
            </a:r>
            <a:endParaRPr lang="zh-CN" altLang="en-US" b="1" spc="300" dirty="0">
              <a:solidFill>
                <a:srgbClr val="1F74AD"/>
              </a:solidFill>
              <a:latin typeface="微软雅黑" panose="020B0503020204020204" charset="-122"/>
              <a:ea typeface="微软雅黑" panose="020B0503020204020204" charset="-122"/>
            </a:endParaRPr>
          </a:p>
          <a:p>
            <a:pPr>
              <a:lnSpc>
                <a:spcPct val="120000"/>
              </a:lnSpc>
            </a:pPr>
            <a:r>
              <a:rPr lang="zh-CN" altLang="en-US" b="1" spc="300" dirty="0">
                <a:solidFill>
                  <a:srgbClr val="1F74AD"/>
                </a:solidFill>
                <a:latin typeface="微软雅黑" panose="020B0503020204020204" charset="-122"/>
                <a:ea typeface="微软雅黑" panose="020B0503020204020204" charset="-122"/>
              </a:rPr>
              <a:t>（</a:t>
            </a:r>
            <a:r>
              <a:rPr lang="en-US" altLang="zh-CN" b="1" spc="300" dirty="0">
                <a:solidFill>
                  <a:srgbClr val="1F74AD"/>
                </a:solidFill>
                <a:latin typeface="微软雅黑" panose="020B0503020204020204" charset="-122"/>
                <a:ea typeface="微软雅黑" panose="020B0503020204020204" charset="-122"/>
              </a:rPr>
              <a:t>6</a:t>
            </a:r>
            <a:r>
              <a:rPr lang="zh-CN" altLang="en-US" b="1" spc="300" dirty="0">
                <a:solidFill>
                  <a:srgbClr val="1F74AD"/>
                </a:solidFill>
                <a:latin typeface="微软雅黑" panose="020B0503020204020204" charset="-122"/>
                <a:ea typeface="微软雅黑" panose="020B0503020204020204" charset="-122"/>
              </a:rPr>
              <a:t>）发生突发事件时运营单位应及时通过站内乘客信息系统、站内 </a:t>
            </a:r>
            <a:r>
              <a:rPr lang="en-US" altLang="zh-CN" b="1" spc="300" dirty="0">
                <a:solidFill>
                  <a:srgbClr val="1F74AD"/>
                </a:solidFill>
                <a:latin typeface="微软雅黑" panose="020B0503020204020204" charset="-122"/>
                <a:ea typeface="微软雅黑" panose="020B0503020204020204" charset="-122"/>
              </a:rPr>
              <a:t>/ </a:t>
            </a:r>
            <a:r>
              <a:rPr lang="zh-CN" altLang="en-US" b="1" spc="300" dirty="0">
                <a:solidFill>
                  <a:srgbClr val="1F74AD"/>
                </a:solidFill>
                <a:latin typeface="微软雅黑" panose="020B0503020204020204" charset="-122"/>
                <a:ea typeface="微软雅黑" panose="020B0503020204020204" charset="-122"/>
              </a:rPr>
              <a:t>车厢广播、网络（微博、微信、官网）多渠道告知，提供相关信息。</a:t>
            </a:r>
            <a:endParaRPr lang="zh-CN" altLang="en-US" b="1" spc="300" dirty="0">
              <a:solidFill>
                <a:srgbClr val="1F74AD"/>
              </a:solidFill>
              <a:latin typeface="微软雅黑" panose="020B0503020204020204" charset="-122"/>
              <a:ea typeface="微软雅黑" panose="020B0503020204020204" charset="-122"/>
            </a:endParaRPr>
          </a:p>
        </p:txBody>
      </p:sp>
      <p:sp>
        <p:nvSpPr>
          <p:cNvPr id="3" name="ïśḷiḍè"/>
          <p:cNvSpPr txBox="1"/>
          <p:nvPr>
            <p:custDataLst>
              <p:tags r:id="rId4"/>
            </p:custDataLst>
          </p:nvPr>
        </p:nvSpPr>
        <p:spPr>
          <a:xfrm>
            <a:off x="909228" y="434257"/>
            <a:ext cx="6421120" cy="878951"/>
          </a:xfrm>
          <a:prstGeom prst="rect">
            <a:avLst/>
          </a:prstGeom>
          <a:noFill/>
          <a:ln>
            <a:noFill/>
          </a:ln>
        </p:spPr>
        <p:txBody>
          <a:bodyPr wrap="square" lIns="90000" tIns="46800" rIns="90000" bIns="46800" anchor="b"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buSzPct val="25000"/>
              <a:tabLst>
                <a:tab pos="4210050" algn="l"/>
              </a:tabLst>
            </a:pPr>
            <a:r>
              <a:rPr lang="zh-CN" altLang="en-US" sz="4000" spc="300" dirty="0">
                <a:latin typeface="微软雅黑" panose="020B0503020204020204" charset="-122"/>
                <a:ea typeface="微软雅黑" panose="020B0503020204020204" charset="-122"/>
              </a:rPr>
              <a:t>安全应急服务</a:t>
            </a:r>
            <a:endParaRPr lang="zh-CN" altLang="en-US" sz="4000" spc="300" dirty="0">
              <a:latin typeface="微软雅黑" panose="020B0503020204020204" charset="-122"/>
              <a:ea typeface="微软雅黑" panose="020B0503020204020204" charset="-122"/>
            </a:endParaRPr>
          </a:p>
        </p:txBody>
      </p:sp>
    </p:spTree>
    <p:custDataLst>
      <p:tags r:id="rId5"/>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custDataLst>
              <p:tags r:id="rId1"/>
            </p:custDataLst>
          </p:nvPr>
        </p:nvPicPr>
        <p:blipFill rotWithShape="1">
          <a:blip r:embed="rId2"/>
          <a:srcRect/>
          <a:stretch>
            <a:fillRect/>
          </a:stretch>
        </p:blipFill>
        <p:spPr>
          <a:xfrm>
            <a:off x="8399781" y="0"/>
            <a:ext cx="3799840" cy="6858000"/>
          </a:xfrm>
          <a:prstGeom prst="rect">
            <a:avLst/>
          </a:prstGeom>
        </p:spPr>
      </p:pic>
      <p:sp>
        <p:nvSpPr>
          <p:cNvPr id="2" name="文本框 1"/>
          <p:cNvSpPr txBox="1"/>
          <p:nvPr>
            <p:custDataLst>
              <p:tags r:id="rId3"/>
            </p:custDataLst>
          </p:nvPr>
        </p:nvSpPr>
        <p:spPr>
          <a:xfrm>
            <a:off x="795211" y="1522414"/>
            <a:ext cx="7175834" cy="4671600"/>
          </a:xfrm>
          <a:prstGeom prst="rect">
            <a:avLst/>
          </a:prstGeom>
          <a:noFill/>
        </p:spPr>
        <p:txBody>
          <a:bodyPr wrap="square" bIns="0" rtlCol="0" anchor="t" anchorCtr="0">
            <a:spAutoFit/>
          </a:bodyPr>
          <a:lstStyle/>
          <a:p>
            <a:pPr>
              <a:lnSpc>
                <a:spcPct val="120000"/>
              </a:lnSpc>
            </a:pPr>
            <a:r>
              <a:rPr lang="zh-CN" altLang="en-US" b="1" spc="300" dirty="0">
                <a:solidFill>
                  <a:srgbClr val="1F74AD"/>
                </a:solidFill>
                <a:latin typeface="微软雅黑" panose="020B0503020204020204" charset="-122"/>
                <a:ea typeface="微软雅黑" panose="020B0503020204020204" charset="-122"/>
              </a:rPr>
              <a:t>（</a:t>
            </a:r>
            <a:r>
              <a:rPr lang="en-US" altLang="zh-CN" b="1" spc="300" dirty="0">
                <a:solidFill>
                  <a:srgbClr val="1F74AD"/>
                </a:solidFill>
                <a:latin typeface="微软雅黑" panose="020B0503020204020204" charset="-122"/>
                <a:ea typeface="微软雅黑" panose="020B0503020204020204" charset="-122"/>
              </a:rPr>
              <a:t>7</a:t>
            </a:r>
            <a:r>
              <a:rPr lang="zh-CN" altLang="en-US" b="1" spc="300" dirty="0">
                <a:solidFill>
                  <a:srgbClr val="1F74AD"/>
                </a:solidFill>
                <a:latin typeface="微软雅黑" panose="020B0503020204020204" charset="-122"/>
                <a:ea typeface="微软雅黑" panose="020B0503020204020204" charset="-122"/>
              </a:rPr>
              <a:t>）发生公共安全突发事件时，应立即启动应急预案，报告相应管理部门。</a:t>
            </a:r>
            <a:endParaRPr lang="zh-CN" altLang="en-US" b="1" spc="300" dirty="0">
              <a:solidFill>
                <a:srgbClr val="1F74AD"/>
              </a:solidFill>
              <a:latin typeface="微软雅黑" panose="020B0503020204020204" charset="-122"/>
              <a:ea typeface="微软雅黑" panose="020B0503020204020204" charset="-122"/>
            </a:endParaRPr>
          </a:p>
          <a:p>
            <a:pPr>
              <a:lnSpc>
                <a:spcPct val="120000"/>
              </a:lnSpc>
            </a:pPr>
            <a:r>
              <a:rPr lang="zh-CN" altLang="en-US" b="1" spc="300" dirty="0">
                <a:solidFill>
                  <a:srgbClr val="1F74AD"/>
                </a:solidFill>
                <a:latin typeface="微软雅黑" panose="020B0503020204020204" charset="-122"/>
                <a:ea typeface="微软雅黑" panose="020B0503020204020204" charset="-122"/>
              </a:rPr>
              <a:t>（</a:t>
            </a:r>
            <a:r>
              <a:rPr lang="en-US" altLang="zh-CN" b="1" spc="300" dirty="0">
                <a:solidFill>
                  <a:srgbClr val="1F74AD"/>
                </a:solidFill>
                <a:latin typeface="微软雅黑" panose="020B0503020204020204" charset="-122"/>
                <a:ea typeface="微软雅黑" panose="020B0503020204020204" charset="-122"/>
              </a:rPr>
              <a:t>8</a:t>
            </a:r>
            <a:r>
              <a:rPr lang="zh-CN" altLang="en-US" b="1" spc="300" dirty="0">
                <a:solidFill>
                  <a:srgbClr val="1F74AD"/>
                </a:solidFill>
                <a:latin typeface="微软雅黑" panose="020B0503020204020204" charset="-122"/>
                <a:ea typeface="微软雅黑" panose="020B0503020204020204" charset="-122"/>
              </a:rPr>
              <a:t>）出现 </a:t>
            </a:r>
            <a:r>
              <a:rPr lang="en-US" altLang="zh-CN" b="1" spc="300" dirty="0">
                <a:solidFill>
                  <a:srgbClr val="1F74AD"/>
                </a:solidFill>
                <a:latin typeface="微软雅黑" panose="020B0503020204020204" charset="-122"/>
                <a:ea typeface="微软雅黑" panose="020B0503020204020204" charset="-122"/>
              </a:rPr>
              <a:t>/ </a:t>
            </a:r>
            <a:r>
              <a:rPr lang="zh-CN" altLang="en-US" b="1" spc="300" dirty="0">
                <a:solidFill>
                  <a:srgbClr val="1F74AD"/>
                </a:solidFill>
                <a:latin typeface="微软雅黑" panose="020B0503020204020204" charset="-122"/>
                <a:ea typeface="微软雅黑" panose="020B0503020204020204" charset="-122"/>
              </a:rPr>
              <a:t>预见极端天气情况或极端环境情况下，危害超过或可能超过应急预案设定安全阈值条件时，运营单位应立即启动相应的响应措施或立即停运。</a:t>
            </a:r>
            <a:endParaRPr lang="zh-CN" altLang="en-US" b="1" spc="300" dirty="0">
              <a:solidFill>
                <a:srgbClr val="1F74AD"/>
              </a:solidFill>
              <a:latin typeface="微软雅黑" panose="020B0503020204020204" charset="-122"/>
              <a:ea typeface="微软雅黑" panose="020B0503020204020204" charset="-122"/>
            </a:endParaRPr>
          </a:p>
          <a:p>
            <a:pPr>
              <a:lnSpc>
                <a:spcPct val="120000"/>
              </a:lnSpc>
            </a:pPr>
            <a:r>
              <a:rPr lang="zh-CN" altLang="en-US" b="1" spc="300" dirty="0">
                <a:solidFill>
                  <a:srgbClr val="1F74AD"/>
                </a:solidFill>
                <a:latin typeface="微软雅黑" panose="020B0503020204020204" charset="-122"/>
                <a:ea typeface="微软雅黑" panose="020B0503020204020204" charset="-122"/>
              </a:rPr>
              <a:t>（</a:t>
            </a:r>
            <a:r>
              <a:rPr lang="en-US" altLang="zh-CN" b="1" spc="300" dirty="0">
                <a:solidFill>
                  <a:srgbClr val="1F74AD"/>
                </a:solidFill>
                <a:latin typeface="微软雅黑" panose="020B0503020204020204" charset="-122"/>
                <a:ea typeface="微软雅黑" panose="020B0503020204020204" charset="-122"/>
              </a:rPr>
              <a:t>9</a:t>
            </a:r>
            <a:r>
              <a:rPr lang="zh-CN" altLang="en-US" b="1" spc="300" dirty="0">
                <a:solidFill>
                  <a:srgbClr val="1F74AD"/>
                </a:solidFill>
                <a:latin typeface="微软雅黑" panose="020B0503020204020204" charset="-122"/>
                <a:ea typeface="微软雅黑" panose="020B0503020204020204" charset="-122"/>
              </a:rPr>
              <a:t>）预判站台客流量超过站台估计最大客流预警值时，应当实施单站级客流控制；仍无法缓解时，预判断面客流满载率超过预警值时，应当在本线及与之换乘的线路车</a:t>
            </a:r>
            <a:endParaRPr lang="zh-CN" altLang="en-US" b="1" spc="300" dirty="0">
              <a:solidFill>
                <a:srgbClr val="1F74AD"/>
              </a:solidFill>
              <a:latin typeface="微软雅黑" panose="020B0503020204020204" charset="-122"/>
              <a:ea typeface="微软雅黑" panose="020B0503020204020204" charset="-122"/>
            </a:endParaRPr>
          </a:p>
          <a:p>
            <a:pPr>
              <a:lnSpc>
                <a:spcPct val="120000"/>
              </a:lnSpc>
            </a:pPr>
            <a:r>
              <a:rPr lang="zh-CN" altLang="en-US" b="1" spc="300" dirty="0">
                <a:solidFill>
                  <a:srgbClr val="1F74AD"/>
                </a:solidFill>
                <a:latin typeface="微软雅黑" panose="020B0503020204020204" charset="-122"/>
                <a:ea typeface="微软雅黑" panose="020B0503020204020204" charset="-122"/>
              </a:rPr>
              <a:t>站实施线网级客流控制。</a:t>
            </a:r>
            <a:endParaRPr lang="zh-CN" altLang="en-US" b="1" spc="300" dirty="0">
              <a:solidFill>
                <a:srgbClr val="1F74AD"/>
              </a:solidFill>
              <a:latin typeface="微软雅黑" panose="020B0503020204020204" charset="-122"/>
              <a:ea typeface="微软雅黑" panose="020B0503020204020204" charset="-122"/>
            </a:endParaRPr>
          </a:p>
          <a:p>
            <a:pPr>
              <a:lnSpc>
                <a:spcPct val="120000"/>
              </a:lnSpc>
            </a:pPr>
            <a:r>
              <a:rPr lang="zh-CN" altLang="en-US" b="1" spc="300" dirty="0">
                <a:solidFill>
                  <a:srgbClr val="1F74AD"/>
                </a:solidFill>
                <a:latin typeface="微软雅黑" panose="020B0503020204020204" charset="-122"/>
                <a:ea typeface="微软雅黑" panose="020B0503020204020204" charset="-122"/>
              </a:rPr>
              <a:t>（</a:t>
            </a:r>
            <a:r>
              <a:rPr lang="en-US" altLang="zh-CN" b="1" spc="300" dirty="0">
                <a:solidFill>
                  <a:srgbClr val="1F74AD"/>
                </a:solidFill>
                <a:latin typeface="微软雅黑" panose="020B0503020204020204" charset="-122"/>
                <a:ea typeface="微软雅黑" panose="020B0503020204020204" charset="-122"/>
              </a:rPr>
              <a:t>10</a:t>
            </a:r>
            <a:r>
              <a:rPr lang="zh-CN" altLang="en-US" b="1" spc="300" dirty="0">
                <a:solidFill>
                  <a:srgbClr val="1F74AD"/>
                </a:solidFill>
                <a:latin typeface="微软雅黑" panose="020B0503020204020204" charset="-122"/>
                <a:ea typeface="微软雅黑" panose="020B0503020204020204" charset="-122"/>
              </a:rPr>
              <a:t>）当发生车门未能正常开关、电梯故障、个别乘客受伤等影响范围有限，无扩散或传播风险的情况时，运营单位应最大限度地减少运营影响，尽快恢复列车正常运营，利用广播等方式告知乘客相关运营信息，做好解释和安抚工作。</a:t>
            </a:r>
            <a:endParaRPr lang="zh-CN" altLang="en-US" b="1" spc="300" dirty="0">
              <a:solidFill>
                <a:srgbClr val="1F74AD"/>
              </a:solidFill>
              <a:latin typeface="微软雅黑" panose="020B0503020204020204" charset="-122"/>
              <a:ea typeface="微软雅黑" panose="020B0503020204020204" charset="-122"/>
            </a:endParaRPr>
          </a:p>
          <a:p>
            <a:pPr>
              <a:lnSpc>
                <a:spcPct val="120000"/>
              </a:lnSpc>
            </a:pPr>
            <a:r>
              <a:rPr lang="zh-CN" altLang="en-US" b="1" spc="300" dirty="0">
                <a:solidFill>
                  <a:srgbClr val="1F74AD"/>
                </a:solidFill>
                <a:latin typeface="微软雅黑" panose="020B0503020204020204" charset="-122"/>
                <a:ea typeface="微软雅黑" panose="020B0503020204020204" charset="-122"/>
              </a:rPr>
              <a:t>载客列车。</a:t>
            </a:r>
            <a:endParaRPr lang="zh-CN" altLang="en-US" b="1" spc="300" dirty="0">
              <a:solidFill>
                <a:srgbClr val="1F74AD"/>
              </a:solidFill>
              <a:latin typeface="微软雅黑" panose="020B0503020204020204" charset="-122"/>
              <a:ea typeface="微软雅黑" panose="020B0503020204020204" charset="-122"/>
            </a:endParaRPr>
          </a:p>
        </p:txBody>
      </p:sp>
      <p:sp>
        <p:nvSpPr>
          <p:cNvPr id="3" name="ïśḷiḍè"/>
          <p:cNvSpPr txBox="1"/>
          <p:nvPr>
            <p:custDataLst>
              <p:tags r:id="rId4"/>
            </p:custDataLst>
          </p:nvPr>
        </p:nvSpPr>
        <p:spPr>
          <a:xfrm>
            <a:off x="909228" y="434257"/>
            <a:ext cx="6421120" cy="878951"/>
          </a:xfrm>
          <a:prstGeom prst="rect">
            <a:avLst/>
          </a:prstGeom>
          <a:noFill/>
          <a:ln>
            <a:noFill/>
          </a:ln>
        </p:spPr>
        <p:txBody>
          <a:bodyPr wrap="square" lIns="90000" tIns="46800" rIns="90000" bIns="46800" anchor="b"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buSzPct val="25000"/>
              <a:tabLst>
                <a:tab pos="4210050" algn="l"/>
              </a:tabLst>
            </a:pPr>
            <a:r>
              <a:rPr lang="zh-CN" altLang="en-US" sz="4000" spc="300" dirty="0">
                <a:latin typeface="微软雅黑" panose="020B0503020204020204" charset="-122"/>
                <a:ea typeface="微软雅黑" panose="020B0503020204020204" charset="-122"/>
              </a:rPr>
              <a:t>安全应急服务</a:t>
            </a:r>
            <a:endParaRPr lang="zh-CN" altLang="en-US" sz="4000" spc="300" dirty="0">
              <a:latin typeface="微软雅黑" panose="020B0503020204020204" charset="-122"/>
              <a:ea typeface="微软雅黑" panose="020B0503020204020204" charset="-122"/>
            </a:endParaRPr>
          </a:p>
        </p:txBody>
      </p:sp>
    </p:spTree>
    <p:custDataLst>
      <p:tags r:id="rId5"/>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custDataLst>
              <p:tags r:id="rId1"/>
            </p:custDataLst>
          </p:nvPr>
        </p:nvPicPr>
        <p:blipFill rotWithShape="1">
          <a:blip r:embed="rId2"/>
          <a:srcRect/>
          <a:stretch>
            <a:fillRect/>
          </a:stretch>
        </p:blipFill>
        <p:spPr>
          <a:xfrm>
            <a:off x="8399781" y="0"/>
            <a:ext cx="3799840" cy="6858000"/>
          </a:xfrm>
          <a:prstGeom prst="rect">
            <a:avLst/>
          </a:prstGeom>
        </p:spPr>
      </p:pic>
      <p:sp>
        <p:nvSpPr>
          <p:cNvPr id="2" name="文本框 1"/>
          <p:cNvSpPr txBox="1"/>
          <p:nvPr>
            <p:custDataLst>
              <p:tags r:id="rId3"/>
            </p:custDataLst>
          </p:nvPr>
        </p:nvSpPr>
        <p:spPr>
          <a:xfrm>
            <a:off x="788905" y="1419744"/>
            <a:ext cx="7175834" cy="5003999"/>
          </a:xfrm>
          <a:prstGeom prst="rect">
            <a:avLst/>
          </a:prstGeom>
          <a:noFill/>
        </p:spPr>
        <p:txBody>
          <a:bodyPr wrap="square" bIns="0" rtlCol="0" anchor="t" anchorCtr="0">
            <a:spAutoFit/>
          </a:bodyPr>
          <a:lstStyle/>
          <a:p>
            <a:pPr>
              <a:lnSpc>
                <a:spcPct val="120000"/>
              </a:lnSpc>
            </a:pPr>
            <a:r>
              <a:rPr lang="zh-CN" altLang="en-US" b="1" spc="300" dirty="0">
                <a:solidFill>
                  <a:srgbClr val="1F74AD"/>
                </a:solidFill>
                <a:latin typeface="微软雅黑" panose="020B0503020204020204" charset="-122"/>
                <a:ea typeface="微软雅黑" panose="020B0503020204020204" charset="-122"/>
              </a:rPr>
              <a:t>（</a:t>
            </a:r>
            <a:r>
              <a:rPr lang="en-US" altLang="zh-CN" b="1" spc="300" dirty="0">
                <a:solidFill>
                  <a:srgbClr val="1F74AD"/>
                </a:solidFill>
                <a:latin typeface="微软雅黑" panose="020B0503020204020204" charset="-122"/>
                <a:ea typeface="微软雅黑" panose="020B0503020204020204" charset="-122"/>
              </a:rPr>
              <a:t>11</a:t>
            </a:r>
            <a:r>
              <a:rPr lang="zh-CN" altLang="en-US" b="1" spc="300" dirty="0">
                <a:solidFill>
                  <a:srgbClr val="1F74AD"/>
                </a:solidFill>
                <a:latin typeface="微软雅黑" panose="020B0503020204020204" charset="-122"/>
                <a:ea typeface="微软雅黑" panose="020B0503020204020204" charset="-122"/>
              </a:rPr>
              <a:t>）非突发情况下的列车越站，运营单位应至少提前一站告知受影响的乘客。首班车、末班车及乘客无返乘条件的列车不应越站，同方向连续两列载客列车一般不应</a:t>
            </a:r>
            <a:endParaRPr lang="zh-CN" altLang="en-US" b="1" spc="300" dirty="0">
              <a:solidFill>
                <a:srgbClr val="1F74AD"/>
              </a:solidFill>
              <a:latin typeface="微软雅黑" panose="020B0503020204020204" charset="-122"/>
              <a:ea typeface="微软雅黑" panose="020B0503020204020204" charset="-122"/>
            </a:endParaRPr>
          </a:p>
          <a:p>
            <a:pPr>
              <a:lnSpc>
                <a:spcPct val="120000"/>
              </a:lnSpc>
            </a:pPr>
            <a:r>
              <a:rPr lang="zh-CN" altLang="en-US" b="1" spc="300" dirty="0">
                <a:solidFill>
                  <a:srgbClr val="1F74AD"/>
                </a:solidFill>
                <a:latin typeface="微软雅黑" panose="020B0503020204020204" charset="-122"/>
                <a:ea typeface="微软雅黑" panose="020B0503020204020204" charset="-122"/>
              </a:rPr>
              <a:t>在同一车站越站。</a:t>
            </a:r>
            <a:endParaRPr lang="zh-CN" altLang="en-US" b="1" spc="300" dirty="0">
              <a:solidFill>
                <a:srgbClr val="1F74AD"/>
              </a:solidFill>
              <a:latin typeface="微软雅黑" panose="020B0503020204020204" charset="-122"/>
              <a:ea typeface="微软雅黑" panose="020B0503020204020204" charset="-122"/>
            </a:endParaRPr>
          </a:p>
          <a:p>
            <a:pPr>
              <a:lnSpc>
                <a:spcPct val="120000"/>
              </a:lnSpc>
            </a:pPr>
            <a:r>
              <a:rPr lang="zh-CN" altLang="en-US" b="1" spc="300" dirty="0">
                <a:solidFill>
                  <a:srgbClr val="1F74AD"/>
                </a:solidFill>
                <a:latin typeface="微软雅黑" panose="020B0503020204020204" charset="-122"/>
                <a:ea typeface="微软雅黑" panose="020B0503020204020204" charset="-122"/>
              </a:rPr>
              <a:t>（</a:t>
            </a:r>
            <a:r>
              <a:rPr lang="en-US" altLang="zh-CN" b="1" spc="300" dirty="0">
                <a:solidFill>
                  <a:srgbClr val="1F74AD"/>
                </a:solidFill>
                <a:latin typeface="微软雅黑" panose="020B0503020204020204" charset="-122"/>
                <a:ea typeface="微软雅黑" panose="020B0503020204020204" charset="-122"/>
              </a:rPr>
              <a:t>12</a:t>
            </a:r>
            <a:r>
              <a:rPr lang="zh-CN" altLang="en-US" b="1" spc="300" dirty="0">
                <a:solidFill>
                  <a:srgbClr val="1F74AD"/>
                </a:solidFill>
                <a:latin typeface="微软雅黑" panose="020B0503020204020204" charset="-122"/>
                <a:ea typeface="微软雅黑" panose="020B0503020204020204" charset="-122"/>
              </a:rPr>
              <a:t>）列车临时清客时，运营单位应通过广播或者其他方式告知车内乘客和站内乘客，并引导乘客下车并等候下一班载客列车。</a:t>
            </a:r>
            <a:endParaRPr lang="zh-CN" altLang="en-US" b="1" spc="300" dirty="0">
              <a:solidFill>
                <a:srgbClr val="1F74AD"/>
              </a:solidFill>
              <a:latin typeface="微软雅黑" panose="020B0503020204020204" charset="-122"/>
              <a:ea typeface="微软雅黑" panose="020B0503020204020204" charset="-122"/>
            </a:endParaRPr>
          </a:p>
          <a:p>
            <a:pPr>
              <a:lnSpc>
                <a:spcPct val="120000"/>
              </a:lnSpc>
            </a:pPr>
            <a:r>
              <a:rPr lang="zh-CN" altLang="en-US" b="1" spc="300" dirty="0">
                <a:solidFill>
                  <a:srgbClr val="1F74AD"/>
                </a:solidFill>
                <a:latin typeface="微软雅黑" panose="020B0503020204020204" charset="-122"/>
                <a:ea typeface="微软雅黑" panose="020B0503020204020204" charset="-122"/>
              </a:rPr>
              <a:t>（</a:t>
            </a:r>
            <a:r>
              <a:rPr lang="en-US" altLang="zh-CN" b="1" spc="300" dirty="0">
                <a:solidFill>
                  <a:srgbClr val="1F74AD"/>
                </a:solidFill>
                <a:latin typeface="微软雅黑" panose="020B0503020204020204" charset="-122"/>
                <a:ea typeface="微软雅黑" panose="020B0503020204020204" charset="-122"/>
              </a:rPr>
              <a:t>13</a:t>
            </a:r>
            <a:r>
              <a:rPr lang="zh-CN" altLang="en-US" b="1" spc="300" dirty="0">
                <a:solidFill>
                  <a:srgbClr val="1F74AD"/>
                </a:solidFill>
                <a:latin typeface="微软雅黑" panose="020B0503020204020204" charset="-122"/>
                <a:ea typeface="微软雅黑" panose="020B0503020204020204" charset="-122"/>
              </a:rPr>
              <a:t>）列车迫停区间需组织区间疏散时，运营单位应扣停可能驶入受影响区域的列车，明确疏散方向，通知车站做好客流引导，在邻站端门及疏散区间联络线等通道处安排人员监控，疏散后确认无人滞留。</a:t>
            </a:r>
            <a:endParaRPr lang="zh-CN" altLang="en-US" b="1" spc="300" dirty="0">
              <a:solidFill>
                <a:srgbClr val="1F74AD"/>
              </a:solidFill>
              <a:latin typeface="微软雅黑" panose="020B0503020204020204" charset="-122"/>
              <a:ea typeface="微软雅黑" panose="020B0503020204020204" charset="-122"/>
            </a:endParaRPr>
          </a:p>
          <a:p>
            <a:pPr>
              <a:lnSpc>
                <a:spcPct val="120000"/>
              </a:lnSpc>
            </a:pPr>
            <a:r>
              <a:rPr lang="zh-CN" altLang="en-US" b="1" spc="300" dirty="0">
                <a:solidFill>
                  <a:srgbClr val="1F74AD"/>
                </a:solidFill>
                <a:latin typeface="微软雅黑" panose="020B0503020204020204" charset="-122"/>
                <a:ea typeface="微软雅黑" panose="020B0503020204020204" charset="-122"/>
              </a:rPr>
              <a:t>（</a:t>
            </a:r>
            <a:r>
              <a:rPr lang="en-US" altLang="zh-CN" b="1" spc="300" dirty="0">
                <a:solidFill>
                  <a:srgbClr val="1F74AD"/>
                </a:solidFill>
                <a:latin typeface="微软雅黑" panose="020B0503020204020204" charset="-122"/>
                <a:ea typeface="微软雅黑" panose="020B0503020204020204" charset="-122"/>
              </a:rPr>
              <a:t>14</a:t>
            </a:r>
            <a:r>
              <a:rPr lang="zh-CN" altLang="en-US" b="1" spc="300" dirty="0">
                <a:solidFill>
                  <a:srgbClr val="1F74AD"/>
                </a:solidFill>
                <a:latin typeface="微软雅黑" panose="020B0503020204020204" charset="-122"/>
                <a:ea typeface="微软雅黑" panose="020B0503020204020204" charset="-122"/>
              </a:rPr>
              <a:t>）运营单位应通过播放宣传短片、播放车站或列车广播、发放宣传单等多种方式进行安全宣传教育，向乘客提供突发情况下的应急处置流程、服务设施使用方法和安全警示等安全信息。</a:t>
            </a:r>
            <a:endParaRPr lang="zh-CN" altLang="en-US" b="1" spc="300" dirty="0">
              <a:solidFill>
                <a:srgbClr val="1F74AD"/>
              </a:solidFill>
              <a:latin typeface="微软雅黑" panose="020B0503020204020204" charset="-122"/>
              <a:ea typeface="微软雅黑" panose="020B0503020204020204" charset="-122"/>
            </a:endParaRPr>
          </a:p>
        </p:txBody>
      </p:sp>
      <p:sp>
        <p:nvSpPr>
          <p:cNvPr id="3" name="ïśḷiḍè"/>
          <p:cNvSpPr txBox="1"/>
          <p:nvPr>
            <p:custDataLst>
              <p:tags r:id="rId4"/>
            </p:custDataLst>
          </p:nvPr>
        </p:nvSpPr>
        <p:spPr>
          <a:xfrm>
            <a:off x="909228" y="434257"/>
            <a:ext cx="6421120" cy="878951"/>
          </a:xfrm>
          <a:prstGeom prst="rect">
            <a:avLst/>
          </a:prstGeom>
          <a:noFill/>
          <a:ln>
            <a:noFill/>
          </a:ln>
        </p:spPr>
        <p:txBody>
          <a:bodyPr wrap="square" lIns="90000" tIns="46800" rIns="90000" bIns="46800" anchor="b"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buSzPct val="25000"/>
              <a:tabLst>
                <a:tab pos="4210050" algn="l"/>
              </a:tabLst>
            </a:pPr>
            <a:r>
              <a:rPr lang="zh-CN" altLang="en-US" sz="4000" spc="300" dirty="0">
                <a:latin typeface="微软雅黑" panose="020B0503020204020204" charset="-122"/>
                <a:ea typeface="微软雅黑" panose="020B0503020204020204" charset="-122"/>
              </a:rPr>
              <a:t>安全应急服务</a:t>
            </a:r>
            <a:endParaRPr lang="zh-CN" altLang="en-US" sz="4000" spc="300" dirty="0">
              <a:latin typeface="微软雅黑" panose="020B0503020204020204" charset="-122"/>
              <a:ea typeface="微软雅黑" panose="020B0503020204020204" charset="-122"/>
            </a:endParaRPr>
          </a:p>
        </p:txBody>
      </p:sp>
    </p:spTree>
    <p:custDataLst>
      <p:tags r:id="rId5"/>
    </p:custData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custDataLst>
              <p:tags r:id="rId1"/>
            </p:custDataLst>
          </p:nvPr>
        </p:nvSpPr>
        <p:spPr bwMode="auto">
          <a:xfrm>
            <a:off x="0" y="1455737"/>
            <a:ext cx="11277600" cy="4457700"/>
          </a:xfrm>
          <a:custGeom>
            <a:avLst/>
            <a:gdLst>
              <a:gd name="T0" fmla="*/ 1311 w 16920"/>
              <a:gd name="T1" fmla="*/ 7223 h 8424"/>
              <a:gd name="T2" fmla="*/ 1661 w 16920"/>
              <a:gd name="T3" fmla="*/ 7222 h 8424"/>
              <a:gd name="T4" fmla="*/ 2090 w 16920"/>
              <a:gd name="T5" fmla="*/ 7210 h 8424"/>
              <a:gd name="T6" fmla="*/ 2858 w 16920"/>
              <a:gd name="T7" fmla="*/ 7164 h 8424"/>
              <a:gd name="T8" fmla="*/ 3683 w 16920"/>
              <a:gd name="T9" fmla="*/ 7074 h 8424"/>
              <a:gd name="T10" fmla="*/ 4195 w 16920"/>
              <a:gd name="T11" fmla="*/ 6996 h 8424"/>
              <a:gd name="T12" fmla="*/ 5032 w 16920"/>
              <a:gd name="T13" fmla="*/ 6736 h 8424"/>
              <a:gd name="T14" fmla="*/ 5487 w 16920"/>
              <a:gd name="T15" fmla="*/ 6362 h 8424"/>
              <a:gd name="T16" fmla="*/ 5701 w 16920"/>
              <a:gd name="T17" fmla="*/ 5921 h 8424"/>
              <a:gd name="T18" fmla="*/ 5810 w 16920"/>
              <a:gd name="T19" fmla="*/ 5460 h 8424"/>
              <a:gd name="T20" fmla="*/ 5951 w 16920"/>
              <a:gd name="T21" fmla="*/ 5030 h 8424"/>
              <a:gd name="T22" fmla="*/ 6259 w 16920"/>
              <a:gd name="T23" fmla="*/ 4680 h 8424"/>
              <a:gd name="T24" fmla="*/ 6831 w 16920"/>
              <a:gd name="T25" fmla="*/ 4447 h 8424"/>
              <a:gd name="T26" fmla="*/ 7542 w 16920"/>
              <a:gd name="T27" fmla="*/ 4298 h 8424"/>
              <a:gd name="T28" fmla="*/ 8629 w 16920"/>
              <a:gd name="T29" fmla="*/ 4121 h 8424"/>
              <a:gd name="T30" fmla="*/ 9390 w 16920"/>
              <a:gd name="T31" fmla="*/ 3943 h 8424"/>
              <a:gd name="T32" fmla="*/ 10065 w 16920"/>
              <a:gd name="T33" fmla="*/ 3659 h 8424"/>
              <a:gd name="T34" fmla="*/ 10596 w 16920"/>
              <a:gd name="T35" fmla="*/ 3212 h 8424"/>
              <a:gd name="T36" fmla="*/ 10994 w 16920"/>
              <a:gd name="T37" fmla="*/ 2633 h 8424"/>
              <a:gd name="T38" fmla="*/ 11499 w 16920"/>
              <a:gd name="T39" fmla="*/ 2223 h 8424"/>
              <a:gd name="T40" fmla="*/ 12104 w 16920"/>
              <a:gd name="T41" fmla="*/ 1970 h 8424"/>
              <a:gd name="T42" fmla="*/ 12768 w 16920"/>
              <a:gd name="T43" fmla="*/ 1828 h 8424"/>
              <a:gd name="T44" fmla="*/ 13450 w 16920"/>
              <a:gd name="T45" fmla="*/ 1749 h 8424"/>
              <a:gd name="T46" fmla="*/ 14110 w 16920"/>
              <a:gd name="T47" fmla="*/ 1686 h 8424"/>
              <a:gd name="T48" fmla="*/ 14710 w 16920"/>
              <a:gd name="T49" fmla="*/ 1590 h 8424"/>
              <a:gd name="T50" fmla="*/ 15264 w 16920"/>
              <a:gd name="T51" fmla="*/ 1379 h 8424"/>
              <a:gd name="T52" fmla="*/ 15774 w 16920"/>
              <a:gd name="T53" fmla="*/ 1070 h 8424"/>
              <a:gd name="T54" fmla="*/ 16216 w 16920"/>
              <a:gd name="T55" fmla="*/ 719 h 8424"/>
              <a:gd name="T56" fmla="*/ 16569 w 16920"/>
              <a:gd name="T57" fmla="*/ 386 h 8424"/>
              <a:gd name="T58" fmla="*/ 16870 w 16920"/>
              <a:gd name="T59" fmla="*/ 59 h 8424"/>
              <a:gd name="T60" fmla="*/ 16862 w 16920"/>
              <a:gd name="T61" fmla="*/ 114 h 8424"/>
              <a:gd name="T62" fmla="*/ 16688 w 16920"/>
              <a:gd name="T63" fmla="*/ 407 h 8424"/>
              <a:gd name="T64" fmla="*/ 16404 w 16920"/>
              <a:gd name="T65" fmla="*/ 812 h 8424"/>
              <a:gd name="T66" fmla="*/ 16012 w 16920"/>
              <a:gd name="T67" fmla="*/ 1254 h 8424"/>
              <a:gd name="T68" fmla="*/ 15517 w 16920"/>
              <a:gd name="T69" fmla="*/ 1664 h 8424"/>
              <a:gd name="T70" fmla="*/ 14920 w 16920"/>
              <a:gd name="T71" fmla="*/ 1971 h 8424"/>
              <a:gd name="T72" fmla="*/ 14248 w 16920"/>
              <a:gd name="T73" fmla="*/ 2131 h 8424"/>
              <a:gd name="T74" fmla="*/ 13332 w 16920"/>
              <a:gd name="T75" fmla="*/ 2276 h 8424"/>
              <a:gd name="T76" fmla="*/ 12726 w 16920"/>
              <a:gd name="T77" fmla="*/ 2406 h 8424"/>
              <a:gd name="T78" fmla="*/ 12177 w 16920"/>
              <a:gd name="T79" fmla="*/ 2623 h 8424"/>
              <a:gd name="T80" fmla="*/ 11702 w 16920"/>
              <a:gd name="T81" fmla="*/ 2980 h 8424"/>
              <a:gd name="T82" fmla="*/ 11315 w 16920"/>
              <a:gd name="T83" fmla="*/ 3534 h 8424"/>
              <a:gd name="T84" fmla="*/ 10944 w 16920"/>
              <a:gd name="T85" fmla="*/ 4233 h 8424"/>
              <a:gd name="T86" fmla="*/ 10300 w 16920"/>
              <a:gd name="T87" fmla="*/ 4711 h 8424"/>
              <a:gd name="T88" fmla="*/ 9479 w 16920"/>
              <a:gd name="T89" fmla="*/ 5008 h 8424"/>
              <a:gd name="T90" fmla="*/ 8621 w 16920"/>
              <a:gd name="T91" fmla="*/ 5212 h 8424"/>
              <a:gd name="T92" fmla="*/ 7861 w 16920"/>
              <a:gd name="T93" fmla="*/ 5413 h 8424"/>
              <a:gd name="T94" fmla="*/ 7341 w 16920"/>
              <a:gd name="T95" fmla="*/ 5700 h 8424"/>
              <a:gd name="T96" fmla="*/ 7185 w 16920"/>
              <a:gd name="T97" fmla="*/ 6155 h 8424"/>
              <a:gd name="T98" fmla="*/ 7083 w 16920"/>
              <a:gd name="T99" fmla="*/ 6651 h 8424"/>
              <a:gd name="T100" fmla="*/ 6852 w 16920"/>
              <a:gd name="T101" fmla="*/ 7096 h 8424"/>
              <a:gd name="T102" fmla="*/ 6490 w 16920"/>
              <a:gd name="T103" fmla="*/ 7486 h 8424"/>
              <a:gd name="T104" fmla="*/ 6002 w 16920"/>
              <a:gd name="T105" fmla="*/ 7810 h 8424"/>
              <a:gd name="T106" fmla="*/ 5389 w 16920"/>
              <a:gd name="T107" fmla="*/ 8061 h 8424"/>
              <a:gd name="T108" fmla="*/ 4653 w 16920"/>
              <a:gd name="T109" fmla="*/ 8232 h 8424"/>
              <a:gd name="T110" fmla="*/ 4156 w 16920"/>
              <a:gd name="T111" fmla="*/ 8296 h 8424"/>
              <a:gd name="T112" fmla="*/ 3710 w 16920"/>
              <a:gd name="T113" fmla="*/ 8335 h 8424"/>
              <a:gd name="T114" fmla="*/ 3242 w 16920"/>
              <a:gd name="T115" fmla="*/ 8363 h 8424"/>
              <a:gd name="T116" fmla="*/ 0 w 16920"/>
              <a:gd name="T117" fmla="*/ 8424 h 8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20" h="8424">
                <a:moveTo>
                  <a:pt x="0" y="7222"/>
                </a:moveTo>
                <a:lnTo>
                  <a:pt x="1115" y="7222"/>
                </a:lnTo>
                <a:lnTo>
                  <a:pt x="1179" y="7222"/>
                </a:lnTo>
                <a:lnTo>
                  <a:pt x="1245" y="7223"/>
                </a:lnTo>
                <a:lnTo>
                  <a:pt x="1311" y="7223"/>
                </a:lnTo>
                <a:lnTo>
                  <a:pt x="1379" y="7223"/>
                </a:lnTo>
                <a:lnTo>
                  <a:pt x="1448" y="7223"/>
                </a:lnTo>
                <a:lnTo>
                  <a:pt x="1519" y="7223"/>
                </a:lnTo>
                <a:lnTo>
                  <a:pt x="1589" y="7222"/>
                </a:lnTo>
                <a:lnTo>
                  <a:pt x="1661" y="7222"/>
                </a:lnTo>
                <a:lnTo>
                  <a:pt x="1665" y="7222"/>
                </a:lnTo>
                <a:lnTo>
                  <a:pt x="1665" y="7221"/>
                </a:lnTo>
                <a:lnTo>
                  <a:pt x="1803" y="7219"/>
                </a:lnTo>
                <a:lnTo>
                  <a:pt x="1945" y="7216"/>
                </a:lnTo>
                <a:lnTo>
                  <a:pt x="2090" y="7210"/>
                </a:lnTo>
                <a:lnTo>
                  <a:pt x="2238" y="7204"/>
                </a:lnTo>
                <a:lnTo>
                  <a:pt x="2389" y="7197"/>
                </a:lnTo>
                <a:lnTo>
                  <a:pt x="2543" y="7187"/>
                </a:lnTo>
                <a:lnTo>
                  <a:pt x="2700" y="7177"/>
                </a:lnTo>
                <a:lnTo>
                  <a:pt x="2858" y="7164"/>
                </a:lnTo>
                <a:lnTo>
                  <a:pt x="3019" y="7150"/>
                </a:lnTo>
                <a:lnTo>
                  <a:pt x="3183" y="7134"/>
                </a:lnTo>
                <a:lnTo>
                  <a:pt x="3348" y="7116"/>
                </a:lnTo>
                <a:lnTo>
                  <a:pt x="3515" y="7096"/>
                </a:lnTo>
                <a:lnTo>
                  <a:pt x="3683" y="7074"/>
                </a:lnTo>
                <a:lnTo>
                  <a:pt x="3852" y="7051"/>
                </a:lnTo>
                <a:lnTo>
                  <a:pt x="3938" y="7038"/>
                </a:lnTo>
                <a:lnTo>
                  <a:pt x="4024" y="7024"/>
                </a:lnTo>
                <a:lnTo>
                  <a:pt x="4109" y="7010"/>
                </a:lnTo>
                <a:lnTo>
                  <a:pt x="4195" y="6996"/>
                </a:lnTo>
                <a:lnTo>
                  <a:pt x="4399" y="6955"/>
                </a:lnTo>
                <a:lnTo>
                  <a:pt x="4584" y="6909"/>
                </a:lnTo>
                <a:lnTo>
                  <a:pt x="4750" y="6857"/>
                </a:lnTo>
                <a:lnTo>
                  <a:pt x="4898" y="6799"/>
                </a:lnTo>
                <a:lnTo>
                  <a:pt x="5032" y="6736"/>
                </a:lnTo>
                <a:lnTo>
                  <a:pt x="5148" y="6670"/>
                </a:lnTo>
                <a:lnTo>
                  <a:pt x="5252" y="6598"/>
                </a:lnTo>
                <a:lnTo>
                  <a:pt x="5341" y="6523"/>
                </a:lnTo>
                <a:lnTo>
                  <a:pt x="5420" y="6444"/>
                </a:lnTo>
                <a:lnTo>
                  <a:pt x="5487" y="6362"/>
                </a:lnTo>
                <a:lnTo>
                  <a:pt x="5546" y="6277"/>
                </a:lnTo>
                <a:lnTo>
                  <a:pt x="5594" y="6191"/>
                </a:lnTo>
                <a:lnTo>
                  <a:pt x="5636" y="6102"/>
                </a:lnTo>
                <a:lnTo>
                  <a:pt x="5671" y="6012"/>
                </a:lnTo>
                <a:lnTo>
                  <a:pt x="5701" y="5921"/>
                </a:lnTo>
                <a:lnTo>
                  <a:pt x="5727" y="5828"/>
                </a:lnTo>
                <a:lnTo>
                  <a:pt x="5750" y="5736"/>
                </a:lnTo>
                <a:lnTo>
                  <a:pt x="5770" y="5644"/>
                </a:lnTo>
                <a:lnTo>
                  <a:pt x="5790" y="5551"/>
                </a:lnTo>
                <a:lnTo>
                  <a:pt x="5810" y="5460"/>
                </a:lnTo>
                <a:lnTo>
                  <a:pt x="5831" y="5369"/>
                </a:lnTo>
                <a:lnTo>
                  <a:pt x="5854" y="5282"/>
                </a:lnTo>
                <a:lnTo>
                  <a:pt x="5882" y="5195"/>
                </a:lnTo>
                <a:lnTo>
                  <a:pt x="5912" y="5111"/>
                </a:lnTo>
                <a:lnTo>
                  <a:pt x="5951" y="5030"/>
                </a:lnTo>
                <a:lnTo>
                  <a:pt x="5994" y="4952"/>
                </a:lnTo>
                <a:lnTo>
                  <a:pt x="6046" y="4877"/>
                </a:lnTo>
                <a:lnTo>
                  <a:pt x="6106" y="4807"/>
                </a:lnTo>
                <a:lnTo>
                  <a:pt x="6177" y="4741"/>
                </a:lnTo>
                <a:lnTo>
                  <a:pt x="6259" y="4680"/>
                </a:lnTo>
                <a:lnTo>
                  <a:pt x="6353" y="4623"/>
                </a:lnTo>
                <a:lnTo>
                  <a:pt x="6460" y="4572"/>
                </a:lnTo>
                <a:lnTo>
                  <a:pt x="6579" y="4526"/>
                </a:lnTo>
                <a:lnTo>
                  <a:pt x="6702" y="4484"/>
                </a:lnTo>
                <a:lnTo>
                  <a:pt x="6831" y="4447"/>
                </a:lnTo>
                <a:lnTo>
                  <a:pt x="6965" y="4412"/>
                </a:lnTo>
                <a:lnTo>
                  <a:pt x="7103" y="4380"/>
                </a:lnTo>
                <a:lnTo>
                  <a:pt x="7246" y="4351"/>
                </a:lnTo>
                <a:lnTo>
                  <a:pt x="7392" y="4323"/>
                </a:lnTo>
                <a:lnTo>
                  <a:pt x="7542" y="4298"/>
                </a:lnTo>
                <a:lnTo>
                  <a:pt x="7847" y="4248"/>
                </a:lnTo>
                <a:lnTo>
                  <a:pt x="8159" y="4200"/>
                </a:lnTo>
                <a:lnTo>
                  <a:pt x="8315" y="4175"/>
                </a:lnTo>
                <a:lnTo>
                  <a:pt x="8473" y="4149"/>
                </a:lnTo>
                <a:lnTo>
                  <a:pt x="8629" y="4121"/>
                </a:lnTo>
                <a:lnTo>
                  <a:pt x="8785" y="4091"/>
                </a:lnTo>
                <a:lnTo>
                  <a:pt x="8939" y="4060"/>
                </a:lnTo>
                <a:lnTo>
                  <a:pt x="9091" y="4024"/>
                </a:lnTo>
                <a:lnTo>
                  <a:pt x="9241" y="3986"/>
                </a:lnTo>
                <a:lnTo>
                  <a:pt x="9390" y="3943"/>
                </a:lnTo>
                <a:lnTo>
                  <a:pt x="9533" y="3897"/>
                </a:lnTo>
                <a:lnTo>
                  <a:pt x="9673" y="3845"/>
                </a:lnTo>
                <a:lnTo>
                  <a:pt x="9808" y="3789"/>
                </a:lnTo>
                <a:lnTo>
                  <a:pt x="9939" y="3726"/>
                </a:lnTo>
                <a:lnTo>
                  <a:pt x="10065" y="3659"/>
                </a:lnTo>
                <a:lnTo>
                  <a:pt x="10185" y="3584"/>
                </a:lnTo>
                <a:lnTo>
                  <a:pt x="10299" y="3502"/>
                </a:lnTo>
                <a:lnTo>
                  <a:pt x="10406" y="3413"/>
                </a:lnTo>
                <a:lnTo>
                  <a:pt x="10505" y="3317"/>
                </a:lnTo>
                <a:lnTo>
                  <a:pt x="10596" y="3212"/>
                </a:lnTo>
                <a:lnTo>
                  <a:pt x="10680" y="3098"/>
                </a:lnTo>
                <a:lnTo>
                  <a:pt x="10755" y="2975"/>
                </a:lnTo>
                <a:lnTo>
                  <a:pt x="10828" y="2852"/>
                </a:lnTo>
                <a:lnTo>
                  <a:pt x="10908" y="2739"/>
                </a:lnTo>
                <a:lnTo>
                  <a:pt x="10994" y="2633"/>
                </a:lnTo>
                <a:lnTo>
                  <a:pt x="11085" y="2536"/>
                </a:lnTo>
                <a:lnTo>
                  <a:pt x="11181" y="2447"/>
                </a:lnTo>
                <a:lnTo>
                  <a:pt x="11282" y="2366"/>
                </a:lnTo>
                <a:lnTo>
                  <a:pt x="11388" y="2291"/>
                </a:lnTo>
                <a:lnTo>
                  <a:pt x="11499" y="2223"/>
                </a:lnTo>
                <a:lnTo>
                  <a:pt x="11613" y="2162"/>
                </a:lnTo>
                <a:lnTo>
                  <a:pt x="11731" y="2105"/>
                </a:lnTo>
                <a:lnTo>
                  <a:pt x="11852" y="2055"/>
                </a:lnTo>
                <a:lnTo>
                  <a:pt x="11977" y="2010"/>
                </a:lnTo>
                <a:lnTo>
                  <a:pt x="12104" y="1970"/>
                </a:lnTo>
                <a:lnTo>
                  <a:pt x="12233" y="1934"/>
                </a:lnTo>
                <a:lnTo>
                  <a:pt x="12364" y="1902"/>
                </a:lnTo>
                <a:lnTo>
                  <a:pt x="12498" y="1875"/>
                </a:lnTo>
                <a:lnTo>
                  <a:pt x="12633" y="1849"/>
                </a:lnTo>
                <a:lnTo>
                  <a:pt x="12768" y="1828"/>
                </a:lnTo>
                <a:lnTo>
                  <a:pt x="12905" y="1808"/>
                </a:lnTo>
                <a:lnTo>
                  <a:pt x="13041" y="1791"/>
                </a:lnTo>
                <a:lnTo>
                  <a:pt x="13178" y="1776"/>
                </a:lnTo>
                <a:lnTo>
                  <a:pt x="13315" y="1763"/>
                </a:lnTo>
                <a:lnTo>
                  <a:pt x="13450" y="1749"/>
                </a:lnTo>
                <a:lnTo>
                  <a:pt x="13586" y="1737"/>
                </a:lnTo>
                <a:lnTo>
                  <a:pt x="13720" y="1725"/>
                </a:lnTo>
                <a:lnTo>
                  <a:pt x="13852" y="1713"/>
                </a:lnTo>
                <a:lnTo>
                  <a:pt x="13982" y="1700"/>
                </a:lnTo>
                <a:lnTo>
                  <a:pt x="14110" y="1686"/>
                </a:lnTo>
                <a:lnTo>
                  <a:pt x="14236" y="1672"/>
                </a:lnTo>
                <a:lnTo>
                  <a:pt x="14360" y="1655"/>
                </a:lnTo>
                <a:lnTo>
                  <a:pt x="14479" y="1637"/>
                </a:lnTo>
                <a:lnTo>
                  <a:pt x="14596" y="1616"/>
                </a:lnTo>
                <a:lnTo>
                  <a:pt x="14710" y="1590"/>
                </a:lnTo>
                <a:lnTo>
                  <a:pt x="14823" y="1558"/>
                </a:lnTo>
                <a:lnTo>
                  <a:pt x="14935" y="1521"/>
                </a:lnTo>
                <a:lnTo>
                  <a:pt x="15046" y="1478"/>
                </a:lnTo>
                <a:lnTo>
                  <a:pt x="15156" y="1430"/>
                </a:lnTo>
                <a:lnTo>
                  <a:pt x="15264" y="1379"/>
                </a:lnTo>
                <a:lnTo>
                  <a:pt x="15370" y="1323"/>
                </a:lnTo>
                <a:lnTo>
                  <a:pt x="15474" y="1263"/>
                </a:lnTo>
                <a:lnTo>
                  <a:pt x="15576" y="1201"/>
                </a:lnTo>
                <a:lnTo>
                  <a:pt x="15676" y="1136"/>
                </a:lnTo>
                <a:lnTo>
                  <a:pt x="15774" y="1070"/>
                </a:lnTo>
                <a:lnTo>
                  <a:pt x="15868" y="1001"/>
                </a:lnTo>
                <a:lnTo>
                  <a:pt x="15960" y="931"/>
                </a:lnTo>
                <a:lnTo>
                  <a:pt x="16049" y="860"/>
                </a:lnTo>
                <a:lnTo>
                  <a:pt x="16133" y="789"/>
                </a:lnTo>
                <a:lnTo>
                  <a:pt x="16216" y="719"/>
                </a:lnTo>
                <a:lnTo>
                  <a:pt x="16294" y="650"/>
                </a:lnTo>
                <a:lnTo>
                  <a:pt x="16369" y="581"/>
                </a:lnTo>
                <a:lnTo>
                  <a:pt x="16440" y="514"/>
                </a:lnTo>
                <a:lnTo>
                  <a:pt x="16507" y="449"/>
                </a:lnTo>
                <a:lnTo>
                  <a:pt x="16569" y="386"/>
                </a:lnTo>
                <a:lnTo>
                  <a:pt x="16627" y="327"/>
                </a:lnTo>
                <a:lnTo>
                  <a:pt x="16680" y="271"/>
                </a:lnTo>
                <a:lnTo>
                  <a:pt x="16729" y="219"/>
                </a:lnTo>
                <a:lnTo>
                  <a:pt x="16810" y="129"/>
                </a:lnTo>
                <a:lnTo>
                  <a:pt x="16870" y="59"/>
                </a:lnTo>
                <a:lnTo>
                  <a:pt x="16907" y="16"/>
                </a:lnTo>
                <a:lnTo>
                  <a:pt x="16920" y="0"/>
                </a:lnTo>
                <a:lnTo>
                  <a:pt x="16910" y="19"/>
                </a:lnTo>
                <a:lnTo>
                  <a:pt x="16882" y="74"/>
                </a:lnTo>
                <a:lnTo>
                  <a:pt x="16862" y="114"/>
                </a:lnTo>
                <a:lnTo>
                  <a:pt x="16835" y="161"/>
                </a:lnTo>
                <a:lnTo>
                  <a:pt x="16806" y="214"/>
                </a:lnTo>
                <a:lnTo>
                  <a:pt x="16771" y="273"/>
                </a:lnTo>
                <a:lnTo>
                  <a:pt x="16732" y="338"/>
                </a:lnTo>
                <a:lnTo>
                  <a:pt x="16688" y="407"/>
                </a:lnTo>
                <a:lnTo>
                  <a:pt x="16640" y="482"/>
                </a:lnTo>
                <a:lnTo>
                  <a:pt x="16588" y="560"/>
                </a:lnTo>
                <a:lnTo>
                  <a:pt x="16531" y="641"/>
                </a:lnTo>
                <a:lnTo>
                  <a:pt x="16470" y="726"/>
                </a:lnTo>
                <a:lnTo>
                  <a:pt x="16404" y="812"/>
                </a:lnTo>
                <a:lnTo>
                  <a:pt x="16334" y="899"/>
                </a:lnTo>
                <a:lnTo>
                  <a:pt x="16260" y="988"/>
                </a:lnTo>
                <a:lnTo>
                  <a:pt x="16182" y="1077"/>
                </a:lnTo>
                <a:lnTo>
                  <a:pt x="16099" y="1166"/>
                </a:lnTo>
                <a:lnTo>
                  <a:pt x="16012" y="1254"/>
                </a:lnTo>
                <a:lnTo>
                  <a:pt x="15921" y="1341"/>
                </a:lnTo>
                <a:lnTo>
                  <a:pt x="15827" y="1425"/>
                </a:lnTo>
                <a:lnTo>
                  <a:pt x="15727" y="1509"/>
                </a:lnTo>
                <a:lnTo>
                  <a:pt x="15624" y="1588"/>
                </a:lnTo>
                <a:lnTo>
                  <a:pt x="15517" y="1664"/>
                </a:lnTo>
                <a:lnTo>
                  <a:pt x="15405" y="1736"/>
                </a:lnTo>
                <a:lnTo>
                  <a:pt x="15289" y="1803"/>
                </a:lnTo>
                <a:lnTo>
                  <a:pt x="15171" y="1865"/>
                </a:lnTo>
                <a:lnTo>
                  <a:pt x="15047" y="1921"/>
                </a:lnTo>
                <a:lnTo>
                  <a:pt x="14920" y="1971"/>
                </a:lnTo>
                <a:lnTo>
                  <a:pt x="14789" y="2014"/>
                </a:lnTo>
                <a:lnTo>
                  <a:pt x="14655" y="2049"/>
                </a:lnTo>
                <a:lnTo>
                  <a:pt x="14518" y="2079"/>
                </a:lnTo>
                <a:lnTo>
                  <a:pt x="14383" y="2107"/>
                </a:lnTo>
                <a:lnTo>
                  <a:pt x="14248" y="2131"/>
                </a:lnTo>
                <a:lnTo>
                  <a:pt x="14113" y="2154"/>
                </a:lnTo>
                <a:lnTo>
                  <a:pt x="13848" y="2195"/>
                </a:lnTo>
                <a:lnTo>
                  <a:pt x="13587" y="2236"/>
                </a:lnTo>
                <a:lnTo>
                  <a:pt x="13459" y="2255"/>
                </a:lnTo>
                <a:lnTo>
                  <a:pt x="13332" y="2276"/>
                </a:lnTo>
                <a:lnTo>
                  <a:pt x="13207" y="2298"/>
                </a:lnTo>
                <a:lnTo>
                  <a:pt x="13083" y="2321"/>
                </a:lnTo>
                <a:lnTo>
                  <a:pt x="12962" y="2347"/>
                </a:lnTo>
                <a:lnTo>
                  <a:pt x="12843" y="2375"/>
                </a:lnTo>
                <a:lnTo>
                  <a:pt x="12726" y="2406"/>
                </a:lnTo>
                <a:lnTo>
                  <a:pt x="12611" y="2441"/>
                </a:lnTo>
                <a:lnTo>
                  <a:pt x="12499" y="2480"/>
                </a:lnTo>
                <a:lnTo>
                  <a:pt x="12389" y="2522"/>
                </a:lnTo>
                <a:lnTo>
                  <a:pt x="12282" y="2570"/>
                </a:lnTo>
                <a:lnTo>
                  <a:pt x="12177" y="2623"/>
                </a:lnTo>
                <a:lnTo>
                  <a:pt x="12077" y="2681"/>
                </a:lnTo>
                <a:lnTo>
                  <a:pt x="11978" y="2746"/>
                </a:lnTo>
                <a:lnTo>
                  <a:pt x="11883" y="2816"/>
                </a:lnTo>
                <a:lnTo>
                  <a:pt x="11791" y="2895"/>
                </a:lnTo>
                <a:lnTo>
                  <a:pt x="11702" y="2980"/>
                </a:lnTo>
                <a:lnTo>
                  <a:pt x="11617" y="3074"/>
                </a:lnTo>
                <a:lnTo>
                  <a:pt x="11536" y="3175"/>
                </a:lnTo>
                <a:lnTo>
                  <a:pt x="11458" y="3285"/>
                </a:lnTo>
                <a:lnTo>
                  <a:pt x="11385" y="3405"/>
                </a:lnTo>
                <a:lnTo>
                  <a:pt x="11315" y="3534"/>
                </a:lnTo>
                <a:lnTo>
                  <a:pt x="11250" y="3673"/>
                </a:lnTo>
                <a:lnTo>
                  <a:pt x="11188" y="3823"/>
                </a:lnTo>
                <a:lnTo>
                  <a:pt x="11121" y="3972"/>
                </a:lnTo>
                <a:lnTo>
                  <a:pt x="11039" y="4108"/>
                </a:lnTo>
                <a:lnTo>
                  <a:pt x="10944" y="4233"/>
                </a:lnTo>
                <a:lnTo>
                  <a:pt x="10836" y="4347"/>
                </a:lnTo>
                <a:lnTo>
                  <a:pt x="10717" y="4452"/>
                </a:lnTo>
                <a:lnTo>
                  <a:pt x="10587" y="4547"/>
                </a:lnTo>
                <a:lnTo>
                  <a:pt x="10447" y="4633"/>
                </a:lnTo>
                <a:lnTo>
                  <a:pt x="10300" y="4711"/>
                </a:lnTo>
                <a:lnTo>
                  <a:pt x="10146" y="4782"/>
                </a:lnTo>
                <a:lnTo>
                  <a:pt x="9985" y="4847"/>
                </a:lnTo>
                <a:lnTo>
                  <a:pt x="9820" y="4905"/>
                </a:lnTo>
                <a:lnTo>
                  <a:pt x="9651" y="4959"/>
                </a:lnTo>
                <a:lnTo>
                  <a:pt x="9479" y="5008"/>
                </a:lnTo>
                <a:lnTo>
                  <a:pt x="9306" y="5053"/>
                </a:lnTo>
                <a:lnTo>
                  <a:pt x="9133" y="5095"/>
                </a:lnTo>
                <a:lnTo>
                  <a:pt x="8960" y="5136"/>
                </a:lnTo>
                <a:lnTo>
                  <a:pt x="8789" y="5175"/>
                </a:lnTo>
                <a:lnTo>
                  <a:pt x="8621" y="5212"/>
                </a:lnTo>
                <a:lnTo>
                  <a:pt x="8456" y="5250"/>
                </a:lnTo>
                <a:lnTo>
                  <a:pt x="8297" y="5288"/>
                </a:lnTo>
                <a:lnTo>
                  <a:pt x="8144" y="5327"/>
                </a:lnTo>
                <a:lnTo>
                  <a:pt x="7999" y="5369"/>
                </a:lnTo>
                <a:lnTo>
                  <a:pt x="7861" y="5413"/>
                </a:lnTo>
                <a:lnTo>
                  <a:pt x="7733" y="5460"/>
                </a:lnTo>
                <a:lnTo>
                  <a:pt x="7617" y="5512"/>
                </a:lnTo>
                <a:lnTo>
                  <a:pt x="7511" y="5569"/>
                </a:lnTo>
                <a:lnTo>
                  <a:pt x="7419" y="5631"/>
                </a:lnTo>
                <a:lnTo>
                  <a:pt x="7341" y="5700"/>
                </a:lnTo>
                <a:lnTo>
                  <a:pt x="7278" y="5775"/>
                </a:lnTo>
                <a:lnTo>
                  <a:pt x="7231" y="5858"/>
                </a:lnTo>
                <a:lnTo>
                  <a:pt x="7201" y="5949"/>
                </a:lnTo>
                <a:lnTo>
                  <a:pt x="7190" y="6050"/>
                </a:lnTo>
                <a:lnTo>
                  <a:pt x="7185" y="6155"/>
                </a:lnTo>
                <a:lnTo>
                  <a:pt x="7175" y="6257"/>
                </a:lnTo>
                <a:lnTo>
                  <a:pt x="7160" y="6358"/>
                </a:lnTo>
                <a:lnTo>
                  <a:pt x="7140" y="6457"/>
                </a:lnTo>
                <a:lnTo>
                  <a:pt x="7114" y="6554"/>
                </a:lnTo>
                <a:lnTo>
                  <a:pt x="7083" y="6651"/>
                </a:lnTo>
                <a:lnTo>
                  <a:pt x="7047" y="6744"/>
                </a:lnTo>
                <a:lnTo>
                  <a:pt x="7006" y="6835"/>
                </a:lnTo>
                <a:lnTo>
                  <a:pt x="6959" y="6925"/>
                </a:lnTo>
                <a:lnTo>
                  <a:pt x="6908" y="7012"/>
                </a:lnTo>
                <a:lnTo>
                  <a:pt x="6852" y="7096"/>
                </a:lnTo>
                <a:lnTo>
                  <a:pt x="6789" y="7180"/>
                </a:lnTo>
                <a:lnTo>
                  <a:pt x="6723" y="7260"/>
                </a:lnTo>
                <a:lnTo>
                  <a:pt x="6650" y="7337"/>
                </a:lnTo>
                <a:lnTo>
                  <a:pt x="6572" y="7413"/>
                </a:lnTo>
                <a:lnTo>
                  <a:pt x="6490" y="7486"/>
                </a:lnTo>
                <a:lnTo>
                  <a:pt x="6403" y="7556"/>
                </a:lnTo>
                <a:lnTo>
                  <a:pt x="6310" y="7624"/>
                </a:lnTo>
                <a:lnTo>
                  <a:pt x="6213" y="7689"/>
                </a:lnTo>
                <a:lnTo>
                  <a:pt x="6110" y="7751"/>
                </a:lnTo>
                <a:lnTo>
                  <a:pt x="6002" y="7810"/>
                </a:lnTo>
                <a:lnTo>
                  <a:pt x="5889" y="7866"/>
                </a:lnTo>
                <a:lnTo>
                  <a:pt x="5772" y="7919"/>
                </a:lnTo>
                <a:lnTo>
                  <a:pt x="5649" y="7970"/>
                </a:lnTo>
                <a:lnTo>
                  <a:pt x="5522" y="8018"/>
                </a:lnTo>
                <a:lnTo>
                  <a:pt x="5389" y="8061"/>
                </a:lnTo>
                <a:lnTo>
                  <a:pt x="5252" y="8102"/>
                </a:lnTo>
                <a:lnTo>
                  <a:pt x="5110" y="8140"/>
                </a:lnTo>
                <a:lnTo>
                  <a:pt x="4962" y="8174"/>
                </a:lnTo>
                <a:lnTo>
                  <a:pt x="4810" y="8205"/>
                </a:lnTo>
                <a:lnTo>
                  <a:pt x="4653" y="8232"/>
                </a:lnTo>
                <a:lnTo>
                  <a:pt x="4491" y="8257"/>
                </a:lnTo>
                <a:lnTo>
                  <a:pt x="4410" y="8267"/>
                </a:lnTo>
                <a:lnTo>
                  <a:pt x="4326" y="8278"/>
                </a:lnTo>
                <a:lnTo>
                  <a:pt x="4242" y="8288"/>
                </a:lnTo>
                <a:lnTo>
                  <a:pt x="4156" y="8296"/>
                </a:lnTo>
                <a:lnTo>
                  <a:pt x="4069" y="8304"/>
                </a:lnTo>
                <a:lnTo>
                  <a:pt x="3980" y="8313"/>
                </a:lnTo>
                <a:lnTo>
                  <a:pt x="3892" y="8320"/>
                </a:lnTo>
                <a:lnTo>
                  <a:pt x="3801" y="8328"/>
                </a:lnTo>
                <a:lnTo>
                  <a:pt x="3710" y="8335"/>
                </a:lnTo>
                <a:lnTo>
                  <a:pt x="3618" y="8341"/>
                </a:lnTo>
                <a:lnTo>
                  <a:pt x="3525" y="8347"/>
                </a:lnTo>
                <a:lnTo>
                  <a:pt x="3431" y="8353"/>
                </a:lnTo>
                <a:lnTo>
                  <a:pt x="3336" y="8357"/>
                </a:lnTo>
                <a:lnTo>
                  <a:pt x="3242" y="8363"/>
                </a:lnTo>
                <a:lnTo>
                  <a:pt x="3147" y="8367"/>
                </a:lnTo>
                <a:lnTo>
                  <a:pt x="3052" y="8371"/>
                </a:lnTo>
                <a:lnTo>
                  <a:pt x="3053" y="8371"/>
                </a:lnTo>
                <a:lnTo>
                  <a:pt x="2642" y="8399"/>
                </a:lnTo>
                <a:lnTo>
                  <a:pt x="0" y="8424"/>
                </a:lnTo>
                <a:lnTo>
                  <a:pt x="0" y="7222"/>
                </a:lnTo>
                <a:close/>
              </a:path>
            </a:pathLst>
          </a:custGeom>
          <a:solidFill>
            <a:srgbClr val="A8A8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id-ID">
              <a:latin typeface="微软雅黑" panose="020B0503020204020204" charset="-122"/>
              <a:ea typeface="微软雅黑" panose="020B0503020204020204" charset="-122"/>
            </a:endParaRPr>
          </a:p>
        </p:txBody>
      </p:sp>
      <p:sp>
        <p:nvSpPr>
          <p:cNvPr id="6" name="Freeform 6"/>
          <p:cNvSpPr/>
          <p:nvPr>
            <p:custDataLst>
              <p:tags r:id="rId2"/>
            </p:custDataLst>
          </p:nvPr>
        </p:nvSpPr>
        <p:spPr bwMode="auto">
          <a:xfrm>
            <a:off x="10181833" y="1455737"/>
            <a:ext cx="1095767" cy="857250"/>
          </a:xfrm>
          <a:custGeom>
            <a:avLst/>
            <a:gdLst>
              <a:gd name="T0" fmla="*/ 1471 w 1643"/>
              <a:gd name="T1" fmla="*/ 199 h 1621"/>
              <a:gd name="T2" fmla="*/ 1553 w 1643"/>
              <a:gd name="T3" fmla="*/ 106 h 1621"/>
              <a:gd name="T4" fmla="*/ 1610 w 1643"/>
              <a:gd name="T5" fmla="*/ 40 h 1621"/>
              <a:gd name="T6" fmla="*/ 1639 w 1643"/>
              <a:gd name="T7" fmla="*/ 4 h 1621"/>
              <a:gd name="T8" fmla="*/ 1637 w 1643"/>
              <a:gd name="T9" fmla="*/ 14 h 1621"/>
              <a:gd name="T10" fmla="*/ 1585 w 1643"/>
              <a:gd name="T11" fmla="*/ 113 h 1621"/>
              <a:gd name="T12" fmla="*/ 1513 w 1643"/>
              <a:gd name="T13" fmla="*/ 240 h 1621"/>
              <a:gd name="T14" fmla="*/ 1449 w 1643"/>
              <a:gd name="T15" fmla="*/ 346 h 1621"/>
              <a:gd name="T16" fmla="*/ 1373 w 1643"/>
              <a:gd name="T17" fmla="*/ 466 h 1621"/>
              <a:gd name="T18" fmla="*/ 1286 w 1643"/>
              <a:gd name="T19" fmla="*/ 596 h 1621"/>
              <a:gd name="T20" fmla="*/ 1142 w 1643"/>
              <a:gd name="T21" fmla="*/ 750 h 1621"/>
              <a:gd name="T22" fmla="*/ 944 w 1643"/>
              <a:gd name="T23" fmla="*/ 922 h 1621"/>
              <a:gd name="T24" fmla="*/ 746 w 1643"/>
              <a:gd name="T25" fmla="*/ 1088 h 1621"/>
              <a:gd name="T26" fmla="*/ 558 w 1643"/>
              <a:gd name="T27" fmla="*/ 1242 h 1621"/>
              <a:gd name="T28" fmla="*/ 388 w 1643"/>
              <a:gd name="T29" fmla="*/ 1379 h 1621"/>
              <a:gd name="T30" fmla="*/ 246 w 1643"/>
              <a:gd name="T31" fmla="*/ 1491 h 1621"/>
              <a:gd name="T32" fmla="*/ 142 w 1643"/>
              <a:gd name="T33" fmla="*/ 1571 h 1621"/>
              <a:gd name="T34" fmla="*/ 86 w 1643"/>
              <a:gd name="T35" fmla="*/ 1615 h 1621"/>
              <a:gd name="T36" fmla="*/ 0 w 1643"/>
              <a:gd name="T37" fmla="*/ 1582 h 1621"/>
              <a:gd name="T38" fmla="*/ 24 w 1643"/>
              <a:gd name="T39" fmla="*/ 1564 h 1621"/>
              <a:gd name="T40" fmla="*/ 91 w 1643"/>
              <a:gd name="T41" fmla="*/ 1513 h 1621"/>
              <a:gd name="T42" fmla="*/ 192 w 1643"/>
              <a:gd name="T43" fmla="*/ 1435 h 1621"/>
              <a:gd name="T44" fmla="*/ 319 w 1643"/>
              <a:gd name="T45" fmla="*/ 1336 h 1621"/>
              <a:gd name="T46" fmla="*/ 463 w 1643"/>
              <a:gd name="T47" fmla="*/ 1222 h 1621"/>
              <a:gd name="T48" fmla="*/ 617 w 1643"/>
              <a:gd name="T49" fmla="*/ 1097 h 1621"/>
              <a:gd name="T50" fmla="*/ 772 w 1643"/>
              <a:gd name="T51" fmla="*/ 968 h 1621"/>
              <a:gd name="T52" fmla="*/ 919 w 1643"/>
              <a:gd name="T53" fmla="*/ 840 h 1621"/>
              <a:gd name="T54" fmla="*/ 985 w 1643"/>
              <a:gd name="T55" fmla="*/ 778 h 1621"/>
              <a:gd name="T56" fmla="*/ 1048 w 1643"/>
              <a:gd name="T57" fmla="*/ 718 h 1621"/>
              <a:gd name="T58" fmla="*/ 1154 w 1643"/>
              <a:gd name="T59" fmla="*/ 607 h 1621"/>
              <a:gd name="T60" fmla="*/ 1241 w 1643"/>
              <a:gd name="T61" fmla="*/ 507 h 1621"/>
              <a:gd name="T62" fmla="*/ 1310 w 1643"/>
              <a:gd name="T63" fmla="*/ 421 h 1621"/>
              <a:gd name="T64" fmla="*/ 1360 w 1643"/>
              <a:gd name="T65" fmla="*/ 350 h 1621"/>
              <a:gd name="T66" fmla="*/ 1394 w 1643"/>
              <a:gd name="T67" fmla="*/ 298 h 1621"/>
              <a:gd name="T68" fmla="*/ 1420 w 1643"/>
              <a:gd name="T69" fmla="*/ 253 h 1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3" h="1621">
                <a:moveTo>
                  <a:pt x="1420" y="253"/>
                </a:moveTo>
                <a:lnTo>
                  <a:pt x="1471" y="199"/>
                </a:lnTo>
                <a:lnTo>
                  <a:pt x="1515" y="149"/>
                </a:lnTo>
                <a:lnTo>
                  <a:pt x="1553" y="106"/>
                </a:lnTo>
                <a:lnTo>
                  <a:pt x="1585" y="70"/>
                </a:lnTo>
                <a:lnTo>
                  <a:pt x="1610" y="40"/>
                </a:lnTo>
                <a:lnTo>
                  <a:pt x="1628" y="18"/>
                </a:lnTo>
                <a:lnTo>
                  <a:pt x="1639" y="4"/>
                </a:lnTo>
                <a:lnTo>
                  <a:pt x="1643" y="0"/>
                </a:lnTo>
                <a:lnTo>
                  <a:pt x="1637" y="14"/>
                </a:lnTo>
                <a:lnTo>
                  <a:pt x="1618" y="52"/>
                </a:lnTo>
                <a:lnTo>
                  <a:pt x="1585" y="113"/>
                </a:lnTo>
                <a:lnTo>
                  <a:pt x="1540" y="194"/>
                </a:lnTo>
                <a:lnTo>
                  <a:pt x="1513" y="240"/>
                </a:lnTo>
                <a:lnTo>
                  <a:pt x="1483" y="292"/>
                </a:lnTo>
                <a:lnTo>
                  <a:pt x="1449" y="346"/>
                </a:lnTo>
                <a:lnTo>
                  <a:pt x="1414" y="404"/>
                </a:lnTo>
                <a:lnTo>
                  <a:pt x="1373" y="466"/>
                </a:lnTo>
                <a:lnTo>
                  <a:pt x="1331" y="530"/>
                </a:lnTo>
                <a:lnTo>
                  <a:pt x="1286" y="596"/>
                </a:lnTo>
                <a:lnTo>
                  <a:pt x="1237" y="664"/>
                </a:lnTo>
                <a:lnTo>
                  <a:pt x="1142" y="750"/>
                </a:lnTo>
                <a:lnTo>
                  <a:pt x="1043" y="836"/>
                </a:lnTo>
                <a:lnTo>
                  <a:pt x="944" y="922"/>
                </a:lnTo>
                <a:lnTo>
                  <a:pt x="845" y="1006"/>
                </a:lnTo>
                <a:lnTo>
                  <a:pt x="746" y="1088"/>
                </a:lnTo>
                <a:lnTo>
                  <a:pt x="650" y="1167"/>
                </a:lnTo>
                <a:lnTo>
                  <a:pt x="558" y="1242"/>
                </a:lnTo>
                <a:lnTo>
                  <a:pt x="469" y="1313"/>
                </a:lnTo>
                <a:lnTo>
                  <a:pt x="388" y="1379"/>
                </a:lnTo>
                <a:lnTo>
                  <a:pt x="313" y="1438"/>
                </a:lnTo>
                <a:lnTo>
                  <a:pt x="246" y="1491"/>
                </a:lnTo>
                <a:lnTo>
                  <a:pt x="189" y="1535"/>
                </a:lnTo>
                <a:lnTo>
                  <a:pt x="142" y="1571"/>
                </a:lnTo>
                <a:lnTo>
                  <a:pt x="108" y="1599"/>
                </a:lnTo>
                <a:lnTo>
                  <a:pt x="86" y="1615"/>
                </a:lnTo>
                <a:lnTo>
                  <a:pt x="79" y="1621"/>
                </a:lnTo>
                <a:lnTo>
                  <a:pt x="0" y="1582"/>
                </a:lnTo>
                <a:lnTo>
                  <a:pt x="6" y="1576"/>
                </a:lnTo>
                <a:lnTo>
                  <a:pt x="24" y="1564"/>
                </a:lnTo>
                <a:lnTo>
                  <a:pt x="53" y="1542"/>
                </a:lnTo>
                <a:lnTo>
                  <a:pt x="91" y="1513"/>
                </a:lnTo>
                <a:lnTo>
                  <a:pt x="137" y="1477"/>
                </a:lnTo>
                <a:lnTo>
                  <a:pt x="192" y="1435"/>
                </a:lnTo>
                <a:lnTo>
                  <a:pt x="252" y="1388"/>
                </a:lnTo>
                <a:lnTo>
                  <a:pt x="319" y="1336"/>
                </a:lnTo>
                <a:lnTo>
                  <a:pt x="389" y="1280"/>
                </a:lnTo>
                <a:lnTo>
                  <a:pt x="463" y="1222"/>
                </a:lnTo>
                <a:lnTo>
                  <a:pt x="539" y="1161"/>
                </a:lnTo>
                <a:lnTo>
                  <a:pt x="617" y="1097"/>
                </a:lnTo>
                <a:lnTo>
                  <a:pt x="694" y="1033"/>
                </a:lnTo>
                <a:lnTo>
                  <a:pt x="772" y="968"/>
                </a:lnTo>
                <a:lnTo>
                  <a:pt x="847" y="904"/>
                </a:lnTo>
                <a:lnTo>
                  <a:pt x="919" y="840"/>
                </a:lnTo>
                <a:lnTo>
                  <a:pt x="952" y="808"/>
                </a:lnTo>
                <a:lnTo>
                  <a:pt x="985" y="778"/>
                </a:lnTo>
                <a:lnTo>
                  <a:pt x="1017" y="748"/>
                </a:lnTo>
                <a:lnTo>
                  <a:pt x="1048" y="718"/>
                </a:lnTo>
                <a:lnTo>
                  <a:pt x="1104" y="661"/>
                </a:lnTo>
                <a:lnTo>
                  <a:pt x="1154" y="607"/>
                </a:lnTo>
                <a:lnTo>
                  <a:pt x="1201" y="555"/>
                </a:lnTo>
                <a:lnTo>
                  <a:pt x="1241" y="507"/>
                </a:lnTo>
                <a:lnTo>
                  <a:pt x="1278" y="462"/>
                </a:lnTo>
                <a:lnTo>
                  <a:pt x="1310" y="421"/>
                </a:lnTo>
                <a:lnTo>
                  <a:pt x="1336" y="384"/>
                </a:lnTo>
                <a:lnTo>
                  <a:pt x="1360" y="350"/>
                </a:lnTo>
                <a:lnTo>
                  <a:pt x="1379" y="322"/>
                </a:lnTo>
                <a:lnTo>
                  <a:pt x="1394" y="298"/>
                </a:lnTo>
                <a:lnTo>
                  <a:pt x="1414" y="265"/>
                </a:lnTo>
                <a:lnTo>
                  <a:pt x="1420" y="253"/>
                </a:lnTo>
                <a:lnTo>
                  <a:pt x="1420" y="253"/>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id-ID">
              <a:latin typeface="微软雅黑" panose="020B0503020204020204" charset="-122"/>
              <a:ea typeface="微软雅黑" panose="020B0503020204020204" charset="-122"/>
            </a:endParaRPr>
          </a:p>
        </p:txBody>
      </p:sp>
      <p:sp>
        <p:nvSpPr>
          <p:cNvPr id="7" name="Freeform 7"/>
          <p:cNvSpPr/>
          <p:nvPr>
            <p:custDataLst>
              <p:tags r:id="rId3"/>
            </p:custDataLst>
          </p:nvPr>
        </p:nvSpPr>
        <p:spPr bwMode="auto">
          <a:xfrm>
            <a:off x="0" y="5487987"/>
            <a:ext cx="2165540" cy="134938"/>
          </a:xfrm>
          <a:custGeom>
            <a:avLst/>
            <a:gdLst>
              <a:gd name="T0" fmla="*/ 0 w 3248"/>
              <a:gd name="T1" fmla="*/ 255 h 255"/>
              <a:gd name="T2" fmla="*/ 0 w 3248"/>
              <a:gd name="T3" fmla="*/ 91 h 255"/>
              <a:gd name="T4" fmla="*/ 18 w 3248"/>
              <a:gd name="T5" fmla="*/ 91 h 255"/>
              <a:gd name="T6" fmla="*/ 70 w 3248"/>
              <a:gd name="T7" fmla="*/ 91 h 255"/>
              <a:gd name="T8" fmla="*/ 152 w 3248"/>
              <a:gd name="T9" fmla="*/ 90 h 255"/>
              <a:gd name="T10" fmla="*/ 260 w 3248"/>
              <a:gd name="T11" fmla="*/ 89 h 255"/>
              <a:gd name="T12" fmla="*/ 391 w 3248"/>
              <a:gd name="T13" fmla="*/ 88 h 255"/>
              <a:gd name="T14" fmla="*/ 541 w 3248"/>
              <a:gd name="T15" fmla="*/ 86 h 255"/>
              <a:gd name="T16" fmla="*/ 707 w 3248"/>
              <a:gd name="T17" fmla="*/ 83 h 255"/>
              <a:gd name="T18" fmla="*/ 884 w 3248"/>
              <a:gd name="T19" fmla="*/ 81 h 255"/>
              <a:gd name="T20" fmla="*/ 1069 w 3248"/>
              <a:gd name="T21" fmla="*/ 78 h 255"/>
              <a:gd name="T22" fmla="*/ 1258 w 3248"/>
              <a:gd name="T23" fmla="*/ 75 h 255"/>
              <a:gd name="T24" fmla="*/ 1449 w 3248"/>
              <a:gd name="T25" fmla="*/ 72 h 255"/>
              <a:gd name="T26" fmla="*/ 1635 w 3248"/>
              <a:gd name="T27" fmla="*/ 69 h 255"/>
              <a:gd name="T28" fmla="*/ 1815 w 3248"/>
              <a:gd name="T29" fmla="*/ 64 h 255"/>
              <a:gd name="T30" fmla="*/ 1984 w 3248"/>
              <a:gd name="T31" fmla="*/ 59 h 255"/>
              <a:gd name="T32" fmla="*/ 2138 w 3248"/>
              <a:gd name="T33" fmla="*/ 55 h 255"/>
              <a:gd name="T34" fmla="*/ 2275 w 3248"/>
              <a:gd name="T35" fmla="*/ 50 h 255"/>
              <a:gd name="T36" fmla="*/ 2396 w 3248"/>
              <a:gd name="T37" fmla="*/ 43 h 255"/>
              <a:gd name="T38" fmla="*/ 2509 w 3248"/>
              <a:gd name="T39" fmla="*/ 39 h 255"/>
              <a:gd name="T40" fmla="*/ 2612 w 3248"/>
              <a:gd name="T41" fmla="*/ 34 h 255"/>
              <a:gd name="T42" fmla="*/ 2706 w 3248"/>
              <a:gd name="T43" fmla="*/ 29 h 255"/>
              <a:gd name="T44" fmla="*/ 2791 w 3248"/>
              <a:gd name="T45" fmla="*/ 24 h 255"/>
              <a:gd name="T46" fmla="*/ 2868 w 3248"/>
              <a:gd name="T47" fmla="*/ 21 h 255"/>
              <a:gd name="T48" fmla="*/ 2936 w 3248"/>
              <a:gd name="T49" fmla="*/ 17 h 255"/>
              <a:gd name="T50" fmla="*/ 2996 w 3248"/>
              <a:gd name="T51" fmla="*/ 14 h 255"/>
              <a:gd name="T52" fmla="*/ 3048 w 3248"/>
              <a:gd name="T53" fmla="*/ 10 h 255"/>
              <a:gd name="T54" fmla="*/ 3092 w 3248"/>
              <a:gd name="T55" fmla="*/ 7 h 255"/>
              <a:gd name="T56" fmla="*/ 3129 w 3248"/>
              <a:gd name="T57" fmla="*/ 5 h 255"/>
              <a:gd name="T58" fmla="*/ 3160 w 3248"/>
              <a:gd name="T59" fmla="*/ 3 h 255"/>
              <a:gd name="T60" fmla="*/ 3182 w 3248"/>
              <a:gd name="T61" fmla="*/ 2 h 255"/>
              <a:gd name="T62" fmla="*/ 3198 w 3248"/>
              <a:gd name="T63" fmla="*/ 1 h 255"/>
              <a:gd name="T64" fmla="*/ 3207 w 3248"/>
              <a:gd name="T65" fmla="*/ 0 h 255"/>
              <a:gd name="T66" fmla="*/ 3211 w 3248"/>
              <a:gd name="T67" fmla="*/ 0 h 255"/>
              <a:gd name="T68" fmla="*/ 3247 w 3248"/>
              <a:gd name="T69" fmla="*/ 159 h 255"/>
              <a:gd name="T70" fmla="*/ 3248 w 3248"/>
              <a:gd name="T71" fmla="*/ 159 h 255"/>
              <a:gd name="T72" fmla="*/ 3248 w 3248"/>
              <a:gd name="T73" fmla="*/ 160 h 255"/>
              <a:gd name="T74" fmla="*/ 3237 w 3248"/>
              <a:gd name="T75" fmla="*/ 161 h 255"/>
              <a:gd name="T76" fmla="*/ 3211 w 3248"/>
              <a:gd name="T77" fmla="*/ 163 h 255"/>
              <a:gd name="T78" fmla="*/ 3197 w 3248"/>
              <a:gd name="T79" fmla="*/ 163 h 255"/>
              <a:gd name="T80" fmla="*/ 3155 w 3248"/>
              <a:gd name="T81" fmla="*/ 166 h 255"/>
              <a:gd name="T82" fmla="*/ 3086 w 3248"/>
              <a:gd name="T83" fmla="*/ 169 h 255"/>
              <a:gd name="T84" fmla="*/ 2991 w 3248"/>
              <a:gd name="T85" fmla="*/ 174 h 255"/>
              <a:gd name="T86" fmla="*/ 2869 w 3248"/>
              <a:gd name="T87" fmla="*/ 181 h 255"/>
              <a:gd name="T88" fmla="*/ 2723 w 3248"/>
              <a:gd name="T89" fmla="*/ 187 h 255"/>
              <a:gd name="T90" fmla="*/ 2552 w 3248"/>
              <a:gd name="T91" fmla="*/ 195 h 255"/>
              <a:gd name="T92" fmla="*/ 2356 w 3248"/>
              <a:gd name="T93" fmla="*/ 202 h 255"/>
              <a:gd name="T94" fmla="*/ 2137 w 3248"/>
              <a:gd name="T95" fmla="*/ 210 h 255"/>
              <a:gd name="T96" fmla="*/ 1895 w 3248"/>
              <a:gd name="T97" fmla="*/ 218 h 255"/>
              <a:gd name="T98" fmla="*/ 1632 w 3248"/>
              <a:gd name="T99" fmla="*/ 226 h 255"/>
              <a:gd name="T100" fmla="*/ 1346 w 3248"/>
              <a:gd name="T101" fmla="*/ 234 h 255"/>
              <a:gd name="T102" fmla="*/ 1040 w 3248"/>
              <a:gd name="T103" fmla="*/ 240 h 255"/>
              <a:gd name="T104" fmla="*/ 713 w 3248"/>
              <a:gd name="T105" fmla="*/ 246 h 255"/>
              <a:gd name="T106" fmla="*/ 366 w 3248"/>
              <a:gd name="T107" fmla="*/ 252 h 255"/>
              <a:gd name="T108" fmla="*/ 0 w 3248"/>
              <a:gd name="T109"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48" h="255">
                <a:moveTo>
                  <a:pt x="0" y="255"/>
                </a:moveTo>
                <a:lnTo>
                  <a:pt x="0" y="91"/>
                </a:lnTo>
                <a:lnTo>
                  <a:pt x="18" y="91"/>
                </a:lnTo>
                <a:lnTo>
                  <a:pt x="70" y="91"/>
                </a:lnTo>
                <a:lnTo>
                  <a:pt x="152" y="90"/>
                </a:lnTo>
                <a:lnTo>
                  <a:pt x="260" y="89"/>
                </a:lnTo>
                <a:lnTo>
                  <a:pt x="391" y="88"/>
                </a:lnTo>
                <a:lnTo>
                  <a:pt x="541" y="86"/>
                </a:lnTo>
                <a:lnTo>
                  <a:pt x="707" y="83"/>
                </a:lnTo>
                <a:lnTo>
                  <a:pt x="884" y="81"/>
                </a:lnTo>
                <a:lnTo>
                  <a:pt x="1069" y="78"/>
                </a:lnTo>
                <a:lnTo>
                  <a:pt x="1258" y="75"/>
                </a:lnTo>
                <a:lnTo>
                  <a:pt x="1449" y="72"/>
                </a:lnTo>
                <a:lnTo>
                  <a:pt x="1635" y="69"/>
                </a:lnTo>
                <a:lnTo>
                  <a:pt x="1815" y="64"/>
                </a:lnTo>
                <a:lnTo>
                  <a:pt x="1984" y="59"/>
                </a:lnTo>
                <a:lnTo>
                  <a:pt x="2138" y="55"/>
                </a:lnTo>
                <a:lnTo>
                  <a:pt x="2275" y="50"/>
                </a:lnTo>
                <a:lnTo>
                  <a:pt x="2396" y="43"/>
                </a:lnTo>
                <a:lnTo>
                  <a:pt x="2509" y="39"/>
                </a:lnTo>
                <a:lnTo>
                  <a:pt x="2612" y="34"/>
                </a:lnTo>
                <a:lnTo>
                  <a:pt x="2706" y="29"/>
                </a:lnTo>
                <a:lnTo>
                  <a:pt x="2791" y="24"/>
                </a:lnTo>
                <a:lnTo>
                  <a:pt x="2868" y="21"/>
                </a:lnTo>
                <a:lnTo>
                  <a:pt x="2936" y="17"/>
                </a:lnTo>
                <a:lnTo>
                  <a:pt x="2996" y="14"/>
                </a:lnTo>
                <a:lnTo>
                  <a:pt x="3048" y="10"/>
                </a:lnTo>
                <a:lnTo>
                  <a:pt x="3092" y="7"/>
                </a:lnTo>
                <a:lnTo>
                  <a:pt x="3129" y="5"/>
                </a:lnTo>
                <a:lnTo>
                  <a:pt x="3160" y="3"/>
                </a:lnTo>
                <a:lnTo>
                  <a:pt x="3182" y="2"/>
                </a:lnTo>
                <a:lnTo>
                  <a:pt x="3198" y="1"/>
                </a:lnTo>
                <a:lnTo>
                  <a:pt x="3207" y="0"/>
                </a:lnTo>
                <a:lnTo>
                  <a:pt x="3211" y="0"/>
                </a:lnTo>
                <a:lnTo>
                  <a:pt x="3247" y="159"/>
                </a:lnTo>
                <a:lnTo>
                  <a:pt x="3248" y="159"/>
                </a:lnTo>
                <a:lnTo>
                  <a:pt x="3248" y="160"/>
                </a:lnTo>
                <a:lnTo>
                  <a:pt x="3237" y="161"/>
                </a:lnTo>
                <a:lnTo>
                  <a:pt x="3211" y="163"/>
                </a:lnTo>
                <a:lnTo>
                  <a:pt x="3197" y="163"/>
                </a:lnTo>
                <a:lnTo>
                  <a:pt x="3155" y="166"/>
                </a:lnTo>
                <a:lnTo>
                  <a:pt x="3086" y="169"/>
                </a:lnTo>
                <a:lnTo>
                  <a:pt x="2991" y="174"/>
                </a:lnTo>
                <a:lnTo>
                  <a:pt x="2869" y="181"/>
                </a:lnTo>
                <a:lnTo>
                  <a:pt x="2723" y="187"/>
                </a:lnTo>
                <a:lnTo>
                  <a:pt x="2552" y="195"/>
                </a:lnTo>
                <a:lnTo>
                  <a:pt x="2356" y="202"/>
                </a:lnTo>
                <a:lnTo>
                  <a:pt x="2137" y="210"/>
                </a:lnTo>
                <a:lnTo>
                  <a:pt x="1895" y="218"/>
                </a:lnTo>
                <a:lnTo>
                  <a:pt x="1632" y="226"/>
                </a:lnTo>
                <a:lnTo>
                  <a:pt x="1346" y="234"/>
                </a:lnTo>
                <a:lnTo>
                  <a:pt x="1040" y="240"/>
                </a:lnTo>
                <a:lnTo>
                  <a:pt x="713" y="246"/>
                </a:lnTo>
                <a:lnTo>
                  <a:pt x="366" y="252"/>
                </a:lnTo>
                <a:lnTo>
                  <a:pt x="0" y="255"/>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id-ID">
              <a:latin typeface="微软雅黑" panose="020B0503020204020204" charset="-122"/>
              <a:ea typeface="微软雅黑" panose="020B0503020204020204" charset="-122"/>
            </a:endParaRPr>
          </a:p>
        </p:txBody>
      </p:sp>
      <p:sp>
        <p:nvSpPr>
          <p:cNvPr id="8" name="Freeform 8"/>
          <p:cNvSpPr/>
          <p:nvPr>
            <p:custDataLst>
              <p:tags r:id="rId4"/>
            </p:custDataLst>
          </p:nvPr>
        </p:nvSpPr>
        <p:spPr bwMode="auto">
          <a:xfrm>
            <a:off x="2367496" y="4813300"/>
            <a:ext cx="1839609" cy="747713"/>
          </a:xfrm>
          <a:custGeom>
            <a:avLst/>
            <a:gdLst>
              <a:gd name="T0" fmla="*/ 137 w 2761"/>
              <a:gd name="T1" fmla="*/ 1408 h 1414"/>
              <a:gd name="T2" fmla="*/ 354 w 2761"/>
              <a:gd name="T3" fmla="*/ 1391 h 1414"/>
              <a:gd name="T4" fmla="*/ 538 w 2761"/>
              <a:gd name="T5" fmla="*/ 1372 h 1414"/>
              <a:gd name="T6" fmla="*/ 669 w 2761"/>
              <a:gd name="T7" fmla="*/ 1357 h 1414"/>
              <a:gd name="T8" fmla="*/ 804 w 2761"/>
              <a:gd name="T9" fmla="*/ 1338 h 1414"/>
              <a:gd name="T10" fmla="*/ 941 w 2761"/>
              <a:gd name="T11" fmla="*/ 1317 h 1414"/>
              <a:gd name="T12" fmla="*/ 1080 w 2761"/>
              <a:gd name="T13" fmla="*/ 1292 h 1414"/>
              <a:gd name="T14" fmla="*/ 1219 w 2761"/>
              <a:gd name="T15" fmla="*/ 1263 h 1414"/>
              <a:gd name="T16" fmla="*/ 1357 w 2761"/>
              <a:gd name="T17" fmla="*/ 1230 h 1414"/>
              <a:gd name="T18" fmla="*/ 1493 w 2761"/>
              <a:gd name="T19" fmla="*/ 1194 h 1414"/>
              <a:gd name="T20" fmla="*/ 1624 w 2761"/>
              <a:gd name="T21" fmla="*/ 1153 h 1414"/>
              <a:gd name="T22" fmla="*/ 1751 w 2761"/>
              <a:gd name="T23" fmla="*/ 1108 h 1414"/>
              <a:gd name="T24" fmla="*/ 1872 w 2761"/>
              <a:gd name="T25" fmla="*/ 1057 h 1414"/>
              <a:gd name="T26" fmla="*/ 1984 w 2761"/>
              <a:gd name="T27" fmla="*/ 1001 h 1414"/>
              <a:gd name="T28" fmla="*/ 2105 w 2761"/>
              <a:gd name="T29" fmla="*/ 929 h 1414"/>
              <a:gd name="T30" fmla="*/ 2228 w 2761"/>
              <a:gd name="T31" fmla="*/ 846 h 1414"/>
              <a:gd name="T32" fmla="*/ 2334 w 2761"/>
              <a:gd name="T33" fmla="*/ 764 h 1414"/>
              <a:gd name="T34" fmla="*/ 2426 w 2761"/>
              <a:gd name="T35" fmla="*/ 682 h 1414"/>
              <a:gd name="T36" fmla="*/ 2503 w 2761"/>
              <a:gd name="T37" fmla="*/ 604 h 1414"/>
              <a:gd name="T38" fmla="*/ 2567 w 2761"/>
              <a:gd name="T39" fmla="*/ 528 h 1414"/>
              <a:gd name="T40" fmla="*/ 2620 w 2761"/>
              <a:gd name="T41" fmla="*/ 455 h 1414"/>
              <a:gd name="T42" fmla="*/ 2662 w 2761"/>
              <a:gd name="T43" fmla="*/ 386 h 1414"/>
              <a:gd name="T44" fmla="*/ 2695 w 2761"/>
              <a:gd name="T45" fmla="*/ 323 h 1414"/>
              <a:gd name="T46" fmla="*/ 2720 w 2761"/>
              <a:gd name="T47" fmla="*/ 264 h 1414"/>
              <a:gd name="T48" fmla="*/ 2737 w 2761"/>
              <a:gd name="T49" fmla="*/ 213 h 1414"/>
              <a:gd name="T50" fmla="*/ 2749 w 2761"/>
              <a:gd name="T51" fmla="*/ 167 h 1414"/>
              <a:gd name="T52" fmla="*/ 2758 w 2761"/>
              <a:gd name="T53" fmla="*/ 114 h 1414"/>
              <a:gd name="T54" fmla="*/ 2761 w 2761"/>
              <a:gd name="T55" fmla="*/ 74 h 1414"/>
              <a:gd name="T56" fmla="*/ 2613 w 2761"/>
              <a:gd name="T57" fmla="*/ 0 h 1414"/>
              <a:gd name="T58" fmla="*/ 2604 w 2761"/>
              <a:gd name="T59" fmla="*/ 30 h 1414"/>
              <a:gd name="T60" fmla="*/ 2571 w 2761"/>
              <a:gd name="T61" fmla="*/ 109 h 1414"/>
              <a:gd name="T62" fmla="*/ 2544 w 2761"/>
              <a:gd name="T63" fmla="*/ 164 h 1414"/>
              <a:gd name="T64" fmla="*/ 2510 w 2761"/>
              <a:gd name="T65" fmla="*/ 226 h 1414"/>
              <a:gd name="T66" fmla="*/ 2466 w 2761"/>
              <a:gd name="T67" fmla="*/ 296 h 1414"/>
              <a:gd name="T68" fmla="*/ 2413 w 2761"/>
              <a:gd name="T69" fmla="*/ 371 h 1414"/>
              <a:gd name="T70" fmla="*/ 2351 w 2761"/>
              <a:gd name="T71" fmla="*/ 450 h 1414"/>
              <a:gd name="T72" fmla="*/ 2277 w 2761"/>
              <a:gd name="T73" fmla="*/ 530 h 1414"/>
              <a:gd name="T74" fmla="*/ 2191 w 2761"/>
              <a:gd name="T75" fmla="*/ 610 h 1414"/>
              <a:gd name="T76" fmla="*/ 2094 w 2761"/>
              <a:gd name="T77" fmla="*/ 691 h 1414"/>
              <a:gd name="T78" fmla="*/ 1983 w 2761"/>
              <a:gd name="T79" fmla="*/ 768 h 1414"/>
              <a:gd name="T80" fmla="*/ 1858 w 2761"/>
              <a:gd name="T81" fmla="*/ 841 h 1414"/>
              <a:gd name="T82" fmla="*/ 1719 w 2761"/>
              <a:gd name="T83" fmla="*/ 910 h 1414"/>
              <a:gd name="T84" fmla="*/ 1564 w 2761"/>
              <a:gd name="T85" fmla="*/ 971 h 1414"/>
              <a:gd name="T86" fmla="*/ 1454 w 2761"/>
              <a:gd name="T87" fmla="*/ 1008 h 1414"/>
              <a:gd name="T88" fmla="*/ 1343 w 2761"/>
              <a:gd name="T89" fmla="*/ 1042 h 1414"/>
              <a:gd name="T90" fmla="*/ 1232 w 2761"/>
              <a:gd name="T91" fmla="*/ 1073 h 1414"/>
              <a:gd name="T92" fmla="*/ 1121 w 2761"/>
              <a:gd name="T93" fmla="*/ 1100 h 1414"/>
              <a:gd name="T94" fmla="*/ 1011 w 2761"/>
              <a:gd name="T95" fmla="*/ 1125 h 1414"/>
              <a:gd name="T96" fmla="*/ 903 w 2761"/>
              <a:gd name="T97" fmla="*/ 1147 h 1414"/>
              <a:gd name="T98" fmla="*/ 693 w 2761"/>
              <a:gd name="T99" fmla="*/ 1184 h 1414"/>
              <a:gd name="T100" fmla="*/ 493 w 2761"/>
              <a:gd name="T101" fmla="*/ 1212 h 1414"/>
              <a:gd name="T102" fmla="*/ 309 w 2761"/>
              <a:gd name="T103" fmla="*/ 1234 h 1414"/>
              <a:gd name="T104" fmla="*/ 143 w 2761"/>
              <a:gd name="T105" fmla="*/ 1247 h 1414"/>
              <a:gd name="T106" fmla="*/ 0 w 2761"/>
              <a:gd name="T107" fmla="*/ 1256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61" h="1414">
                <a:moveTo>
                  <a:pt x="41" y="1414"/>
                </a:moveTo>
                <a:lnTo>
                  <a:pt x="137" y="1408"/>
                </a:lnTo>
                <a:lnTo>
                  <a:pt x="241" y="1401"/>
                </a:lnTo>
                <a:lnTo>
                  <a:pt x="354" y="1391"/>
                </a:lnTo>
                <a:lnTo>
                  <a:pt x="476" y="1380"/>
                </a:lnTo>
                <a:lnTo>
                  <a:pt x="538" y="1372"/>
                </a:lnTo>
                <a:lnTo>
                  <a:pt x="603" y="1365"/>
                </a:lnTo>
                <a:lnTo>
                  <a:pt x="669" y="1357"/>
                </a:lnTo>
                <a:lnTo>
                  <a:pt x="736" y="1348"/>
                </a:lnTo>
                <a:lnTo>
                  <a:pt x="804" y="1338"/>
                </a:lnTo>
                <a:lnTo>
                  <a:pt x="871" y="1328"/>
                </a:lnTo>
                <a:lnTo>
                  <a:pt x="941" y="1317"/>
                </a:lnTo>
                <a:lnTo>
                  <a:pt x="1010" y="1305"/>
                </a:lnTo>
                <a:lnTo>
                  <a:pt x="1080" y="1292"/>
                </a:lnTo>
                <a:lnTo>
                  <a:pt x="1150" y="1278"/>
                </a:lnTo>
                <a:lnTo>
                  <a:pt x="1219" y="1263"/>
                </a:lnTo>
                <a:lnTo>
                  <a:pt x="1288" y="1247"/>
                </a:lnTo>
                <a:lnTo>
                  <a:pt x="1357" y="1230"/>
                </a:lnTo>
                <a:lnTo>
                  <a:pt x="1426" y="1214"/>
                </a:lnTo>
                <a:lnTo>
                  <a:pt x="1493" y="1194"/>
                </a:lnTo>
                <a:lnTo>
                  <a:pt x="1559" y="1174"/>
                </a:lnTo>
                <a:lnTo>
                  <a:pt x="1624" y="1153"/>
                </a:lnTo>
                <a:lnTo>
                  <a:pt x="1689" y="1131"/>
                </a:lnTo>
                <a:lnTo>
                  <a:pt x="1751" y="1108"/>
                </a:lnTo>
                <a:lnTo>
                  <a:pt x="1813" y="1082"/>
                </a:lnTo>
                <a:lnTo>
                  <a:pt x="1872" y="1057"/>
                </a:lnTo>
                <a:lnTo>
                  <a:pt x="1929" y="1029"/>
                </a:lnTo>
                <a:lnTo>
                  <a:pt x="1984" y="1001"/>
                </a:lnTo>
                <a:lnTo>
                  <a:pt x="2037" y="971"/>
                </a:lnTo>
                <a:lnTo>
                  <a:pt x="2105" y="929"/>
                </a:lnTo>
                <a:lnTo>
                  <a:pt x="2168" y="888"/>
                </a:lnTo>
                <a:lnTo>
                  <a:pt x="2228" y="846"/>
                </a:lnTo>
                <a:lnTo>
                  <a:pt x="2283" y="805"/>
                </a:lnTo>
                <a:lnTo>
                  <a:pt x="2334" y="764"/>
                </a:lnTo>
                <a:lnTo>
                  <a:pt x="2382" y="723"/>
                </a:lnTo>
                <a:lnTo>
                  <a:pt x="2426" y="682"/>
                </a:lnTo>
                <a:lnTo>
                  <a:pt x="2466" y="643"/>
                </a:lnTo>
                <a:lnTo>
                  <a:pt x="2503" y="604"/>
                </a:lnTo>
                <a:lnTo>
                  <a:pt x="2536" y="565"/>
                </a:lnTo>
                <a:lnTo>
                  <a:pt x="2567" y="528"/>
                </a:lnTo>
                <a:lnTo>
                  <a:pt x="2595" y="491"/>
                </a:lnTo>
                <a:lnTo>
                  <a:pt x="2620" y="455"/>
                </a:lnTo>
                <a:lnTo>
                  <a:pt x="2642" y="420"/>
                </a:lnTo>
                <a:lnTo>
                  <a:pt x="2662" y="386"/>
                </a:lnTo>
                <a:lnTo>
                  <a:pt x="2680" y="353"/>
                </a:lnTo>
                <a:lnTo>
                  <a:pt x="2695" y="323"/>
                </a:lnTo>
                <a:lnTo>
                  <a:pt x="2708" y="293"/>
                </a:lnTo>
                <a:lnTo>
                  <a:pt x="2720" y="264"/>
                </a:lnTo>
                <a:lnTo>
                  <a:pt x="2729" y="238"/>
                </a:lnTo>
                <a:lnTo>
                  <a:pt x="2737" y="213"/>
                </a:lnTo>
                <a:lnTo>
                  <a:pt x="2743" y="189"/>
                </a:lnTo>
                <a:lnTo>
                  <a:pt x="2749" y="167"/>
                </a:lnTo>
                <a:lnTo>
                  <a:pt x="2753" y="148"/>
                </a:lnTo>
                <a:lnTo>
                  <a:pt x="2758" y="114"/>
                </a:lnTo>
                <a:lnTo>
                  <a:pt x="2760" y="90"/>
                </a:lnTo>
                <a:lnTo>
                  <a:pt x="2761" y="74"/>
                </a:lnTo>
                <a:lnTo>
                  <a:pt x="2761" y="70"/>
                </a:lnTo>
                <a:lnTo>
                  <a:pt x="2613" y="0"/>
                </a:lnTo>
                <a:lnTo>
                  <a:pt x="2611" y="7"/>
                </a:lnTo>
                <a:lnTo>
                  <a:pt x="2604" y="30"/>
                </a:lnTo>
                <a:lnTo>
                  <a:pt x="2591" y="63"/>
                </a:lnTo>
                <a:lnTo>
                  <a:pt x="2571" y="109"/>
                </a:lnTo>
                <a:lnTo>
                  <a:pt x="2558" y="135"/>
                </a:lnTo>
                <a:lnTo>
                  <a:pt x="2544" y="164"/>
                </a:lnTo>
                <a:lnTo>
                  <a:pt x="2529" y="195"/>
                </a:lnTo>
                <a:lnTo>
                  <a:pt x="2510" y="226"/>
                </a:lnTo>
                <a:lnTo>
                  <a:pt x="2489" y="261"/>
                </a:lnTo>
                <a:lnTo>
                  <a:pt x="2466" y="296"/>
                </a:lnTo>
                <a:lnTo>
                  <a:pt x="2441" y="333"/>
                </a:lnTo>
                <a:lnTo>
                  <a:pt x="2413" y="371"/>
                </a:lnTo>
                <a:lnTo>
                  <a:pt x="2384" y="409"/>
                </a:lnTo>
                <a:lnTo>
                  <a:pt x="2351" y="450"/>
                </a:lnTo>
                <a:lnTo>
                  <a:pt x="2315" y="489"/>
                </a:lnTo>
                <a:lnTo>
                  <a:pt x="2277" y="530"/>
                </a:lnTo>
                <a:lnTo>
                  <a:pt x="2236" y="570"/>
                </a:lnTo>
                <a:lnTo>
                  <a:pt x="2191" y="610"/>
                </a:lnTo>
                <a:lnTo>
                  <a:pt x="2145" y="651"/>
                </a:lnTo>
                <a:lnTo>
                  <a:pt x="2094" y="691"/>
                </a:lnTo>
                <a:lnTo>
                  <a:pt x="2040" y="730"/>
                </a:lnTo>
                <a:lnTo>
                  <a:pt x="1983" y="768"/>
                </a:lnTo>
                <a:lnTo>
                  <a:pt x="1923" y="805"/>
                </a:lnTo>
                <a:lnTo>
                  <a:pt x="1858" y="841"/>
                </a:lnTo>
                <a:lnTo>
                  <a:pt x="1790" y="876"/>
                </a:lnTo>
                <a:lnTo>
                  <a:pt x="1719" y="910"/>
                </a:lnTo>
                <a:lnTo>
                  <a:pt x="1643" y="942"/>
                </a:lnTo>
                <a:lnTo>
                  <a:pt x="1564" y="971"/>
                </a:lnTo>
                <a:lnTo>
                  <a:pt x="1509" y="990"/>
                </a:lnTo>
                <a:lnTo>
                  <a:pt x="1454" y="1008"/>
                </a:lnTo>
                <a:lnTo>
                  <a:pt x="1398" y="1025"/>
                </a:lnTo>
                <a:lnTo>
                  <a:pt x="1343" y="1042"/>
                </a:lnTo>
                <a:lnTo>
                  <a:pt x="1287" y="1057"/>
                </a:lnTo>
                <a:lnTo>
                  <a:pt x="1232" y="1073"/>
                </a:lnTo>
                <a:lnTo>
                  <a:pt x="1176" y="1087"/>
                </a:lnTo>
                <a:lnTo>
                  <a:pt x="1121" y="1100"/>
                </a:lnTo>
                <a:lnTo>
                  <a:pt x="1066" y="1113"/>
                </a:lnTo>
                <a:lnTo>
                  <a:pt x="1011" y="1125"/>
                </a:lnTo>
                <a:lnTo>
                  <a:pt x="957" y="1136"/>
                </a:lnTo>
                <a:lnTo>
                  <a:pt x="903" y="1147"/>
                </a:lnTo>
                <a:lnTo>
                  <a:pt x="796" y="1167"/>
                </a:lnTo>
                <a:lnTo>
                  <a:pt x="693" y="1184"/>
                </a:lnTo>
                <a:lnTo>
                  <a:pt x="591" y="1200"/>
                </a:lnTo>
                <a:lnTo>
                  <a:pt x="493" y="1212"/>
                </a:lnTo>
                <a:lnTo>
                  <a:pt x="399" y="1224"/>
                </a:lnTo>
                <a:lnTo>
                  <a:pt x="309" y="1234"/>
                </a:lnTo>
                <a:lnTo>
                  <a:pt x="223" y="1241"/>
                </a:lnTo>
                <a:lnTo>
                  <a:pt x="143" y="1247"/>
                </a:lnTo>
                <a:lnTo>
                  <a:pt x="69" y="1253"/>
                </a:lnTo>
                <a:lnTo>
                  <a:pt x="0" y="1256"/>
                </a:lnTo>
                <a:lnTo>
                  <a:pt x="41" y="1414"/>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id-ID">
              <a:latin typeface="微软雅黑" panose="020B0503020204020204" charset="-122"/>
              <a:ea typeface="微软雅黑" panose="020B0503020204020204" charset="-122"/>
            </a:endParaRPr>
          </a:p>
        </p:txBody>
      </p:sp>
      <p:sp>
        <p:nvSpPr>
          <p:cNvPr id="9" name="Freeform 9"/>
          <p:cNvSpPr/>
          <p:nvPr>
            <p:custDataLst>
              <p:tags r:id="rId5"/>
            </p:custDataLst>
          </p:nvPr>
        </p:nvSpPr>
        <p:spPr bwMode="auto">
          <a:xfrm>
            <a:off x="4171112" y="3989387"/>
            <a:ext cx="919804" cy="731838"/>
          </a:xfrm>
          <a:custGeom>
            <a:avLst/>
            <a:gdLst>
              <a:gd name="T0" fmla="*/ 119 w 1382"/>
              <a:gd name="T1" fmla="*/ 1382 h 1382"/>
              <a:gd name="T2" fmla="*/ 124 w 1382"/>
              <a:gd name="T3" fmla="*/ 1336 h 1382"/>
              <a:gd name="T4" fmla="*/ 141 w 1382"/>
              <a:gd name="T5" fmla="*/ 1213 h 1382"/>
              <a:gd name="T6" fmla="*/ 155 w 1382"/>
              <a:gd name="T7" fmla="*/ 1131 h 1382"/>
              <a:gd name="T8" fmla="*/ 174 w 1382"/>
              <a:gd name="T9" fmla="*/ 1037 h 1382"/>
              <a:gd name="T10" fmla="*/ 197 w 1382"/>
              <a:gd name="T11" fmla="*/ 938 h 1382"/>
              <a:gd name="T12" fmla="*/ 225 w 1382"/>
              <a:gd name="T13" fmla="*/ 833 h 1382"/>
              <a:gd name="T14" fmla="*/ 260 w 1382"/>
              <a:gd name="T15" fmla="*/ 727 h 1382"/>
              <a:gd name="T16" fmla="*/ 302 w 1382"/>
              <a:gd name="T17" fmla="*/ 623 h 1382"/>
              <a:gd name="T18" fmla="*/ 349 w 1382"/>
              <a:gd name="T19" fmla="*/ 523 h 1382"/>
              <a:gd name="T20" fmla="*/ 403 w 1382"/>
              <a:gd name="T21" fmla="*/ 430 h 1382"/>
              <a:gd name="T22" fmla="*/ 466 w 1382"/>
              <a:gd name="T23" fmla="*/ 349 h 1382"/>
              <a:gd name="T24" fmla="*/ 536 w 1382"/>
              <a:gd name="T25" fmla="*/ 280 h 1382"/>
              <a:gd name="T26" fmla="*/ 615 w 1382"/>
              <a:gd name="T27" fmla="*/ 228 h 1382"/>
              <a:gd name="T28" fmla="*/ 702 w 1382"/>
              <a:gd name="T29" fmla="*/ 195 h 1382"/>
              <a:gd name="T30" fmla="*/ 1016 w 1382"/>
              <a:gd name="T31" fmla="*/ 122 h 1382"/>
              <a:gd name="T32" fmla="*/ 1227 w 1382"/>
              <a:gd name="T33" fmla="*/ 77 h 1382"/>
              <a:gd name="T34" fmla="*/ 1345 w 1382"/>
              <a:gd name="T35" fmla="*/ 54 h 1382"/>
              <a:gd name="T36" fmla="*/ 1382 w 1382"/>
              <a:gd name="T37" fmla="*/ 47 h 1382"/>
              <a:gd name="T38" fmla="*/ 1227 w 1382"/>
              <a:gd name="T39" fmla="*/ 0 h 1382"/>
              <a:gd name="T40" fmla="*/ 1169 w 1382"/>
              <a:gd name="T41" fmla="*/ 5 h 1382"/>
              <a:gd name="T42" fmla="*/ 1063 w 1382"/>
              <a:gd name="T43" fmla="*/ 16 h 1382"/>
              <a:gd name="T44" fmla="*/ 964 w 1382"/>
              <a:gd name="T45" fmla="*/ 30 h 1382"/>
              <a:gd name="T46" fmla="*/ 891 w 1382"/>
              <a:gd name="T47" fmla="*/ 44 h 1382"/>
              <a:gd name="T48" fmla="*/ 813 w 1382"/>
              <a:gd name="T49" fmla="*/ 60 h 1382"/>
              <a:gd name="T50" fmla="*/ 734 w 1382"/>
              <a:gd name="T51" fmla="*/ 80 h 1382"/>
              <a:gd name="T52" fmla="*/ 656 w 1382"/>
              <a:gd name="T53" fmla="*/ 103 h 1382"/>
              <a:gd name="T54" fmla="*/ 580 w 1382"/>
              <a:gd name="T55" fmla="*/ 131 h 1382"/>
              <a:gd name="T56" fmla="*/ 507 w 1382"/>
              <a:gd name="T57" fmla="*/ 163 h 1382"/>
              <a:gd name="T58" fmla="*/ 439 w 1382"/>
              <a:gd name="T59" fmla="*/ 198 h 1382"/>
              <a:gd name="T60" fmla="*/ 379 w 1382"/>
              <a:gd name="T61" fmla="*/ 240 h 1382"/>
              <a:gd name="T62" fmla="*/ 328 w 1382"/>
              <a:gd name="T63" fmla="*/ 285 h 1382"/>
              <a:gd name="T64" fmla="*/ 286 w 1382"/>
              <a:gd name="T65" fmla="*/ 338 h 1382"/>
              <a:gd name="T66" fmla="*/ 249 w 1382"/>
              <a:gd name="T67" fmla="*/ 399 h 1382"/>
              <a:gd name="T68" fmla="*/ 214 w 1382"/>
              <a:gd name="T69" fmla="*/ 470 h 1382"/>
              <a:gd name="T70" fmla="*/ 182 w 1382"/>
              <a:gd name="T71" fmla="*/ 548 h 1382"/>
              <a:gd name="T72" fmla="*/ 153 w 1382"/>
              <a:gd name="T73" fmla="*/ 629 h 1382"/>
              <a:gd name="T74" fmla="*/ 126 w 1382"/>
              <a:gd name="T75" fmla="*/ 714 h 1382"/>
              <a:gd name="T76" fmla="*/ 103 w 1382"/>
              <a:gd name="T77" fmla="*/ 800 h 1382"/>
              <a:gd name="T78" fmla="*/ 82 w 1382"/>
              <a:gd name="T79" fmla="*/ 886 h 1382"/>
              <a:gd name="T80" fmla="*/ 55 w 1382"/>
              <a:gd name="T81" fmla="*/ 1009 h 1382"/>
              <a:gd name="T82" fmla="*/ 28 w 1382"/>
              <a:gd name="T83" fmla="*/ 1155 h 1382"/>
              <a:gd name="T84" fmla="*/ 11 w 1382"/>
              <a:gd name="T85" fmla="*/ 1267 h 1382"/>
              <a:gd name="T86" fmla="*/ 1 w 1382"/>
              <a:gd name="T87" fmla="*/ 1330 h 1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82" h="1382">
                <a:moveTo>
                  <a:pt x="0" y="1338"/>
                </a:moveTo>
                <a:lnTo>
                  <a:pt x="119" y="1382"/>
                </a:lnTo>
                <a:lnTo>
                  <a:pt x="120" y="1371"/>
                </a:lnTo>
                <a:lnTo>
                  <a:pt x="124" y="1336"/>
                </a:lnTo>
                <a:lnTo>
                  <a:pt x="130" y="1283"/>
                </a:lnTo>
                <a:lnTo>
                  <a:pt x="141" y="1213"/>
                </a:lnTo>
                <a:lnTo>
                  <a:pt x="147" y="1174"/>
                </a:lnTo>
                <a:lnTo>
                  <a:pt x="155" y="1131"/>
                </a:lnTo>
                <a:lnTo>
                  <a:pt x="164" y="1085"/>
                </a:lnTo>
                <a:lnTo>
                  <a:pt x="174" y="1037"/>
                </a:lnTo>
                <a:lnTo>
                  <a:pt x="185" y="989"/>
                </a:lnTo>
                <a:lnTo>
                  <a:pt x="197" y="938"/>
                </a:lnTo>
                <a:lnTo>
                  <a:pt x="211" y="886"/>
                </a:lnTo>
                <a:lnTo>
                  <a:pt x="225" y="833"/>
                </a:lnTo>
                <a:lnTo>
                  <a:pt x="242" y="780"/>
                </a:lnTo>
                <a:lnTo>
                  <a:pt x="260" y="727"/>
                </a:lnTo>
                <a:lnTo>
                  <a:pt x="280" y="675"/>
                </a:lnTo>
                <a:lnTo>
                  <a:pt x="302" y="623"/>
                </a:lnTo>
                <a:lnTo>
                  <a:pt x="324" y="572"/>
                </a:lnTo>
                <a:lnTo>
                  <a:pt x="349" y="523"/>
                </a:lnTo>
                <a:lnTo>
                  <a:pt x="376" y="476"/>
                </a:lnTo>
                <a:lnTo>
                  <a:pt x="403" y="430"/>
                </a:lnTo>
                <a:lnTo>
                  <a:pt x="434" y="388"/>
                </a:lnTo>
                <a:lnTo>
                  <a:pt x="466" y="349"/>
                </a:lnTo>
                <a:lnTo>
                  <a:pt x="499" y="313"/>
                </a:lnTo>
                <a:lnTo>
                  <a:pt x="536" y="280"/>
                </a:lnTo>
                <a:lnTo>
                  <a:pt x="574" y="251"/>
                </a:lnTo>
                <a:lnTo>
                  <a:pt x="615" y="228"/>
                </a:lnTo>
                <a:lnTo>
                  <a:pt x="657" y="209"/>
                </a:lnTo>
                <a:lnTo>
                  <a:pt x="702" y="195"/>
                </a:lnTo>
                <a:lnTo>
                  <a:pt x="873" y="155"/>
                </a:lnTo>
                <a:lnTo>
                  <a:pt x="1016" y="122"/>
                </a:lnTo>
                <a:lnTo>
                  <a:pt x="1134" y="97"/>
                </a:lnTo>
                <a:lnTo>
                  <a:pt x="1227" y="77"/>
                </a:lnTo>
                <a:lnTo>
                  <a:pt x="1297" y="63"/>
                </a:lnTo>
                <a:lnTo>
                  <a:pt x="1345" y="54"/>
                </a:lnTo>
                <a:lnTo>
                  <a:pt x="1373" y="49"/>
                </a:lnTo>
                <a:lnTo>
                  <a:pt x="1382" y="47"/>
                </a:lnTo>
                <a:lnTo>
                  <a:pt x="1235" y="0"/>
                </a:lnTo>
                <a:lnTo>
                  <a:pt x="1227" y="0"/>
                </a:lnTo>
                <a:lnTo>
                  <a:pt x="1205" y="2"/>
                </a:lnTo>
                <a:lnTo>
                  <a:pt x="1169" y="5"/>
                </a:lnTo>
                <a:lnTo>
                  <a:pt x="1121" y="9"/>
                </a:lnTo>
                <a:lnTo>
                  <a:pt x="1063" y="16"/>
                </a:lnTo>
                <a:lnTo>
                  <a:pt x="999" y="25"/>
                </a:lnTo>
                <a:lnTo>
                  <a:pt x="964" y="30"/>
                </a:lnTo>
                <a:lnTo>
                  <a:pt x="928" y="37"/>
                </a:lnTo>
                <a:lnTo>
                  <a:pt x="891" y="44"/>
                </a:lnTo>
                <a:lnTo>
                  <a:pt x="852" y="51"/>
                </a:lnTo>
                <a:lnTo>
                  <a:pt x="813" y="60"/>
                </a:lnTo>
                <a:lnTo>
                  <a:pt x="774" y="69"/>
                </a:lnTo>
                <a:lnTo>
                  <a:pt x="734" y="80"/>
                </a:lnTo>
                <a:lnTo>
                  <a:pt x="695" y="91"/>
                </a:lnTo>
                <a:lnTo>
                  <a:pt x="656" y="103"/>
                </a:lnTo>
                <a:lnTo>
                  <a:pt x="618" y="116"/>
                </a:lnTo>
                <a:lnTo>
                  <a:pt x="580" y="131"/>
                </a:lnTo>
                <a:lnTo>
                  <a:pt x="543" y="146"/>
                </a:lnTo>
                <a:lnTo>
                  <a:pt x="507" y="163"/>
                </a:lnTo>
                <a:lnTo>
                  <a:pt x="472" y="179"/>
                </a:lnTo>
                <a:lnTo>
                  <a:pt x="439" y="198"/>
                </a:lnTo>
                <a:lnTo>
                  <a:pt x="408" y="219"/>
                </a:lnTo>
                <a:lnTo>
                  <a:pt x="379" y="240"/>
                </a:lnTo>
                <a:lnTo>
                  <a:pt x="352" y="262"/>
                </a:lnTo>
                <a:lnTo>
                  <a:pt x="328" y="285"/>
                </a:lnTo>
                <a:lnTo>
                  <a:pt x="306" y="311"/>
                </a:lnTo>
                <a:lnTo>
                  <a:pt x="286" y="338"/>
                </a:lnTo>
                <a:lnTo>
                  <a:pt x="267" y="368"/>
                </a:lnTo>
                <a:lnTo>
                  <a:pt x="249" y="399"/>
                </a:lnTo>
                <a:lnTo>
                  <a:pt x="231" y="434"/>
                </a:lnTo>
                <a:lnTo>
                  <a:pt x="214" y="470"/>
                </a:lnTo>
                <a:lnTo>
                  <a:pt x="197" y="508"/>
                </a:lnTo>
                <a:lnTo>
                  <a:pt x="182" y="548"/>
                </a:lnTo>
                <a:lnTo>
                  <a:pt x="167" y="588"/>
                </a:lnTo>
                <a:lnTo>
                  <a:pt x="153" y="629"/>
                </a:lnTo>
                <a:lnTo>
                  <a:pt x="139" y="671"/>
                </a:lnTo>
                <a:lnTo>
                  <a:pt x="126" y="714"/>
                </a:lnTo>
                <a:lnTo>
                  <a:pt x="114" y="757"/>
                </a:lnTo>
                <a:lnTo>
                  <a:pt x="103" y="800"/>
                </a:lnTo>
                <a:lnTo>
                  <a:pt x="92" y="843"/>
                </a:lnTo>
                <a:lnTo>
                  <a:pt x="82" y="886"/>
                </a:lnTo>
                <a:lnTo>
                  <a:pt x="72" y="927"/>
                </a:lnTo>
                <a:lnTo>
                  <a:pt x="55" y="1009"/>
                </a:lnTo>
                <a:lnTo>
                  <a:pt x="40" y="1086"/>
                </a:lnTo>
                <a:lnTo>
                  <a:pt x="28" y="1155"/>
                </a:lnTo>
                <a:lnTo>
                  <a:pt x="18" y="1216"/>
                </a:lnTo>
                <a:lnTo>
                  <a:pt x="11" y="1267"/>
                </a:lnTo>
                <a:lnTo>
                  <a:pt x="4" y="1305"/>
                </a:lnTo>
                <a:lnTo>
                  <a:pt x="1" y="1330"/>
                </a:lnTo>
                <a:lnTo>
                  <a:pt x="0" y="1338"/>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id-ID">
              <a:latin typeface="微软雅黑" panose="020B0503020204020204" charset="-122"/>
              <a:ea typeface="微软雅黑" panose="020B0503020204020204" charset="-122"/>
            </a:endParaRPr>
          </a:p>
        </p:txBody>
      </p:sp>
      <p:sp>
        <p:nvSpPr>
          <p:cNvPr id="10" name="Freeform 10"/>
          <p:cNvSpPr/>
          <p:nvPr>
            <p:custDataLst>
              <p:tags r:id="rId6"/>
            </p:custDataLst>
          </p:nvPr>
        </p:nvSpPr>
        <p:spPr bwMode="auto">
          <a:xfrm>
            <a:off x="5148905" y="3429000"/>
            <a:ext cx="1911593" cy="541338"/>
          </a:xfrm>
          <a:custGeom>
            <a:avLst/>
            <a:gdLst>
              <a:gd name="T0" fmla="*/ 188 w 2868"/>
              <a:gd name="T1" fmla="*/ 1023 h 1023"/>
              <a:gd name="T2" fmla="*/ 266 w 2868"/>
              <a:gd name="T3" fmla="*/ 1010 h 1023"/>
              <a:gd name="T4" fmla="*/ 470 w 2868"/>
              <a:gd name="T5" fmla="*/ 973 h 1023"/>
              <a:gd name="T6" fmla="*/ 768 w 2868"/>
              <a:gd name="T7" fmla="*/ 917 h 1023"/>
              <a:gd name="T8" fmla="*/ 1121 w 2868"/>
              <a:gd name="T9" fmla="*/ 844 h 1023"/>
              <a:gd name="T10" fmla="*/ 1308 w 2868"/>
              <a:gd name="T11" fmla="*/ 802 h 1023"/>
              <a:gd name="T12" fmla="*/ 1495 w 2868"/>
              <a:gd name="T13" fmla="*/ 757 h 1023"/>
              <a:gd name="T14" fmla="*/ 1678 w 2868"/>
              <a:gd name="T15" fmla="*/ 711 h 1023"/>
              <a:gd name="T16" fmla="*/ 1853 w 2868"/>
              <a:gd name="T17" fmla="*/ 662 h 1023"/>
              <a:gd name="T18" fmla="*/ 2015 w 2868"/>
              <a:gd name="T19" fmla="*/ 612 h 1023"/>
              <a:gd name="T20" fmla="*/ 2158 w 2868"/>
              <a:gd name="T21" fmla="*/ 561 h 1023"/>
              <a:gd name="T22" fmla="*/ 2280 w 2868"/>
              <a:gd name="T23" fmla="*/ 510 h 1023"/>
              <a:gd name="T24" fmla="*/ 2375 w 2868"/>
              <a:gd name="T25" fmla="*/ 458 h 1023"/>
              <a:gd name="T26" fmla="*/ 2451 w 2868"/>
              <a:gd name="T27" fmla="*/ 407 h 1023"/>
              <a:gd name="T28" fmla="*/ 2519 w 2868"/>
              <a:gd name="T29" fmla="*/ 360 h 1023"/>
              <a:gd name="T30" fmla="*/ 2633 w 2868"/>
              <a:gd name="T31" fmla="*/ 274 h 1023"/>
              <a:gd name="T32" fmla="*/ 2719 w 2868"/>
              <a:gd name="T33" fmla="*/ 201 h 1023"/>
              <a:gd name="T34" fmla="*/ 2782 w 2868"/>
              <a:gd name="T35" fmla="*/ 139 h 1023"/>
              <a:gd name="T36" fmla="*/ 2825 w 2868"/>
              <a:gd name="T37" fmla="*/ 92 h 1023"/>
              <a:gd name="T38" fmla="*/ 2851 w 2868"/>
              <a:gd name="T39" fmla="*/ 57 h 1023"/>
              <a:gd name="T40" fmla="*/ 2868 w 2868"/>
              <a:gd name="T41" fmla="*/ 29 h 1023"/>
              <a:gd name="T42" fmla="*/ 2782 w 2868"/>
              <a:gd name="T43" fmla="*/ 4 h 1023"/>
              <a:gd name="T44" fmla="*/ 2753 w 2868"/>
              <a:gd name="T45" fmla="*/ 38 h 1023"/>
              <a:gd name="T46" fmla="*/ 2692 w 2868"/>
              <a:gd name="T47" fmla="*/ 98 h 1023"/>
              <a:gd name="T48" fmla="*/ 2629 w 2868"/>
              <a:gd name="T49" fmla="*/ 157 h 1023"/>
              <a:gd name="T50" fmla="*/ 2577 w 2868"/>
              <a:gd name="T51" fmla="*/ 200 h 1023"/>
              <a:gd name="T52" fmla="*/ 2518 w 2868"/>
              <a:gd name="T53" fmla="*/ 246 h 1023"/>
              <a:gd name="T54" fmla="*/ 2451 w 2868"/>
              <a:gd name="T55" fmla="*/ 293 h 1023"/>
              <a:gd name="T56" fmla="*/ 2378 w 2868"/>
              <a:gd name="T57" fmla="*/ 340 h 1023"/>
              <a:gd name="T58" fmla="*/ 2297 w 2868"/>
              <a:gd name="T59" fmla="*/ 387 h 1023"/>
              <a:gd name="T60" fmla="*/ 2210 w 2868"/>
              <a:gd name="T61" fmla="*/ 432 h 1023"/>
              <a:gd name="T62" fmla="*/ 2115 w 2868"/>
              <a:gd name="T63" fmla="*/ 476 h 1023"/>
              <a:gd name="T64" fmla="*/ 2014 w 2868"/>
              <a:gd name="T65" fmla="*/ 515 h 1023"/>
              <a:gd name="T66" fmla="*/ 1905 w 2868"/>
              <a:gd name="T67" fmla="*/ 550 h 1023"/>
              <a:gd name="T68" fmla="*/ 1726 w 2868"/>
              <a:gd name="T69" fmla="*/ 597 h 1023"/>
              <a:gd name="T70" fmla="*/ 1449 w 2868"/>
              <a:gd name="T71" fmla="*/ 664 h 1023"/>
              <a:gd name="T72" fmla="*/ 1146 w 2868"/>
              <a:gd name="T73" fmla="*/ 734 h 1023"/>
              <a:gd name="T74" fmla="*/ 841 w 2868"/>
              <a:gd name="T75" fmla="*/ 802 h 1023"/>
              <a:gd name="T76" fmla="*/ 553 w 2868"/>
              <a:gd name="T77" fmla="*/ 865 h 1023"/>
              <a:gd name="T78" fmla="*/ 305 w 2868"/>
              <a:gd name="T79" fmla="*/ 918 h 1023"/>
              <a:gd name="T80" fmla="*/ 119 w 2868"/>
              <a:gd name="T81" fmla="*/ 957 h 1023"/>
              <a:gd name="T82" fmla="*/ 15 w 2868"/>
              <a:gd name="T83" fmla="*/ 979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8" h="1023">
                <a:moveTo>
                  <a:pt x="0" y="982"/>
                </a:moveTo>
                <a:lnTo>
                  <a:pt x="188" y="1023"/>
                </a:lnTo>
                <a:lnTo>
                  <a:pt x="208" y="1019"/>
                </a:lnTo>
                <a:lnTo>
                  <a:pt x="266" y="1010"/>
                </a:lnTo>
                <a:lnTo>
                  <a:pt x="353" y="994"/>
                </a:lnTo>
                <a:lnTo>
                  <a:pt x="470" y="973"/>
                </a:lnTo>
                <a:lnTo>
                  <a:pt x="609" y="948"/>
                </a:lnTo>
                <a:lnTo>
                  <a:pt x="768" y="917"/>
                </a:lnTo>
                <a:lnTo>
                  <a:pt x="940" y="882"/>
                </a:lnTo>
                <a:lnTo>
                  <a:pt x="1121" y="844"/>
                </a:lnTo>
                <a:lnTo>
                  <a:pt x="1214" y="823"/>
                </a:lnTo>
                <a:lnTo>
                  <a:pt x="1308" y="802"/>
                </a:lnTo>
                <a:lnTo>
                  <a:pt x="1401" y="780"/>
                </a:lnTo>
                <a:lnTo>
                  <a:pt x="1495" y="757"/>
                </a:lnTo>
                <a:lnTo>
                  <a:pt x="1587" y="735"/>
                </a:lnTo>
                <a:lnTo>
                  <a:pt x="1678" y="711"/>
                </a:lnTo>
                <a:lnTo>
                  <a:pt x="1767" y="686"/>
                </a:lnTo>
                <a:lnTo>
                  <a:pt x="1853" y="662"/>
                </a:lnTo>
                <a:lnTo>
                  <a:pt x="1935" y="638"/>
                </a:lnTo>
                <a:lnTo>
                  <a:pt x="2015" y="612"/>
                </a:lnTo>
                <a:lnTo>
                  <a:pt x="2089" y="587"/>
                </a:lnTo>
                <a:lnTo>
                  <a:pt x="2158" y="561"/>
                </a:lnTo>
                <a:lnTo>
                  <a:pt x="2222" y="535"/>
                </a:lnTo>
                <a:lnTo>
                  <a:pt x="2280" y="510"/>
                </a:lnTo>
                <a:lnTo>
                  <a:pt x="2331" y="483"/>
                </a:lnTo>
                <a:lnTo>
                  <a:pt x="2375" y="458"/>
                </a:lnTo>
                <a:lnTo>
                  <a:pt x="2414" y="432"/>
                </a:lnTo>
                <a:lnTo>
                  <a:pt x="2451" y="407"/>
                </a:lnTo>
                <a:lnTo>
                  <a:pt x="2486" y="384"/>
                </a:lnTo>
                <a:lnTo>
                  <a:pt x="2519" y="360"/>
                </a:lnTo>
                <a:lnTo>
                  <a:pt x="2579" y="316"/>
                </a:lnTo>
                <a:lnTo>
                  <a:pt x="2633" y="274"/>
                </a:lnTo>
                <a:lnTo>
                  <a:pt x="2679" y="235"/>
                </a:lnTo>
                <a:lnTo>
                  <a:pt x="2719" y="201"/>
                </a:lnTo>
                <a:lnTo>
                  <a:pt x="2754" y="169"/>
                </a:lnTo>
                <a:lnTo>
                  <a:pt x="2782" y="139"/>
                </a:lnTo>
                <a:lnTo>
                  <a:pt x="2806" y="114"/>
                </a:lnTo>
                <a:lnTo>
                  <a:pt x="2825" y="92"/>
                </a:lnTo>
                <a:lnTo>
                  <a:pt x="2839" y="73"/>
                </a:lnTo>
                <a:lnTo>
                  <a:pt x="2851" y="57"/>
                </a:lnTo>
                <a:lnTo>
                  <a:pt x="2864" y="36"/>
                </a:lnTo>
                <a:lnTo>
                  <a:pt x="2868" y="29"/>
                </a:lnTo>
                <a:lnTo>
                  <a:pt x="2787" y="0"/>
                </a:lnTo>
                <a:lnTo>
                  <a:pt x="2782" y="4"/>
                </a:lnTo>
                <a:lnTo>
                  <a:pt x="2772" y="18"/>
                </a:lnTo>
                <a:lnTo>
                  <a:pt x="2753" y="38"/>
                </a:lnTo>
                <a:lnTo>
                  <a:pt x="2726" y="65"/>
                </a:lnTo>
                <a:lnTo>
                  <a:pt x="2692" y="98"/>
                </a:lnTo>
                <a:lnTo>
                  <a:pt x="2652" y="136"/>
                </a:lnTo>
                <a:lnTo>
                  <a:pt x="2629" y="157"/>
                </a:lnTo>
                <a:lnTo>
                  <a:pt x="2604" y="178"/>
                </a:lnTo>
                <a:lnTo>
                  <a:pt x="2577" y="200"/>
                </a:lnTo>
                <a:lnTo>
                  <a:pt x="2549" y="223"/>
                </a:lnTo>
                <a:lnTo>
                  <a:pt x="2518" y="246"/>
                </a:lnTo>
                <a:lnTo>
                  <a:pt x="2485" y="269"/>
                </a:lnTo>
                <a:lnTo>
                  <a:pt x="2451" y="293"/>
                </a:lnTo>
                <a:lnTo>
                  <a:pt x="2415" y="316"/>
                </a:lnTo>
                <a:lnTo>
                  <a:pt x="2378" y="340"/>
                </a:lnTo>
                <a:lnTo>
                  <a:pt x="2338" y="364"/>
                </a:lnTo>
                <a:lnTo>
                  <a:pt x="2297" y="387"/>
                </a:lnTo>
                <a:lnTo>
                  <a:pt x="2255" y="410"/>
                </a:lnTo>
                <a:lnTo>
                  <a:pt x="2210" y="432"/>
                </a:lnTo>
                <a:lnTo>
                  <a:pt x="2164" y="454"/>
                </a:lnTo>
                <a:lnTo>
                  <a:pt x="2115" y="476"/>
                </a:lnTo>
                <a:lnTo>
                  <a:pt x="2065" y="496"/>
                </a:lnTo>
                <a:lnTo>
                  <a:pt x="2014" y="515"/>
                </a:lnTo>
                <a:lnTo>
                  <a:pt x="1961" y="533"/>
                </a:lnTo>
                <a:lnTo>
                  <a:pt x="1905" y="550"/>
                </a:lnTo>
                <a:lnTo>
                  <a:pt x="1849" y="566"/>
                </a:lnTo>
                <a:lnTo>
                  <a:pt x="1726" y="597"/>
                </a:lnTo>
                <a:lnTo>
                  <a:pt x="1593" y="630"/>
                </a:lnTo>
                <a:lnTo>
                  <a:pt x="1449" y="664"/>
                </a:lnTo>
                <a:lnTo>
                  <a:pt x="1300" y="699"/>
                </a:lnTo>
                <a:lnTo>
                  <a:pt x="1146" y="734"/>
                </a:lnTo>
                <a:lnTo>
                  <a:pt x="993" y="768"/>
                </a:lnTo>
                <a:lnTo>
                  <a:pt x="841" y="802"/>
                </a:lnTo>
                <a:lnTo>
                  <a:pt x="694" y="834"/>
                </a:lnTo>
                <a:lnTo>
                  <a:pt x="553" y="865"/>
                </a:lnTo>
                <a:lnTo>
                  <a:pt x="423" y="893"/>
                </a:lnTo>
                <a:lnTo>
                  <a:pt x="305" y="918"/>
                </a:lnTo>
                <a:lnTo>
                  <a:pt x="202" y="939"/>
                </a:lnTo>
                <a:lnTo>
                  <a:pt x="119" y="957"/>
                </a:lnTo>
                <a:lnTo>
                  <a:pt x="55" y="971"/>
                </a:lnTo>
                <a:lnTo>
                  <a:pt x="15" y="979"/>
                </a:lnTo>
                <a:lnTo>
                  <a:pt x="0" y="982"/>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id-ID">
              <a:latin typeface="微软雅黑" panose="020B0503020204020204" charset="-122"/>
              <a:ea typeface="微软雅黑" panose="020B0503020204020204" charset="-122"/>
            </a:endParaRPr>
          </a:p>
        </p:txBody>
      </p:sp>
      <p:sp>
        <p:nvSpPr>
          <p:cNvPr id="11" name="Freeform 11"/>
          <p:cNvSpPr/>
          <p:nvPr>
            <p:custDataLst>
              <p:tags r:id="rId7"/>
            </p:custDataLst>
          </p:nvPr>
        </p:nvSpPr>
        <p:spPr bwMode="auto">
          <a:xfrm>
            <a:off x="7058498" y="2681287"/>
            <a:ext cx="1117763" cy="696913"/>
          </a:xfrm>
          <a:custGeom>
            <a:avLst/>
            <a:gdLst>
              <a:gd name="T0" fmla="*/ 71 w 1677"/>
              <a:gd name="T1" fmla="*/ 1316 h 1316"/>
              <a:gd name="T2" fmla="*/ 93 w 1677"/>
              <a:gd name="T3" fmla="*/ 1289 h 1316"/>
              <a:gd name="T4" fmla="*/ 155 w 1677"/>
              <a:gd name="T5" fmla="*/ 1210 h 1316"/>
              <a:gd name="T6" fmla="*/ 251 w 1677"/>
              <a:gd name="T7" fmla="*/ 1096 h 1316"/>
              <a:gd name="T8" fmla="*/ 374 w 1677"/>
              <a:gd name="T9" fmla="*/ 954 h 1316"/>
              <a:gd name="T10" fmla="*/ 519 w 1677"/>
              <a:gd name="T11" fmla="*/ 799 h 1316"/>
              <a:gd name="T12" fmla="*/ 597 w 1677"/>
              <a:gd name="T13" fmla="*/ 719 h 1316"/>
              <a:gd name="T14" fmla="*/ 678 w 1677"/>
              <a:gd name="T15" fmla="*/ 640 h 1316"/>
              <a:gd name="T16" fmla="*/ 761 w 1677"/>
              <a:gd name="T17" fmla="*/ 563 h 1316"/>
              <a:gd name="T18" fmla="*/ 845 w 1677"/>
              <a:gd name="T19" fmla="*/ 490 h 1316"/>
              <a:gd name="T20" fmla="*/ 930 w 1677"/>
              <a:gd name="T21" fmla="*/ 421 h 1316"/>
              <a:gd name="T22" fmla="*/ 1014 w 1677"/>
              <a:gd name="T23" fmla="*/ 360 h 1316"/>
              <a:gd name="T24" fmla="*/ 1095 w 1677"/>
              <a:gd name="T25" fmla="*/ 305 h 1316"/>
              <a:gd name="T26" fmla="*/ 1172 w 1677"/>
              <a:gd name="T27" fmla="*/ 257 h 1316"/>
              <a:gd name="T28" fmla="*/ 1242 w 1677"/>
              <a:gd name="T29" fmla="*/ 215 h 1316"/>
              <a:gd name="T30" fmla="*/ 1307 w 1677"/>
              <a:gd name="T31" fmla="*/ 180 h 1316"/>
              <a:gd name="T32" fmla="*/ 1421 w 1677"/>
              <a:gd name="T33" fmla="*/ 124 h 1316"/>
              <a:gd name="T34" fmla="*/ 1514 w 1677"/>
              <a:gd name="T35" fmla="*/ 86 h 1316"/>
              <a:gd name="T36" fmla="*/ 1585 w 1677"/>
              <a:gd name="T37" fmla="*/ 62 h 1316"/>
              <a:gd name="T38" fmla="*/ 1636 w 1677"/>
              <a:gd name="T39" fmla="*/ 50 h 1316"/>
              <a:gd name="T40" fmla="*/ 1677 w 1677"/>
              <a:gd name="T41" fmla="*/ 44 h 1316"/>
              <a:gd name="T42" fmla="*/ 1543 w 1677"/>
              <a:gd name="T43" fmla="*/ 2 h 1316"/>
              <a:gd name="T44" fmla="*/ 1500 w 1677"/>
              <a:gd name="T45" fmla="*/ 16 h 1316"/>
              <a:gd name="T46" fmla="*/ 1422 w 1677"/>
              <a:gd name="T47" fmla="*/ 47 h 1316"/>
              <a:gd name="T48" fmla="*/ 1314 w 1677"/>
              <a:gd name="T49" fmla="*/ 93 h 1316"/>
              <a:gd name="T50" fmla="*/ 1218 w 1677"/>
              <a:gd name="T51" fmla="*/ 141 h 1316"/>
              <a:gd name="T52" fmla="*/ 1148 w 1677"/>
              <a:gd name="T53" fmla="*/ 178 h 1316"/>
              <a:gd name="T54" fmla="*/ 1074 w 1677"/>
              <a:gd name="T55" fmla="*/ 220 h 1316"/>
              <a:gd name="T56" fmla="*/ 998 w 1677"/>
              <a:gd name="T57" fmla="*/ 268 h 1316"/>
              <a:gd name="T58" fmla="*/ 921 w 1677"/>
              <a:gd name="T59" fmla="*/ 320 h 1316"/>
              <a:gd name="T60" fmla="*/ 842 w 1677"/>
              <a:gd name="T61" fmla="*/ 378 h 1316"/>
              <a:gd name="T62" fmla="*/ 762 w 1677"/>
              <a:gd name="T63" fmla="*/ 441 h 1316"/>
              <a:gd name="T64" fmla="*/ 684 w 1677"/>
              <a:gd name="T65" fmla="*/ 510 h 1316"/>
              <a:gd name="T66" fmla="*/ 570 w 1677"/>
              <a:gd name="T67" fmla="*/ 621 h 1316"/>
              <a:gd name="T68" fmla="*/ 433 w 1677"/>
              <a:gd name="T69" fmla="*/ 764 h 1316"/>
              <a:gd name="T70" fmla="*/ 313 w 1677"/>
              <a:gd name="T71" fmla="*/ 897 h 1316"/>
              <a:gd name="T72" fmla="*/ 211 w 1677"/>
              <a:gd name="T73" fmla="*/ 1017 h 1316"/>
              <a:gd name="T74" fmla="*/ 129 w 1677"/>
              <a:gd name="T75" fmla="*/ 1119 h 1316"/>
              <a:gd name="T76" fmla="*/ 66 w 1677"/>
              <a:gd name="T77" fmla="*/ 1202 h 1316"/>
              <a:gd name="T78" fmla="*/ 24 w 1677"/>
              <a:gd name="T79" fmla="*/ 1260 h 1316"/>
              <a:gd name="T80" fmla="*/ 2 w 1677"/>
              <a:gd name="T81" fmla="*/ 1291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77" h="1316">
                <a:moveTo>
                  <a:pt x="0" y="1294"/>
                </a:moveTo>
                <a:lnTo>
                  <a:pt x="71" y="1316"/>
                </a:lnTo>
                <a:lnTo>
                  <a:pt x="76" y="1309"/>
                </a:lnTo>
                <a:lnTo>
                  <a:pt x="93" y="1289"/>
                </a:lnTo>
                <a:lnTo>
                  <a:pt x="119" y="1255"/>
                </a:lnTo>
                <a:lnTo>
                  <a:pt x="155" y="1210"/>
                </a:lnTo>
                <a:lnTo>
                  <a:pt x="200" y="1157"/>
                </a:lnTo>
                <a:lnTo>
                  <a:pt x="251" y="1096"/>
                </a:lnTo>
                <a:lnTo>
                  <a:pt x="310" y="1027"/>
                </a:lnTo>
                <a:lnTo>
                  <a:pt x="374" y="954"/>
                </a:lnTo>
                <a:lnTo>
                  <a:pt x="445" y="878"/>
                </a:lnTo>
                <a:lnTo>
                  <a:pt x="519" y="799"/>
                </a:lnTo>
                <a:lnTo>
                  <a:pt x="557" y="759"/>
                </a:lnTo>
                <a:lnTo>
                  <a:pt x="597" y="719"/>
                </a:lnTo>
                <a:lnTo>
                  <a:pt x="637" y="679"/>
                </a:lnTo>
                <a:lnTo>
                  <a:pt x="678" y="640"/>
                </a:lnTo>
                <a:lnTo>
                  <a:pt x="719" y="601"/>
                </a:lnTo>
                <a:lnTo>
                  <a:pt x="761" y="563"/>
                </a:lnTo>
                <a:lnTo>
                  <a:pt x="802" y="526"/>
                </a:lnTo>
                <a:lnTo>
                  <a:pt x="845" y="490"/>
                </a:lnTo>
                <a:lnTo>
                  <a:pt x="888" y="455"/>
                </a:lnTo>
                <a:lnTo>
                  <a:pt x="930" y="421"/>
                </a:lnTo>
                <a:lnTo>
                  <a:pt x="973" y="389"/>
                </a:lnTo>
                <a:lnTo>
                  <a:pt x="1014" y="360"/>
                </a:lnTo>
                <a:lnTo>
                  <a:pt x="1056" y="331"/>
                </a:lnTo>
                <a:lnTo>
                  <a:pt x="1095" y="305"/>
                </a:lnTo>
                <a:lnTo>
                  <a:pt x="1135" y="280"/>
                </a:lnTo>
                <a:lnTo>
                  <a:pt x="1172" y="257"/>
                </a:lnTo>
                <a:lnTo>
                  <a:pt x="1207" y="235"/>
                </a:lnTo>
                <a:lnTo>
                  <a:pt x="1242" y="215"/>
                </a:lnTo>
                <a:lnTo>
                  <a:pt x="1275" y="197"/>
                </a:lnTo>
                <a:lnTo>
                  <a:pt x="1307" y="180"/>
                </a:lnTo>
                <a:lnTo>
                  <a:pt x="1366" y="149"/>
                </a:lnTo>
                <a:lnTo>
                  <a:pt x="1421" y="124"/>
                </a:lnTo>
                <a:lnTo>
                  <a:pt x="1470" y="103"/>
                </a:lnTo>
                <a:lnTo>
                  <a:pt x="1514" y="86"/>
                </a:lnTo>
                <a:lnTo>
                  <a:pt x="1552" y="72"/>
                </a:lnTo>
                <a:lnTo>
                  <a:pt x="1585" y="62"/>
                </a:lnTo>
                <a:lnTo>
                  <a:pt x="1614" y="55"/>
                </a:lnTo>
                <a:lnTo>
                  <a:pt x="1636" y="50"/>
                </a:lnTo>
                <a:lnTo>
                  <a:pt x="1666" y="46"/>
                </a:lnTo>
                <a:lnTo>
                  <a:pt x="1677" y="44"/>
                </a:lnTo>
                <a:lnTo>
                  <a:pt x="1549" y="0"/>
                </a:lnTo>
                <a:lnTo>
                  <a:pt x="1543" y="2"/>
                </a:lnTo>
                <a:lnTo>
                  <a:pt x="1527" y="7"/>
                </a:lnTo>
                <a:lnTo>
                  <a:pt x="1500" y="16"/>
                </a:lnTo>
                <a:lnTo>
                  <a:pt x="1466" y="30"/>
                </a:lnTo>
                <a:lnTo>
                  <a:pt x="1422" y="47"/>
                </a:lnTo>
                <a:lnTo>
                  <a:pt x="1371" y="68"/>
                </a:lnTo>
                <a:lnTo>
                  <a:pt x="1314" y="93"/>
                </a:lnTo>
                <a:lnTo>
                  <a:pt x="1251" y="124"/>
                </a:lnTo>
                <a:lnTo>
                  <a:pt x="1218" y="141"/>
                </a:lnTo>
                <a:lnTo>
                  <a:pt x="1183" y="159"/>
                </a:lnTo>
                <a:lnTo>
                  <a:pt x="1148" y="178"/>
                </a:lnTo>
                <a:lnTo>
                  <a:pt x="1111" y="199"/>
                </a:lnTo>
                <a:lnTo>
                  <a:pt x="1074" y="220"/>
                </a:lnTo>
                <a:lnTo>
                  <a:pt x="1037" y="243"/>
                </a:lnTo>
                <a:lnTo>
                  <a:pt x="998" y="268"/>
                </a:lnTo>
                <a:lnTo>
                  <a:pt x="960" y="293"/>
                </a:lnTo>
                <a:lnTo>
                  <a:pt x="921" y="320"/>
                </a:lnTo>
                <a:lnTo>
                  <a:pt x="881" y="348"/>
                </a:lnTo>
                <a:lnTo>
                  <a:pt x="842" y="378"/>
                </a:lnTo>
                <a:lnTo>
                  <a:pt x="802" y="408"/>
                </a:lnTo>
                <a:lnTo>
                  <a:pt x="762" y="441"/>
                </a:lnTo>
                <a:lnTo>
                  <a:pt x="723" y="475"/>
                </a:lnTo>
                <a:lnTo>
                  <a:pt x="684" y="510"/>
                </a:lnTo>
                <a:lnTo>
                  <a:pt x="645" y="547"/>
                </a:lnTo>
                <a:lnTo>
                  <a:pt x="570" y="621"/>
                </a:lnTo>
                <a:lnTo>
                  <a:pt x="499" y="693"/>
                </a:lnTo>
                <a:lnTo>
                  <a:pt x="433" y="764"/>
                </a:lnTo>
                <a:lnTo>
                  <a:pt x="371" y="832"/>
                </a:lnTo>
                <a:lnTo>
                  <a:pt x="313" y="897"/>
                </a:lnTo>
                <a:lnTo>
                  <a:pt x="260" y="959"/>
                </a:lnTo>
                <a:lnTo>
                  <a:pt x="211" y="1017"/>
                </a:lnTo>
                <a:lnTo>
                  <a:pt x="168" y="1071"/>
                </a:lnTo>
                <a:lnTo>
                  <a:pt x="129" y="1119"/>
                </a:lnTo>
                <a:lnTo>
                  <a:pt x="95" y="1163"/>
                </a:lnTo>
                <a:lnTo>
                  <a:pt x="66" y="1202"/>
                </a:lnTo>
                <a:lnTo>
                  <a:pt x="42" y="1234"/>
                </a:lnTo>
                <a:lnTo>
                  <a:pt x="24" y="1260"/>
                </a:lnTo>
                <a:lnTo>
                  <a:pt x="10" y="1279"/>
                </a:lnTo>
                <a:lnTo>
                  <a:pt x="2" y="1291"/>
                </a:lnTo>
                <a:lnTo>
                  <a:pt x="0" y="1294"/>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id-ID">
              <a:latin typeface="微软雅黑" panose="020B0503020204020204" charset="-122"/>
              <a:ea typeface="微软雅黑" panose="020B0503020204020204" charset="-122"/>
            </a:endParaRPr>
          </a:p>
        </p:txBody>
      </p:sp>
      <p:sp>
        <p:nvSpPr>
          <p:cNvPr id="12" name="Freeform 12"/>
          <p:cNvSpPr/>
          <p:nvPr>
            <p:custDataLst>
              <p:tags r:id="rId8"/>
            </p:custDataLst>
          </p:nvPr>
        </p:nvSpPr>
        <p:spPr bwMode="auto">
          <a:xfrm>
            <a:off x="8188258" y="2308225"/>
            <a:ext cx="1999574" cy="369888"/>
          </a:xfrm>
          <a:custGeom>
            <a:avLst/>
            <a:gdLst>
              <a:gd name="T0" fmla="*/ 94 w 3000"/>
              <a:gd name="T1" fmla="*/ 697 h 697"/>
              <a:gd name="T2" fmla="*/ 106 w 3000"/>
              <a:gd name="T3" fmla="*/ 686 h 697"/>
              <a:gd name="T4" fmla="*/ 146 w 3000"/>
              <a:gd name="T5" fmla="*/ 672 h 697"/>
              <a:gd name="T6" fmla="*/ 209 w 3000"/>
              <a:gd name="T7" fmla="*/ 655 h 697"/>
              <a:gd name="T8" fmla="*/ 296 w 3000"/>
              <a:gd name="T9" fmla="*/ 636 h 697"/>
              <a:gd name="T10" fmla="*/ 523 w 3000"/>
              <a:gd name="T11" fmla="*/ 591 h 697"/>
              <a:gd name="T12" fmla="*/ 809 w 3000"/>
              <a:gd name="T13" fmla="*/ 540 h 697"/>
              <a:gd name="T14" fmla="*/ 1130 w 3000"/>
              <a:gd name="T15" fmla="*/ 486 h 697"/>
              <a:gd name="T16" fmla="*/ 1467 w 3000"/>
              <a:gd name="T17" fmla="*/ 431 h 697"/>
              <a:gd name="T18" fmla="*/ 1799 w 3000"/>
              <a:gd name="T19" fmla="*/ 380 h 697"/>
              <a:gd name="T20" fmla="*/ 2105 w 3000"/>
              <a:gd name="T21" fmla="*/ 335 h 697"/>
              <a:gd name="T22" fmla="*/ 2242 w 3000"/>
              <a:gd name="T23" fmla="*/ 313 h 697"/>
              <a:gd name="T24" fmla="*/ 2363 w 3000"/>
              <a:gd name="T25" fmla="*/ 289 h 697"/>
              <a:gd name="T26" fmla="*/ 2473 w 3000"/>
              <a:gd name="T27" fmla="*/ 265 h 697"/>
              <a:gd name="T28" fmla="*/ 2571 w 3000"/>
              <a:gd name="T29" fmla="*/ 240 h 697"/>
              <a:gd name="T30" fmla="*/ 2656 w 3000"/>
              <a:gd name="T31" fmla="*/ 214 h 697"/>
              <a:gd name="T32" fmla="*/ 2730 w 3000"/>
              <a:gd name="T33" fmla="*/ 189 h 697"/>
              <a:gd name="T34" fmla="*/ 2794 w 3000"/>
              <a:gd name="T35" fmla="*/ 163 h 697"/>
              <a:gd name="T36" fmla="*/ 2848 w 3000"/>
              <a:gd name="T37" fmla="*/ 139 h 697"/>
              <a:gd name="T38" fmla="*/ 2892 w 3000"/>
              <a:gd name="T39" fmla="*/ 116 h 697"/>
              <a:gd name="T40" fmla="*/ 2928 w 3000"/>
              <a:gd name="T41" fmla="*/ 95 h 697"/>
              <a:gd name="T42" fmla="*/ 2956 w 3000"/>
              <a:gd name="T43" fmla="*/ 74 h 697"/>
              <a:gd name="T44" fmla="*/ 2977 w 3000"/>
              <a:gd name="T45" fmla="*/ 58 h 697"/>
              <a:gd name="T46" fmla="*/ 2991 w 3000"/>
              <a:gd name="T47" fmla="*/ 43 h 697"/>
              <a:gd name="T48" fmla="*/ 2998 w 3000"/>
              <a:gd name="T49" fmla="*/ 31 h 697"/>
              <a:gd name="T50" fmla="*/ 3000 w 3000"/>
              <a:gd name="T51" fmla="*/ 24 h 697"/>
              <a:gd name="T52" fmla="*/ 2997 w 3000"/>
              <a:gd name="T53" fmla="*/ 19 h 697"/>
              <a:gd name="T54" fmla="*/ 2939 w 3000"/>
              <a:gd name="T55" fmla="*/ 3 h 697"/>
              <a:gd name="T56" fmla="*/ 2893 w 3000"/>
              <a:gd name="T57" fmla="*/ 18 h 697"/>
              <a:gd name="T58" fmla="*/ 2802 w 3000"/>
              <a:gd name="T59" fmla="*/ 48 h 697"/>
              <a:gd name="T60" fmla="*/ 2663 w 3000"/>
              <a:gd name="T61" fmla="*/ 88 h 697"/>
              <a:gd name="T62" fmla="*/ 2473 w 3000"/>
              <a:gd name="T63" fmla="*/ 136 h 697"/>
              <a:gd name="T64" fmla="*/ 2233 w 3000"/>
              <a:gd name="T65" fmla="*/ 190 h 697"/>
              <a:gd name="T66" fmla="*/ 2020 w 3000"/>
              <a:gd name="T67" fmla="*/ 233 h 697"/>
              <a:gd name="T68" fmla="*/ 1860 w 3000"/>
              <a:gd name="T69" fmla="*/ 262 h 697"/>
              <a:gd name="T70" fmla="*/ 1688 w 3000"/>
              <a:gd name="T71" fmla="*/ 291 h 697"/>
              <a:gd name="T72" fmla="*/ 1501 w 3000"/>
              <a:gd name="T73" fmla="*/ 320 h 697"/>
              <a:gd name="T74" fmla="*/ 1304 w 3000"/>
              <a:gd name="T75" fmla="*/ 349 h 697"/>
              <a:gd name="T76" fmla="*/ 1121 w 3000"/>
              <a:gd name="T77" fmla="*/ 377 h 697"/>
              <a:gd name="T78" fmla="*/ 954 w 3000"/>
              <a:gd name="T79" fmla="*/ 406 h 697"/>
              <a:gd name="T80" fmla="*/ 803 w 3000"/>
              <a:gd name="T81" fmla="*/ 434 h 697"/>
              <a:gd name="T82" fmla="*/ 666 w 3000"/>
              <a:gd name="T83" fmla="*/ 462 h 697"/>
              <a:gd name="T84" fmla="*/ 545 w 3000"/>
              <a:gd name="T85" fmla="*/ 489 h 697"/>
              <a:gd name="T86" fmla="*/ 388 w 3000"/>
              <a:gd name="T87" fmla="*/ 527 h 697"/>
              <a:gd name="T88" fmla="*/ 225 w 3000"/>
              <a:gd name="T89" fmla="*/ 574 h 697"/>
              <a:gd name="T90" fmla="*/ 110 w 3000"/>
              <a:gd name="T91" fmla="*/ 612 h 697"/>
              <a:gd name="T92" fmla="*/ 38 w 3000"/>
              <a:gd name="T93" fmla="*/ 641 h 697"/>
              <a:gd name="T94" fmla="*/ 4 w 3000"/>
              <a:gd name="T95" fmla="*/ 655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00" h="697">
                <a:moveTo>
                  <a:pt x="0" y="657"/>
                </a:moveTo>
                <a:lnTo>
                  <a:pt x="94" y="697"/>
                </a:lnTo>
                <a:lnTo>
                  <a:pt x="96" y="691"/>
                </a:lnTo>
                <a:lnTo>
                  <a:pt x="106" y="686"/>
                </a:lnTo>
                <a:lnTo>
                  <a:pt x="123" y="680"/>
                </a:lnTo>
                <a:lnTo>
                  <a:pt x="146" y="672"/>
                </a:lnTo>
                <a:lnTo>
                  <a:pt x="174" y="664"/>
                </a:lnTo>
                <a:lnTo>
                  <a:pt x="209" y="655"/>
                </a:lnTo>
                <a:lnTo>
                  <a:pt x="251" y="646"/>
                </a:lnTo>
                <a:lnTo>
                  <a:pt x="296" y="636"/>
                </a:lnTo>
                <a:lnTo>
                  <a:pt x="402" y="614"/>
                </a:lnTo>
                <a:lnTo>
                  <a:pt x="523" y="591"/>
                </a:lnTo>
                <a:lnTo>
                  <a:pt x="661" y="565"/>
                </a:lnTo>
                <a:lnTo>
                  <a:pt x="809" y="540"/>
                </a:lnTo>
                <a:lnTo>
                  <a:pt x="966" y="513"/>
                </a:lnTo>
                <a:lnTo>
                  <a:pt x="1130" y="486"/>
                </a:lnTo>
                <a:lnTo>
                  <a:pt x="1297" y="459"/>
                </a:lnTo>
                <a:lnTo>
                  <a:pt x="1467" y="431"/>
                </a:lnTo>
                <a:lnTo>
                  <a:pt x="1635" y="406"/>
                </a:lnTo>
                <a:lnTo>
                  <a:pt x="1799" y="380"/>
                </a:lnTo>
                <a:lnTo>
                  <a:pt x="1956" y="356"/>
                </a:lnTo>
                <a:lnTo>
                  <a:pt x="2105" y="335"/>
                </a:lnTo>
                <a:lnTo>
                  <a:pt x="2175" y="324"/>
                </a:lnTo>
                <a:lnTo>
                  <a:pt x="2242" y="313"/>
                </a:lnTo>
                <a:lnTo>
                  <a:pt x="2304" y="301"/>
                </a:lnTo>
                <a:lnTo>
                  <a:pt x="2363" y="289"/>
                </a:lnTo>
                <a:lnTo>
                  <a:pt x="2421" y="278"/>
                </a:lnTo>
                <a:lnTo>
                  <a:pt x="2473" y="265"/>
                </a:lnTo>
                <a:lnTo>
                  <a:pt x="2523" y="252"/>
                </a:lnTo>
                <a:lnTo>
                  <a:pt x="2571" y="240"/>
                </a:lnTo>
                <a:lnTo>
                  <a:pt x="2615" y="227"/>
                </a:lnTo>
                <a:lnTo>
                  <a:pt x="2656" y="214"/>
                </a:lnTo>
                <a:lnTo>
                  <a:pt x="2694" y="201"/>
                </a:lnTo>
                <a:lnTo>
                  <a:pt x="2730" y="189"/>
                </a:lnTo>
                <a:lnTo>
                  <a:pt x="2763" y="176"/>
                </a:lnTo>
                <a:lnTo>
                  <a:pt x="2794" y="163"/>
                </a:lnTo>
                <a:lnTo>
                  <a:pt x="2822" y="151"/>
                </a:lnTo>
                <a:lnTo>
                  <a:pt x="2848" y="139"/>
                </a:lnTo>
                <a:lnTo>
                  <a:pt x="2871" y="127"/>
                </a:lnTo>
                <a:lnTo>
                  <a:pt x="2892" y="116"/>
                </a:lnTo>
                <a:lnTo>
                  <a:pt x="2911" y="105"/>
                </a:lnTo>
                <a:lnTo>
                  <a:pt x="2928" y="95"/>
                </a:lnTo>
                <a:lnTo>
                  <a:pt x="2943" y="84"/>
                </a:lnTo>
                <a:lnTo>
                  <a:pt x="2956" y="74"/>
                </a:lnTo>
                <a:lnTo>
                  <a:pt x="2967" y="65"/>
                </a:lnTo>
                <a:lnTo>
                  <a:pt x="2977" y="58"/>
                </a:lnTo>
                <a:lnTo>
                  <a:pt x="2984" y="49"/>
                </a:lnTo>
                <a:lnTo>
                  <a:pt x="2991" y="43"/>
                </a:lnTo>
                <a:lnTo>
                  <a:pt x="2995" y="36"/>
                </a:lnTo>
                <a:lnTo>
                  <a:pt x="2998" y="31"/>
                </a:lnTo>
                <a:lnTo>
                  <a:pt x="2999" y="27"/>
                </a:lnTo>
                <a:lnTo>
                  <a:pt x="3000" y="24"/>
                </a:lnTo>
                <a:lnTo>
                  <a:pt x="2999" y="21"/>
                </a:lnTo>
                <a:lnTo>
                  <a:pt x="2997" y="19"/>
                </a:lnTo>
                <a:lnTo>
                  <a:pt x="2944" y="0"/>
                </a:lnTo>
                <a:lnTo>
                  <a:pt x="2939" y="3"/>
                </a:lnTo>
                <a:lnTo>
                  <a:pt x="2922" y="9"/>
                </a:lnTo>
                <a:lnTo>
                  <a:pt x="2893" y="18"/>
                </a:lnTo>
                <a:lnTo>
                  <a:pt x="2853" y="32"/>
                </a:lnTo>
                <a:lnTo>
                  <a:pt x="2802" y="48"/>
                </a:lnTo>
                <a:lnTo>
                  <a:pt x="2738" y="66"/>
                </a:lnTo>
                <a:lnTo>
                  <a:pt x="2663" y="88"/>
                </a:lnTo>
                <a:lnTo>
                  <a:pt x="2574" y="110"/>
                </a:lnTo>
                <a:lnTo>
                  <a:pt x="2473" y="136"/>
                </a:lnTo>
                <a:lnTo>
                  <a:pt x="2359" y="162"/>
                </a:lnTo>
                <a:lnTo>
                  <a:pt x="2233" y="190"/>
                </a:lnTo>
                <a:lnTo>
                  <a:pt x="2094" y="218"/>
                </a:lnTo>
                <a:lnTo>
                  <a:pt x="2020" y="233"/>
                </a:lnTo>
                <a:lnTo>
                  <a:pt x="1941" y="247"/>
                </a:lnTo>
                <a:lnTo>
                  <a:pt x="1860" y="262"/>
                </a:lnTo>
                <a:lnTo>
                  <a:pt x="1775" y="277"/>
                </a:lnTo>
                <a:lnTo>
                  <a:pt x="1688" y="291"/>
                </a:lnTo>
                <a:lnTo>
                  <a:pt x="1596" y="305"/>
                </a:lnTo>
                <a:lnTo>
                  <a:pt x="1501" y="320"/>
                </a:lnTo>
                <a:lnTo>
                  <a:pt x="1402" y="334"/>
                </a:lnTo>
                <a:lnTo>
                  <a:pt x="1304" y="349"/>
                </a:lnTo>
                <a:lnTo>
                  <a:pt x="1211" y="362"/>
                </a:lnTo>
                <a:lnTo>
                  <a:pt x="1121" y="377"/>
                </a:lnTo>
                <a:lnTo>
                  <a:pt x="1035" y="391"/>
                </a:lnTo>
                <a:lnTo>
                  <a:pt x="954" y="406"/>
                </a:lnTo>
                <a:lnTo>
                  <a:pt x="876" y="419"/>
                </a:lnTo>
                <a:lnTo>
                  <a:pt x="803" y="434"/>
                </a:lnTo>
                <a:lnTo>
                  <a:pt x="733" y="448"/>
                </a:lnTo>
                <a:lnTo>
                  <a:pt x="666" y="462"/>
                </a:lnTo>
                <a:lnTo>
                  <a:pt x="604" y="475"/>
                </a:lnTo>
                <a:lnTo>
                  <a:pt x="545" y="489"/>
                </a:lnTo>
                <a:lnTo>
                  <a:pt x="488" y="502"/>
                </a:lnTo>
                <a:lnTo>
                  <a:pt x="388" y="527"/>
                </a:lnTo>
                <a:lnTo>
                  <a:pt x="300" y="552"/>
                </a:lnTo>
                <a:lnTo>
                  <a:pt x="225" y="574"/>
                </a:lnTo>
                <a:lnTo>
                  <a:pt x="162" y="595"/>
                </a:lnTo>
                <a:lnTo>
                  <a:pt x="110" y="612"/>
                </a:lnTo>
                <a:lnTo>
                  <a:pt x="69" y="628"/>
                </a:lnTo>
                <a:lnTo>
                  <a:pt x="38" y="641"/>
                </a:lnTo>
                <a:lnTo>
                  <a:pt x="17" y="649"/>
                </a:lnTo>
                <a:lnTo>
                  <a:pt x="4" y="655"/>
                </a:lnTo>
                <a:lnTo>
                  <a:pt x="0" y="657"/>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id-ID">
              <a:latin typeface="微软雅黑" panose="020B0503020204020204" charset="-122"/>
              <a:ea typeface="微软雅黑" panose="020B0503020204020204" charset="-122"/>
            </a:endParaRPr>
          </a:p>
        </p:txBody>
      </p:sp>
      <p:cxnSp>
        <p:nvCxnSpPr>
          <p:cNvPr id="16" name="Straight Connector 15"/>
          <p:cNvCxnSpPr/>
          <p:nvPr>
            <p:custDataLst>
              <p:tags r:id="rId9"/>
            </p:custDataLst>
          </p:nvPr>
        </p:nvCxnSpPr>
        <p:spPr>
          <a:xfrm flipH="1" flipV="1">
            <a:off x="1257433" y="3608733"/>
            <a:ext cx="1" cy="1839493"/>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sp>
        <p:nvSpPr>
          <p:cNvPr id="18" name="TextBox 17"/>
          <p:cNvSpPr txBox="1"/>
          <p:nvPr>
            <p:custDataLst>
              <p:tags r:id="rId10"/>
            </p:custDataLst>
          </p:nvPr>
        </p:nvSpPr>
        <p:spPr>
          <a:xfrm>
            <a:off x="1248410" y="3700780"/>
            <a:ext cx="1798320" cy="440055"/>
          </a:xfrm>
          <a:prstGeom prst="rect">
            <a:avLst/>
          </a:prstGeom>
          <a:solidFill>
            <a:srgbClr val="E34D4D"/>
          </a:solidFill>
        </p:spPr>
        <p:txBody>
          <a:bodyPr wrap="square" lIns="90000" tIns="46800" rIns="90000" bIns="0" rtlCol="0" anchor="t" anchorCtr="0">
            <a:normAutofit fontScale="90000"/>
          </a:bodyPr>
          <a:lstStyle/>
          <a:p>
            <a:pPr>
              <a:lnSpc>
                <a:spcPct val="120000"/>
              </a:lnSpc>
            </a:pPr>
            <a:r>
              <a:rPr lang="zh-CN" altLang="en-US" sz="1600" b="1" spc="300">
                <a:solidFill>
                  <a:sysClr val="window" lastClr="FFFFFF"/>
                </a:solidFill>
                <a:latin typeface="微软雅黑" panose="020B0503020204020204" charset="-122"/>
                <a:ea typeface="微软雅黑" panose="020B0503020204020204" charset="-122"/>
              </a:rPr>
              <a:t>（一）服务卫生</a:t>
            </a:r>
            <a:endParaRPr lang="zh-CN" altLang="en-US" sz="1600" b="1" spc="300">
              <a:solidFill>
                <a:sysClr val="window" lastClr="FFFFFF"/>
              </a:solidFill>
              <a:latin typeface="微软雅黑" panose="020B0503020204020204" charset="-122"/>
              <a:ea typeface="微软雅黑" panose="020B0503020204020204" charset="-122"/>
            </a:endParaRPr>
          </a:p>
        </p:txBody>
      </p:sp>
      <p:cxnSp>
        <p:nvCxnSpPr>
          <p:cNvPr id="23" name="Straight Connector 22"/>
          <p:cNvCxnSpPr/>
          <p:nvPr>
            <p:custDataLst>
              <p:tags r:id="rId11"/>
            </p:custDataLst>
          </p:nvPr>
        </p:nvCxnSpPr>
        <p:spPr>
          <a:xfrm flipV="1">
            <a:off x="9048289" y="828281"/>
            <a:ext cx="1" cy="1652188"/>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sp>
        <p:nvSpPr>
          <p:cNvPr id="25" name="TextBox 24"/>
          <p:cNvSpPr txBox="1"/>
          <p:nvPr>
            <p:custDataLst>
              <p:tags r:id="rId12"/>
            </p:custDataLst>
          </p:nvPr>
        </p:nvSpPr>
        <p:spPr>
          <a:xfrm>
            <a:off x="9039224" y="930275"/>
            <a:ext cx="2421255" cy="440055"/>
          </a:xfrm>
          <a:prstGeom prst="rect">
            <a:avLst/>
          </a:prstGeom>
          <a:solidFill>
            <a:srgbClr val="A84FAE"/>
          </a:solidFill>
        </p:spPr>
        <p:txBody>
          <a:bodyPr wrap="square" lIns="90000" tIns="46800" rIns="90000" bIns="0" rtlCol="0" anchor="t" anchorCtr="0">
            <a:normAutofit fontScale="90000"/>
          </a:bodyPr>
          <a:lstStyle/>
          <a:p>
            <a:pPr>
              <a:lnSpc>
                <a:spcPct val="120000"/>
              </a:lnSpc>
            </a:pPr>
            <a:r>
              <a:rPr lang="zh-CN" altLang="en-US" sz="1600" b="1" spc="300" dirty="0">
                <a:solidFill>
                  <a:sysClr val="window" lastClr="FFFFFF"/>
                </a:solidFill>
                <a:latin typeface="微软雅黑" panose="020B0503020204020204" charset="-122"/>
                <a:ea typeface="微软雅黑" panose="020B0503020204020204" charset="-122"/>
              </a:rPr>
              <a:t>（三）其他环境和条件</a:t>
            </a:r>
            <a:endParaRPr lang="zh-CN" altLang="en-US" sz="1600" b="1" spc="300" dirty="0">
              <a:solidFill>
                <a:sysClr val="window" lastClr="FFFFFF"/>
              </a:solidFill>
              <a:latin typeface="微软雅黑" panose="020B0503020204020204" charset="-122"/>
              <a:ea typeface="微软雅黑" panose="020B0503020204020204" charset="-122"/>
            </a:endParaRPr>
          </a:p>
        </p:txBody>
      </p:sp>
      <p:cxnSp>
        <p:nvCxnSpPr>
          <p:cNvPr id="27" name="Straight Connector 26"/>
          <p:cNvCxnSpPr/>
          <p:nvPr>
            <p:custDataLst>
              <p:tags r:id="rId13"/>
            </p:custDataLst>
          </p:nvPr>
        </p:nvCxnSpPr>
        <p:spPr>
          <a:xfrm flipV="1">
            <a:off x="5137261" y="1886362"/>
            <a:ext cx="16204" cy="2271508"/>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sp>
        <p:nvSpPr>
          <p:cNvPr id="29" name="TextBox 28"/>
          <p:cNvSpPr txBox="1"/>
          <p:nvPr>
            <p:custDataLst>
              <p:tags r:id="rId14"/>
            </p:custDataLst>
          </p:nvPr>
        </p:nvSpPr>
        <p:spPr>
          <a:xfrm>
            <a:off x="5144135" y="1997075"/>
            <a:ext cx="1798320" cy="440055"/>
          </a:xfrm>
          <a:prstGeom prst="rect">
            <a:avLst/>
          </a:prstGeom>
          <a:solidFill>
            <a:srgbClr val="E1448B"/>
          </a:solidFill>
        </p:spPr>
        <p:txBody>
          <a:bodyPr wrap="square" lIns="90000" tIns="46800" rIns="90000" bIns="0" rtlCol="0" anchor="t" anchorCtr="0">
            <a:normAutofit fontScale="90000"/>
          </a:bodyPr>
          <a:lstStyle/>
          <a:p>
            <a:pPr>
              <a:lnSpc>
                <a:spcPct val="120000"/>
              </a:lnSpc>
            </a:pPr>
            <a:r>
              <a:rPr lang="zh-CN" altLang="en-US" sz="1600" b="1" spc="300">
                <a:solidFill>
                  <a:sysClr val="window" lastClr="FFFFFF"/>
                </a:solidFill>
                <a:latin typeface="微软雅黑" panose="020B0503020204020204" charset="-122"/>
                <a:ea typeface="微软雅黑" panose="020B0503020204020204" charset="-122"/>
              </a:rPr>
              <a:t>（二）环境保护</a:t>
            </a:r>
            <a:endParaRPr lang="zh-CN" altLang="en-US" sz="1600" b="1" spc="300">
              <a:solidFill>
                <a:sysClr val="window" lastClr="FFFFFF"/>
              </a:solidFill>
              <a:latin typeface="微软雅黑" panose="020B0503020204020204" charset="-122"/>
              <a:ea typeface="微软雅黑" panose="020B0503020204020204" charset="-122"/>
            </a:endParaRPr>
          </a:p>
        </p:txBody>
      </p:sp>
      <p:sp>
        <p:nvSpPr>
          <p:cNvPr id="42" name="Title 1"/>
          <p:cNvSpPr txBox="1"/>
          <p:nvPr>
            <p:custDataLst>
              <p:tags r:id="rId15"/>
            </p:custDataLst>
          </p:nvPr>
        </p:nvSpPr>
        <p:spPr>
          <a:xfrm>
            <a:off x="516560" y="387779"/>
            <a:ext cx="5554040" cy="642735"/>
          </a:xfrm>
          <a:prstGeom prst="rect">
            <a:avLst/>
          </a:prstGeom>
        </p:spPr>
        <p:txBody>
          <a:bodyPr wrap="square" lIns="90000" rIns="90000" bIns="0" anchor="b" anchorCtr="0">
            <a:normAutofit/>
          </a:bodyPr>
          <a:lstStyle>
            <a:lvl1pPr algn="l" defTabSz="914400" rtl="0" eaLnBrk="1" latinLnBrk="0" hangingPunct="1">
              <a:lnSpc>
                <a:spcPct val="90000"/>
              </a:lnSpc>
              <a:spcBef>
                <a:spcPct val="0"/>
              </a:spcBef>
              <a:buNone/>
              <a:defRPr sz="4400" b="0" i="0" kern="1200">
                <a:solidFill>
                  <a:sysClr val="window" lastClr="FFFFFF">
                    <a:lumMod val="50000"/>
                  </a:sysClr>
                </a:solidFill>
                <a:latin typeface="Neris Thin" panose="00000300000000000000" pitchFamily="50" charset="0"/>
                <a:ea typeface="Gulim" panose="020B0600000101010101" pitchFamily="34" charset="-127"/>
                <a:cs typeface="+mn-ea"/>
              </a:defRPr>
            </a:lvl1pPr>
          </a:lstStyle>
          <a:p>
            <a:pPr>
              <a:lnSpc>
                <a:spcPct val="120000"/>
              </a:lnSpc>
            </a:pPr>
            <a:r>
              <a:rPr lang="zh-CN" altLang="en-US" sz="3400" b="1" spc="300" dirty="0">
                <a:solidFill>
                  <a:srgbClr val="000000">
                    <a:lumMod val="65000"/>
                    <a:lumOff val="35000"/>
                  </a:srgbClr>
                </a:solidFill>
                <a:latin typeface="微软雅黑" panose="020B0503020204020204" charset="-122"/>
                <a:ea typeface="微软雅黑" panose="020B0503020204020204" charset="-122"/>
              </a:rPr>
              <a:t>七、服务环境</a:t>
            </a:r>
            <a:endParaRPr lang="zh-CN" altLang="en-US" sz="3400" b="1" spc="300" dirty="0">
              <a:solidFill>
                <a:srgbClr val="000000">
                  <a:lumMod val="65000"/>
                  <a:lumOff val="35000"/>
                </a:srgbClr>
              </a:solidFill>
              <a:latin typeface="微软雅黑" panose="020B0503020204020204" charset="-122"/>
              <a:ea typeface="微软雅黑" panose="020B0503020204020204" charset="-122"/>
            </a:endParaRPr>
          </a:p>
        </p:txBody>
      </p:sp>
    </p:spTree>
    <p:custDataLst>
      <p:tags r:id="rId1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12"/>
          <p:cNvSpPr/>
          <p:nvPr>
            <p:custDataLst>
              <p:tags r:id="rId1"/>
            </p:custDataLst>
          </p:nvPr>
        </p:nvSpPr>
        <p:spPr>
          <a:xfrm rot="21439215">
            <a:off x="2844717" y="4696945"/>
            <a:ext cx="786823" cy="796342"/>
          </a:xfrm>
          <a:prstGeom prst="roundRect">
            <a:avLst>
              <a:gd name="adj" fmla="val 18567"/>
            </a:avLst>
          </a:prstGeom>
          <a:solidFill>
            <a:srgbClr val="9BBB59"/>
          </a:solidFill>
          <a:ln>
            <a:solidFill>
              <a:srgbClr val="9BBB59">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0000" lnSpcReduction="10000"/>
          </a:bodyPr>
          <a:lstStyle/>
          <a:p>
            <a:pPr algn="ctr"/>
            <a:r>
              <a:rPr lang="en-US" altLang="zh-CN" sz="4800" dirty="0">
                <a:solidFill>
                  <a:sysClr val="window" lastClr="FFFFFF"/>
                </a:solidFill>
                <a:sym typeface="Arial" panose="020B0604020202020204" pitchFamily="34" charset="0"/>
              </a:rPr>
              <a:t>2</a:t>
            </a:r>
            <a:endParaRPr lang="zh-CN" altLang="en-US" sz="4800" dirty="0">
              <a:solidFill>
                <a:sysClr val="window" lastClr="FFFFFF"/>
              </a:solidFill>
              <a:sym typeface="Arial" panose="020B0604020202020204" pitchFamily="34" charset="0"/>
            </a:endParaRPr>
          </a:p>
        </p:txBody>
      </p:sp>
      <p:cxnSp>
        <p:nvCxnSpPr>
          <p:cNvPr id="18" name="直接箭头连接符 17"/>
          <p:cNvCxnSpPr/>
          <p:nvPr>
            <p:custDataLst>
              <p:tags r:id="rId2"/>
            </p:custDataLst>
          </p:nvPr>
        </p:nvCxnSpPr>
        <p:spPr>
          <a:xfrm>
            <a:off x="3649726" y="5024059"/>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19" name="标题 1"/>
          <p:cNvSpPr txBox="1"/>
          <p:nvPr>
            <p:custDataLst>
              <p:tags r:id="rId3"/>
            </p:custDataLst>
          </p:nvPr>
        </p:nvSpPr>
        <p:spPr>
          <a:xfrm>
            <a:off x="4663440" y="4854575"/>
            <a:ext cx="6624955" cy="636270"/>
          </a:xfrm>
          <a:prstGeom prst="rect">
            <a:avLst/>
          </a:prstGeom>
          <a:noFill/>
        </p:spPr>
        <p:txBody>
          <a:bodyPr wrap="square" lIns="90000" tIns="46800" rIns="90000" bIns="0" rtlCol="0" anchor="t" anchorCtr="0">
            <a:spAutoFit/>
          </a:bodyPr>
          <a:lstStyle>
            <a:defPPr>
              <a:defRPr lang="zh-CN"/>
            </a:defPPr>
            <a:lvl1pPr>
              <a:lnSpc>
                <a:spcPct val="130000"/>
              </a:lnSpc>
              <a:defRPr sz="1200"/>
            </a:lvl1pPr>
          </a:lstStyle>
          <a:p>
            <a:pPr>
              <a:lnSpc>
                <a:spcPct val="120000"/>
              </a:lnSpc>
            </a:pPr>
            <a:r>
              <a:rPr lang="zh-CN" altLang="en-US" sz="1600" b="1" spc="300">
                <a:solidFill>
                  <a:srgbClr val="9BBB59"/>
                </a:solidFill>
                <a:latin typeface="微软雅黑" panose="020B0503020204020204" charset="-122"/>
                <a:ea typeface="微软雅黑" panose="020B0503020204020204" charset="-122"/>
                <a:cs typeface="+mn-ea"/>
                <a:sym typeface="Arial" panose="020B0604020202020204" pitchFamily="34" charset="0"/>
              </a:rPr>
              <a:t>服务组织宜向乘客提供温度、湿度、空气质量、噪音等级和天气状况等候车、乘车的环境信息。</a:t>
            </a:r>
            <a:endParaRPr lang="zh-CN" altLang="en-US" sz="1600" b="1" spc="300">
              <a:solidFill>
                <a:srgbClr val="9BBB59"/>
              </a:solidFill>
              <a:latin typeface="微软雅黑" panose="020B0503020204020204" charset="-122"/>
              <a:ea typeface="微软雅黑" panose="020B0503020204020204" charset="-122"/>
              <a:cs typeface="+mn-ea"/>
              <a:sym typeface="Arial" panose="020B0604020202020204" pitchFamily="34" charset="0"/>
            </a:endParaRPr>
          </a:p>
        </p:txBody>
      </p:sp>
      <p:sp>
        <p:nvSpPr>
          <p:cNvPr id="12" name="圆角矩形 11"/>
          <p:cNvSpPr/>
          <p:nvPr>
            <p:custDataLst>
              <p:tags r:id="rId4"/>
            </p:custDataLst>
          </p:nvPr>
        </p:nvSpPr>
        <p:spPr>
          <a:xfrm rot="21439215">
            <a:off x="3027959" y="3917239"/>
            <a:ext cx="786824" cy="796341"/>
          </a:xfrm>
          <a:prstGeom prst="roundRect">
            <a:avLst>
              <a:gd name="adj" fmla="val 18567"/>
            </a:avLst>
          </a:prstGeom>
          <a:solidFill>
            <a:srgbClr val="69A35B"/>
          </a:solidFill>
          <a:ln>
            <a:solidFill>
              <a:srgbClr val="69A35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0000" lnSpcReduction="10000"/>
          </a:bodyPr>
          <a:lstStyle/>
          <a:p>
            <a:pPr algn="ctr"/>
            <a:r>
              <a:rPr lang="en-US" altLang="zh-CN" sz="4800" dirty="0">
                <a:solidFill>
                  <a:sysClr val="window" lastClr="FFFFFF"/>
                </a:solidFill>
                <a:sym typeface="Arial" panose="020B0604020202020204" pitchFamily="34" charset="0"/>
              </a:rPr>
              <a:t>3</a:t>
            </a:r>
            <a:endParaRPr lang="zh-CN" altLang="en-US" sz="4800" dirty="0">
              <a:solidFill>
                <a:sysClr val="window" lastClr="FFFFFF"/>
              </a:solidFill>
              <a:sym typeface="Arial" panose="020B0604020202020204" pitchFamily="34" charset="0"/>
            </a:endParaRPr>
          </a:p>
        </p:txBody>
      </p:sp>
      <p:cxnSp>
        <p:nvCxnSpPr>
          <p:cNvPr id="21" name="直接箭头连接符 20"/>
          <p:cNvCxnSpPr/>
          <p:nvPr>
            <p:custDataLst>
              <p:tags r:id="rId5"/>
            </p:custDataLst>
          </p:nvPr>
        </p:nvCxnSpPr>
        <p:spPr>
          <a:xfrm>
            <a:off x="3813570" y="4196859"/>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2" name="标题 1"/>
          <p:cNvSpPr txBox="1"/>
          <p:nvPr>
            <p:custDataLst>
              <p:tags r:id="rId6"/>
            </p:custDataLst>
          </p:nvPr>
        </p:nvSpPr>
        <p:spPr>
          <a:xfrm>
            <a:off x="4827270" y="3799205"/>
            <a:ext cx="6624955" cy="930910"/>
          </a:xfrm>
          <a:prstGeom prst="rect">
            <a:avLst/>
          </a:prstGeom>
          <a:noFill/>
        </p:spPr>
        <p:txBody>
          <a:bodyPr wrap="square" lIns="90000" tIns="46800" rIns="90000" bIns="0" rtlCol="0" anchor="t" anchorCtr="0">
            <a:spAutoFit/>
          </a:bodyPr>
          <a:lstStyle>
            <a:defPPr>
              <a:defRPr lang="zh-CN"/>
            </a:defPPr>
            <a:lvl1pPr>
              <a:lnSpc>
                <a:spcPct val="130000"/>
              </a:lnSpc>
              <a:defRPr sz="1200"/>
            </a:lvl1pPr>
          </a:lstStyle>
          <a:p>
            <a:pPr>
              <a:lnSpc>
                <a:spcPct val="120000"/>
              </a:lnSpc>
            </a:pPr>
            <a:r>
              <a:rPr lang="zh-CN" altLang="en-US" sz="1600"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rPr>
              <a:t>车站、列车上应保持空气清新。封闭式车站的温度、新风量应符合GB 50157的规定；列车客室内的温度、新风量应符合GB/T 7928 的规定。</a:t>
            </a:r>
            <a:endParaRPr lang="zh-CN" altLang="en-US" sz="1600"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11" name="圆角矩形 10"/>
          <p:cNvSpPr/>
          <p:nvPr>
            <p:custDataLst>
              <p:tags r:id="rId7"/>
            </p:custDataLst>
          </p:nvPr>
        </p:nvSpPr>
        <p:spPr>
          <a:xfrm rot="21439215">
            <a:off x="2740566" y="3144966"/>
            <a:ext cx="786823" cy="796342"/>
          </a:xfrm>
          <a:prstGeom prst="roundRect">
            <a:avLst>
              <a:gd name="adj" fmla="val 18567"/>
            </a:avLst>
          </a:prstGeom>
          <a:solidFill>
            <a:srgbClr val="1AA3AA"/>
          </a:solidFill>
          <a:ln>
            <a:solidFill>
              <a:srgbClr val="1AA3AA">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0000" lnSpcReduction="10000"/>
          </a:bodyPr>
          <a:lstStyle/>
          <a:p>
            <a:pPr algn="ctr"/>
            <a:r>
              <a:rPr lang="en-US" altLang="zh-CN" sz="4800" dirty="0">
                <a:solidFill>
                  <a:sysClr val="window" lastClr="FFFFFF"/>
                </a:solidFill>
                <a:sym typeface="Arial" panose="020B0604020202020204" pitchFamily="34" charset="0"/>
              </a:rPr>
              <a:t>4</a:t>
            </a:r>
            <a:endParaRPr lang="zh-CN" altLang="en-US" sz="4800" dirty="0">
              <a:solidFill>
                <a:sysClr val="window" lastClr="FFFFFF"/>
              </a:solidFill>
              <a:sym typeface="Arial" panose="020B0604020202020204" pitchFamily="34" charset="0"/>
            </a:endParaRPr>
          </a:p>
        </p:txBody>
      </p:sp>
      <p:cxnSp>
        <p:nvCxnSpPr>
          <p:cNvPr id="24" name="直接箭头连接符 23"/>
          <p:cNvCxnSpPr/>
          <p:nvPr>
            <p:custDataLst>
              <p:tags r:id="rId8"/>
            </p:custDataLst>
          </p:nvPr>
        </p:nvCxnSpPr>
        <p:spPr>
          <a:xfrm>
            <a:off x="3519761" y="3342115"/>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5" name="标题 1"/>
          <p:cNvSpPr txBox="1"/>
          <p:nvPr>
            <p:custDataLst>
              <p:tags r:id="rId9"/>
            </p:custDataLst>
          </p:nvPr>
        </p:nvSpPr>
        <p:spPr>
          <a:xfrm>
            <a:off x="4533265" y="3038475"/>
            <a:ext cx="6637020" cy="636270"/>
          </a:xfrm>
          <a:prstGeom prst="rect">
            <a:avLst/>
          </a:prstGeom>
          <a:noFill/>
        </p:spPr>
        <p:txBody>
          <a:bodyPr wrap="square" lIns="90000" tIns="46800" rIns="90000" bIns="0" rtlCol="0" anchor="t" anchorCtr="0">
            <a:spAutoFit/>
          </a:bodyPr>
          <a:lstStyle>
            <a:defPPr>
              <a:defRPr lang="zh-CN"/>
            </a:defPPr>
            <a:lvl1pPr>
              <a:lnSpc>
                <a:spcPct val="130000"/>
              </a:lnSpc>
              <a:defRPr sz="1200"/>
            </a:lvl1pPr>
          </a:lstStyle>
          <a:p>
            <a:pPr>
              <a:lnSpc>
                <a:spcPct val="120000"/>
              </a:lnSpc>
            </a:pPr>
            <a:r>
              <a:rPr lang="zh-CN" altLang="en-US" sz="1600" b="1" spc="300">
                <a:solidFill>
                  <a:srgbClr val="1AA3AA"/>
                </a:solidFill>
                <a:latin typeface="微软雅黑" panose="020B0503020204020204" charset="-122"/>
                <a:ea typeface="微软雅黑" panose="020B0503020204020204" charset="-122"/>
                <a:cs typeface="+mn-ea"/>
                <a:sym typeface="Arial" panose="020B0604020202020204" pitchFamily="34" charset="0"/>
              </a:rPr>
              <a:t>车站的候车和乘车环境应整洁，应及时清除尘土、污迹、垃圾等；不应有异味。</a:t>
            </a:r>
            <a:endParaRPr lang="zh-CN" altLang="en-US" sz="1600" b="1" spc="300">
              <a:solidFill>
                <a:srgbClr val="1AA3AA"/>
              </a:solidFill>
              <a:latin typeface="微软雅黑" panose="020B0503020204020204" charset="-122"/>
              <a:ea typeface="微软雅黑" panose="020B0503020204020204" charset="-122"/>
              <a:cs typeface="+mn-ea"/>
              <a:sym typeface="Arial" panose="020B0604020202020204" pitchFamily="34" charset="0"/>
            </a:endParaRPr>
          </a:p>
        </p:txBody>
      </p:sp>
      <p:sp>
        <p:nvSpPr>
          <p:cNvPr id="10" name="圆角矩形 9"/>
          <p:cNvSpPr/>
          <p:nvPr>
            <p:custDataLst>
              <p:tags r:id="rId10"/>
            </p:custDataLst>
          </p:nvPr>
        </p:nvSpPr>
        <p:spPr>
          <a:xfrm rot="21116664">
            <a:off x="2480254" y="2362186"/>
            <a:ext cx="786823" cy="796342"/>
          </a:xfrm>
          <a:prstGeom prst="roundRect">
            <a:avLst>
              <a:gd name="adj" fmla="val 18567"/>
            </a:avLst>
          </a:prstGeom>
          <a:solidFill>
            <a:srgbClr val="3498DB"/>
          </a:solidFill>
          <a:ln>
            <a:solidFill>
              <a:srgbClr val="3498D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0000" lnSpcReduction="10000"/>
          </a:bodyPr>
          <a:lstStyle/>
          <a:p>
            <a:pPr algn="ctr"/>
            <a:r>
              <a:rPr lang="en-US" altLang="zh-CN" sz="4800" dirty="0">
                <a:solidFill>
                  <a:sysClr val="window" lastClr="FFFFFF"/>
                </a:solidFill>
                <a:sym typeface="Arial" panose="020B0604020202020204" pitchFamily="34" charset="0"/>
              </a:rPr>
              <a:t>5</a:t>
            </a:r>
            <a:endParaRPr lang="zh-CN" altLang="en-US" sz="4800" dirty="0">
              <a:solidFill>
                <a:sysClr val="window" lastClr="FFFFFF"/>
              </a:solidFill>
              <a:sym typeface="Arial" panose="020B0604020202020204" pitchFamily="34" charset="0"/>
            </a:endParaRPr>
          </a:p>
        </p:txBody>
      </p:sp>
      <p:cxnSp>
        <p:nvCxnSpPr>
          <p:cNvPr id="27" name="直接箭头连接符 26"/>
          <p:cNvCxnSpPr/>
          <p:nvPr>
            <p:custDataLst>
              <p:tags r:id="rId11"/>
            </p:custDataLst>
          </p:nvPr>
        </p:nvCxnSpPr>
        <p:spPr>
          <a:xfrm>
            <a:off x="3233682" y="2520197"/>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8" name="标题 1"/>
          <p:cNvSpPr txBox="1"/>
          <p:nvPr>
            <p:custDataLst>
              <p:tags r:id="rId12"/>
            </p:custDataLst>
          </p:nvPr>
        </p:nvSpPr>
        <p:spPr>
          <a:xfrm>
            <a:off x="4246880" y="2277745"/>
            <a:ext cx="6648450" cy="636270"/>
          </a:xfrm>
          <a:prstGeom prst="rect">
            <a:avLst/>
          </a:prstGeom>
          <a:noFill/>
        </p:spPr>
        <p:txBody>
          <a:bodyPr wrap="square" lIns="90000" tIns="46800" rIns="90000" bIns="0" rtlCol="0" anchor="t" anchorCtr="0">
            <a:spAutoFit/>
          </a:bodyPr>
          <a:lstStyle>
            <a:defPPr>
              <a:defRPr lang="zh-CN"/>
            </a:defPPr>
            <a:lvl1pPr>
              <a:lnSpc>
                <a:spcPct val="130000"/>
              </a:lnSpc>
              <a:defRPr sz="1200"/>
            </a:lvl1pPr>
          </a:lstStyle>
          <a:p>
            <a:pPr>
              <a:lnSpc>
                <a:spcPct val="120000"/>
              </a:lnSpc>
            </a:pPr>
            <a:r>
              <a:rPr lang="zh-CN" altLang="en-US" sz="1600" b="1" spc="300">
                <a:solidFill>
                  <a:srgbClr val="3498DB"/>
                </a:solidFill>
                <a:latin typeface="微软雅黑" panose="020B0503020204020204" charset="-122"/>
                <a:ea typeface="微软雅黑" panose="020B0503020204020204" charset="-122"/>
                <a:cs typeface="+mn-ea"/>
                <a:sym typeface="Arial" panose="020B0604020202020204" pitchFamily="34" charset="0"/>
              </a:rPr>
              <a:t>车站、列车车厢、空调系统、公共卫生间等直接与乘客接触的服务设施、反复使用的车票应定期清洁、消毒。</a:t>
            </a:r>
            <a:endParaRPr lang="zh-CN" altLang="en-US" sz="1600" b="1" spc="300">
              <a:solidFill>
                <a:srgbClr val="3498DB"/>
              </a:solidFill>
              <a:latin typeface="微软雅黑" panose="020B0503020204020204" charset="-122"/>
              <a:ea typeface="微软雅黑" panose="020B0503020204020204" charset="-122"/>
              <a:cs typeface="+mn-ea"/>
              <a:sym typeface="Arial" panose="020B0604020202020204" pitchFamily="34" charset="0"/>
            </a:endParaRPr>
          </a:p>
        </p:txBody>
      </p:sp>
      <p:sp>
        <p:nvSpPr>
          <p:cNvPr id="31" name="圆角矩形 30"/>
          <p:cNvSpPr/>
          <p:nvPr>
            <p:custDataLst>
              <p:tags r:id="rId13"/>
            </p:custDataLst>
          </p:nvPr>
        </p:nvSpPr>
        <p:spPr>
          <a:xfrm rot="21116664">
            <a:off x="2563889" y="1559742"/>
            <a:ext cx="786823" cy="796342"/>
          </a:xfrm>
          <a:prstGeom prst="roundRect">
            <a:avLst>
              <a:gd name="adj" fmla="val 18567"/>
            </a:avLst>
          </a:prstGeom>
          <a:ln>
            <a:solidFill>
              <a:srgbClr val="1F74AD">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0000" lnSpcReduction="10000"/>
          </a:bodyPr>
          <a:lstStyle/>
          <a:p>
            <a:pPr algn="ctr"/>
            <a:r>
              <a:rPr lang="en-US" altLang="zh-CN" sz="4800" dirty="0">
                <a:solidFill>
                  <a:sysClr val="window" lastClr="FFFFFF"/>
                </a:solidFill>
                <a:sym typeface="Arial" panose="020B0604020202020204" pitchFamily="34" charset="0"/>
              </a:rPr>
              <a:t>6</a:t>
            </a:r>
            <a:endParaRPr lang="zh-CN" altLang="en-US" sz="4800" dirty="0">
              <a:solidFill>
                <a:sysClr val="window" lastClr="FFFFFF"/>
              </a:solidFill>
              <a:sym typeface="Arial" panose="020B0604020202020204" pitchFamily="34" charset="0"/>
            </a:endParaRPr>
          </a:p>
        </p:txBody>
      </p:sp>
      <p:cxnSp>
        <p:nvCxnSpPr>
          <p:cNvPr id="32" name="直接箭头连接符 31"/>
          <p:cNvCxnSpPr/>
          <p:nvPr>
            <p:custDataLst>
              <p:tags r:id="rId14"/>
            </p:custDataLst>
          </p:nvPr>
        </p:nvCxnSpPr>
        <p:spPr>
          <a:xfrm>
            <a:off x="3311176" y="1698584"/>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3" name="标题 1"/>
          <p:cNvSpPr txBox="1"/>
          <p:nvPr>
            <p:custDataLst>
              <p:tags r:id="rId15"/>
            </p:custDataLst>
          </p:nvPr>
        </p:nvSpPr>
        <p:spPr>
          <a:xfrm>
            <a:off x="4324350" y="1517015"/>
            <a:ext cx="6648450" cy="636270"/>
          </a:xfrm>
          <a:prstGeom prst="rect">
            <a:avLst/>
          </a:prstGeom>
          <a:noFill/>
        </p:spPr>
        <p:txBody>
          <a:bodyPr wrap="square" lIns="90000" tIns="46800" rIns="90000" bIns="0" rtlCol="0" anchor="t" anchorCtr="0">
            <a:spAutoFit/>
          </a:bodyPr>
          <a:lstStyle>
            <a:defPPr>
              <a:defRPr lang="zh-CN"/>
            </a:defPPr>
            <a:lvl1pPr>
              <a:lnSpc>
                <a:spcPct val="130000"/>
              </a:lnSpc>
              <a:defRPr sz="1200"/>
            </a:lvl1pPr>
          </a:lstStyle>
          <a:p>
            <a:pPr>
              <a:lnSpc>
                <a:spcPct val="120000"/>
              </a:lnSpc>
            </a:pPr>
            <a:r>
              <a:rPr lang="zh-CN" altLang="en-US" sz="1600" b="1" spc="300">
                <a:solidFill>
                  <a:srgbClr val="1F74AD"/>
                </a:solidFill>
                <a:latin typeface="微软雅黑" panose="020B0503020204020204" charset="-122"/>
                <a:ea typeface="微软雅黑" panose="020B0503020204020204" charset="-122"/>
                <a:cs typeface="+mn-ea"/>
                <a:sym typeface="Arial" panose="020B0604020202020204" pitchFamily="34" charset="0"/>
              </a:rPr>
              <a:t>服务人员应持有效的健康证上岗，服务人员患有传染性疾病时，不应从事直接为乘客服务的工作。</a:t>
            </a:r>
            <a:endParaRPr lang="zh-CN" altLang="en-US" sz="1600" b="1" spc="300">
              <a:solidFill>
                <a:srgbClr val="1F74AD"/>
              </a:solidFill>
              <a:latin typeface="微软雅黑" panose="020B0503020204020204" charset="-122"/>
              <a:ea typeface="微软雅黑" panose="020B0503020204020204" charset="-122"/>
              <a:cs typeface="+mn-ea"/>
              <a:sym typeface="Arial" panose="020B0604020202020204" pitchFamily="34" charset="0"/>
            </a:endParaRPr>
          </a:p>
        </p:txBody>
      </p:sp>
      <p:sp>
        <p:nvSpPr>
          <p:cNvPr id="3" name="圆角矩形 2"/>
          <p:cNvSpPr/>
          <p:nvPr>
            <p:custDataLst>
              <p:tags r:id="rId16"/>
            </p:custDataLst>
          </p:nvPr>
        </p:nvSpPr>
        <p:spPr>
          <a:xfrm>
            <a:off x="976718" y="3388667"/>
            <a:ext cx="731645" cy="1417564"/>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 name="圆角矩形 3"/>
          <p:cNvSpPr/>
          <p:nvPr>
            <p:custDataLst>
              <p:tags r:id="rId17"/>
            </p:custDataLst>
          </p:nvPr>
        </p:nvSpPr>
        <p:spPr>
          <a:xfrm>
            <a:off x="984936" y="4702978"/>
            <a:ext cx="320100" cy="1606775"/>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 name="圆角矩形 4"/>
          <p:cNvSpPr/>
          <p:nvPr>
            <p:custDataLst>
              <p:tags r:id="rId18"/>
            </p:custDataLst>
          </p:nvPr>
        </p:nvSpPr>
        <p:spPr>
          <a:xfrm rot="20318279">
            <a:off x="1458142" y="4677096"/>
            <a:ext cx="320100" cy="482531"/>
          </a:xfrm>
          <a:prstGeom prst="roundRect">
            <a:avLst>
              <a:gd name="adj" fmla="val 29625"/>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6" name="圆角矩形 5"/>
          <p:cNvSpPr/>
          <p:nvPr>
            <p:custDataLst>
              <p:tags r:id="rId19"/>
            </p:custDataLst>
          </p:nvPr>
        </p:nvSpPr>
        <p:spPr>
          <a:xfrm>
            <a:off x="1511391" y="4976077"/>
            <a:ext cx="328271" cy="1321174"/>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7" name="圆角矩形 6"/>
          <p:cNvSpPr/>
          <p:nvPr>
            <p:custDataLst>
              <p:tags r:id="rId20"/>
            </p:custDataLst>
          </p:nvPr>
        </p:nvSpPr>
        <p:spPr>
          <a:xfrm rot="3224468">
            <a:off x="1712390" y="2473104"/>
            <a:ext cx="291498" cy="1385613"/>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8" name="圆角矩形 7"/>
          <p:cNvSpPr/>
          <p:nvPr>
            <p:custDataLst>
              <p:tags r:id="rId21"/>
            </p:custDataLst>
          </p:nvPr>
        </p:nvSpPr>
        <p:spPr>
          <a:xfrm rot="3531662">
            <a:off x="2016869" y="2642687"/>
            <a:ext cx="291582" cy="1385613"/>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9" name="椭圆 8"/>
          <p:cNvSpPr/>
          <p:nvPr>
            <p:custDataLst>
              <p:tags r:id="rId22"/>
            </p:custDataLst>
          </p:nvPr>
        </p:nvSpPr>
        <p:spPr>
          <a:xfrm>
            <a:off x="979517" y="2532571"/>
            <a:ext cx="820301" cy="820301"/>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35" name="圆角矩形 34"/>
          <p:cNvSpPr/>
          <p:nvPr>
            <p:custDataLst>
              <p:tags r:id="rId23"/>
            </p:custDataLst>
          </p:nvPr>
        </p:nvSpPr>
        <p:spPr>
          <a:xfrm rot="21439215">
            <a:off x="2661477" y="5495452"/>
            <a:ext cx="786824" cy="796341"/>
          </a:xfrm>
          <a:prstGeom prst="roundRect">
            <a:avLst>
              <a:gd name="adj" fmla="val 18567"/>
            </a:avLst>
          </a:prstGeom>
          <a:solidFill>
            <a:srgbClr val="FFC000"/>
          </a:solidFill>
          <a:ln>
            <a:solidFill>
              <a:srgbClr val="FFC000">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0000" lnSpcReduction="10000"/>
          </a:bodyPr>
          <a:lstStyle/>
          <a:p>
            <a:pPr algn="ctr"/>
            <a:r>
              <a:rPr lang="en-US" altLang="zh-CN" sz="4800" dirty="0">
                <a:solidFill>
                  <a:sysClr val="window" lastClr="FFFFFF"/>
                </a:solidFill>
                <a:sym typeface="Arial" panose="020B0604020202020204" pitchFamily="34" charset="0"/>
              </a:rPr>
              <a:t>1</a:t>
            </a:r>
            <a:endParaRPr lang="zh-CN" altLang="en-US" sz="4800" dirty="0">
              <a:solidFill>
                <a:sysClr val="window" lastClr="FFFFFF"/>
              </a:solidFill>
              <a:sym typeface="Arial" panose="020B0604020202020204" pitchFamily="34" charset="0"/>
            </a:endParaRPr>
          </a:p>
        </p:txBody>
      </p:sp>
      <p:cxnSp>
        <p:nvCxnSpPr>
          <p:cNvPr id="37" name="直接箭头连接符 36"/>
          <p:cNvCxnSpPr/>
          <p:nvPr>
            <p:custDataLst>
              <p:tags r:id="rId24"/>
            </p:custDataLst>
          </p:nvPr>
        </p:nvCxnSpPr>
        <p:spPr>
          <a:xfrm>
            <a:off x="3444451" y="5798498"/>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8" name="标题 1"/>
          <p:cNvSpPr txBox="1"/>
          <p:nvPr>
            <p:custDataLst>
              <p:tags r:id="rId25"/>
            </p:custDataLst>
          </p:nvPr>
        </p:nvSpPr>
        <p:spPr>
          <a:xfrm>
            <a:off x="4457700" y="5615305"/>
            <a:ext cx="6624955" cy="340995"/>
          </a:xfrm>
          <a:prstGeom prst="rect">
            <a:avLst/>
          </a:prstGeom>
          <a:noFill/>
        </p:spPr>
        <p:txBody>
          <a:bodyPr wrap="square" lIns="90000" tIns="46800" rIns="90000" bIns="0" rtlCol="0" anchor="t" anchorCtr="0">
            <a:spAutoFit/>
          </a:bodyPr>
          <a:lstStyle>
            <a:defPPr>
              <a:defRPr lang="zh-CN"/>
            </a:defPPr>
            <a:lvl1pPr>
              <a:lnSpc>
                <a:spcPct val="130000"/>
              </a:lnSpc>
              <a:defRPr sz="1200"/>
            </a:lvl1pPr>
          </a:lstStyle>
          <a:p>
            <a:pPr>
              <a:lnSpc>
                <a:spcPct val="120000"/>
              </a:lnSpc>
            </a:pPr>
            <a:r>
              <a:rPr lang="zh-CN" altLang="en-US" sz="1600" b="1" spc="300">
                <a:solidFill>
                  <a:srgbClr val="FFC000"/>
                </a:solidFill>
                <a:latin typeface="微软雅黑" panose="020B0503020204020204" charset="-122"/>
                <a:ea typeface="微软雅黑" panose="020B0503020204020204" charset="-122"/>
                <a:cs typeface="+mn-ea"/>
                <a:sym typeface="Arial" panose="020B0604020202020204" pitchFamily="34" charset="0"/>
              </a:rPr>
              <a:t>服务组织应向乘客提供适宜的候车和乘车的环境。</a:t>
            </a:r>
            <a:endParaRPr lang="zh-CN" altLang="en-US" sz="1600" b="1" spc="300">
              <a:solidFill>
                <a:srgbClr val="FFC000"/>
              </a:solidFill>
              <a:latin typeface="微软雅黑" panose="020B0503020204020204" charset="-122"/>
              <a:ea typeface="微软雅黑" panose="020B0503020204020204" charset="-122"/>
              <a:cs typeface="+mn-ea"/>
              <a:sym typeface="Arial" panose="020B0604020202020204" pitchFamily="34" charset="0"/>
            </a:endParaRPr>
          </a:p>
        </p:txBody>
      </p:sp>
      <p:sp>
        <p:nvSpPr>
          <p:cNvPr id="41" name="标题 1"/>
          <p:cNvSpPr txBox="1"/>
          <p:nvPr>
            <p:custDataLst>
              <p:tags r:id="rId26"/>
            </p:custDataLst>
          </p:nvPr>
        </p:nvSpPr>
        <p:spPr>
          <a:xfrm>
            <a:off x="1416413" y="514681"/>
            <a:ext cx="6625317" cy="594202"/>
          </a:xfrm>
          <a:prstGeom prst="rect">
            <a:avLst/>
          </a:prstGeom>
          <a:noFill/>
        </p:spPr>
        <p:txBody>
          <a:bodyPr wrap="square" rtlCol="0" anchor="ctr" anchorCtr="0">
            <a:normAutofit/>
          </a:bodyPr>
          <a:lstStyle>
            <a:defPPr>
              <a:defRPr lang="zh-CN"/>
            </a:defPPr>
            <a:lvl1pPr>
              <a:lnSpc>
                <a:spcPct val="130000"/>
              </a:lnSpc>
              <a:defRPr sz="1200"/>
            </a:lvl1pPr>
          </a:lstStyle>
          <a:p>
            <a:pPr>
              <a:lnSpc>
                <a:spcPct val="120000"/>
              </a:lnSpc>
            </a:pPr>
            <a:r>
              <a:rPr lang="zh-CN" altLang="en-US" sz="2400" b="1" spc="300">
                <a:solidFill>
                  <a:srgbClr val="1F74AD"/>
                </a:solidFill>
                <a:latin typeface="微软雅黑" panose="020B0503020204020204" charset="-122"/>
                <a:ea typeface="微软雅黑" panose="020B0503020204020204" charset="-122"/>
                <a:cs typeface="+mn-ea"/>
                <a:sym typeface="Arial" panose="020B0604020202020204" pitchFamily="34" charset="0"/>
              </a:rPr>
              <a:t>服务卫生</a:t>
            </a:r>
            <a:endParaRPr lang="zh-CN" altLang="en-US" sz="2400" b="1" spc="300">
              <a:solidFill>
                <a:srgbClr val="1F74AD"/>
              </a:solidFill>
              <a:latin typeface="微软雅黑" panose="020B0503020204020204" charset="-122"/>
              <a:ea typeface="微软雅黑" panose="020B0503020204020204" charset="-122"/>
              <a:cs typeface="+mn-ea"/>
              <a:sym typeface="Arial" panose="020B0604020202020204" pitchFamily="34" charset="0"/>
            </a:endParaRPr>
          </a:p>
        </p:txBody>
      </p:sp>
    </p:spTree>
    <p:custDataLst>
      <p:tags r:id="rId27"/>
    </p:custData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4899862" y="2578758"/>
            <a:ext cx="2392275" cy="1869912"/>
            <a:chOff x="5257220" y="2868176"/>
            <a:chExt cx="1683270" cy="1315721"/>
          </a:xfrm>
        </p:grpSpPr>
        <p:sp>
          <p:nvSpPr>
            <p:cNvPr id="8" name="PA-任意多边形 81"/>
            <p:cNvSpPr/>
            <p:nvPr>
              <p:custDataLst>
                <p:tags r:id="rId2"/>
              </p:custDataLst>
            </p:nvPr>
          </p:nvSpPr>
          <p:spPr bwMode="auto">
            <a:xfrm>
              <a:off x="5394195" y="3875703"/>
              <a:ext cx="59356" cy="66205"/>
            </a:xfrm>
            <a:custGeom>
              <a:avLst/>
              <a:gdLst>
                <a:gd name="T0" fmla="*/ 6 w 33"/>
                <a:gd name="T1" fmla="*/ 4 h 37"/>
                <a:gd name="T2" fmla="*/ 6 w 33"/>
                <a:gd name="T3" fmla="*/ 4 h 37"/>
                <a:gd name="T4" fmla="*/ 4 w 33"/>
                <a:gd name="T5" fmla="*/ 20 h 37"/>
                <a:gd name="T6" fmla="*/ 11 w 33"/>
                <a:gd name="T7" fmla="*/ 31 h 37"/>
                <a:gd name="T8" fmla="*/ 27 w 33"/>
                <a:gd name="T9" fmla="*/ 33 h 37"/>
                <a:gd name="T10" fmla="*/ 27 w 33"/>
                <a:gd name="T11" fmla="*/ 33 h 37"/>
                <a:gd name="T12" fmla="*/ 30 w 33"/>
                <a:gd name="T13" fmla="*/ 17 h 37"/>
                <a:gd name="T14" fmla="*/ 22 w 33"/>
                <a:gd name="T15" fmla="*/ 7 h 37"/>
                <a:gd name="T16" fmla="*/ 6 w 33"/>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7">
                  <a:moveTo>
                    <a:pt x="6" y="4"/>
                  </a:moveTo>
                  <a:cubicBezTo>
                    <a:pt x="6" y="4"/>
                    <a:pt x="6" y="4"/>
                    <a:pt x="6" y="4"/>
                  </a:cubicBezTo>
                  <a:cubicBezTo>
                    <a:pt x="1" y="8"/>
                    <a:pt x="0" y="15"/>
                    <a:pt x="4" y="20"/>
                  </a:cubicBezTo>
                  <a:cubicBezTo>
                    <a:pt x="11" y="31"/>
                    <a:pt x="11" y="31"/>
                    <a:pt x="11" y="31"/>
                  </a:cubicBezTo>
                  <a:cubicBezTo>
                    <a:pt x="15" y="36"/>
                    <a:pt x="22" y="37"/>
                    <a:pt x="27" y="33"/>
                  </a:cubicBezTo>
                  <a:cubicBezTo>
                    <a:pt x="27" y="33"/>
                    <a:pt x="27" y="33"/>
                    <a:pt x="27" y="33"/>
                  </a:cubicBezTo>
                  <a:cubicBezTo>
                    <a:pt x="32" y="30"/>
                    <a:pt x="33" y="22"/>
                    <a:pt x="30" y="17"/>
                  </a:cubicBezTo>
                  <a:cubicBezTo>
                    <a:pt x="22" y="7"/>
                    <a:pt x="22" y="7"/>
                    <a:pt x="22" y="7"/>
                  </a:cubicBezTo>
                  <a:cubicBezTo>
                    <a:pt x="19" y="2"/>
                    <a:pt x="11" y="0"/>
                    <a:pt x="6" y="4"/>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9" name="PA-任意多边形 82"/>
            <p:cNvSpPr/>
            <p:nvPr>
              <p:custDataLst>
                <p:tags r:id="rId3"/>
              </p:custDataLst>
            </p:nvPr>
          </p:nvSpPr>
          <p:spPr bwMode="auto">
            <a:xfrm>
              <a:off x="5302117" y="3884074"/>
              <a:ext cx="73814" cy="137736"/>
            </a:xfrm>
            <a:custGeom>
              <a:avLst/>
              <a:gdLst>
                <a:gd name="T0" fmla="*/ 30 w 41"/>
                <a:gd name="T1" fmla="*/ 76 h 76"/>
                <a:gd name="T2" fmla="*/ 30 w 41"/>
                <a:gd name="T3" fmla="*/ 74 h 76"/>
                <a:gd name="T4" fmla="*/ 30 w 41"/>
                <a:gd name="T5" fmla="*/ 74 h 76"/>
                <a:gd name="T6" fmla="*/ 22 w 41"/>
                <a:gd name="T7" fmla="*/ 63 h 76"/>
                <a:gd name="T8" fmla="*/ 24 w 41"/>
                <a:gd name="T9" fmla="*/ 63 h 76"/>
                <a:gd name="T10" fmla="*/ 37 w 41"/>
                <a:gd name="T11" fmla="*/ 54 h 76"/>
                <a:gd name="T12" fmla="*/ 37 w 41"/>
                <a:gd name="T13" fmla="*/ 54 h 76"/>
                <a:gd name="T14" fmla="*/ 29 w 41"/>
                <a:gd name="T15" fmla="*/ 43 h 76"/>
                <a:gd name="T16" fmla="*/ 40 w 41"/>
                <a:gd name="T17" fmla="*/ 34 h 76"/>
                <a:gd name="T18" fmla="*/ 40 w 41"/>
                <a:gd name="T19" fmla="*/ 34 h 76"/>
                <a:gd name="T20" fmla="*/ 29 w 41"/>
                <a:gd name="T21" fmla="*/ 22 h 76"/>
                <a:gd name="T22" fmla="*/ 28 w 41"/>
                <a:gd name="T23" fmla="*/ 22 h 76"/>
                <a:gd name="T24" fmla="*/ 37 w 41"/>
                <a:gd name="T25" fmla="*/ 13 h 76"/>
                <a:gd name="T26" fmla="*/ 37 w 41"/>
                <a:gd name="T27" fmla="*/ 13 h 76"/>
                <a:gd name="T28" fmla="*/ 27 w 41"/>
                <a:gd name="T29" fmla="*/ 1 h 76"/>
                <a:gd name="T30" fmla="*/ 18 w 41"/>
                <a:gd name="T31" fmla="*/ 0 h 76"/>
                <a:gd name="T32" fmla="*/ 11 w 41"/>
                <a:gd name="T33" fmla="*/ 2 h 76"/>
                <a:gd name="T34" fmla="*/ 4 w 41"/>
                <a:gd name="T35" fmla="*/ 15 h 76"/>
                <a:gd name="T36" fmla="*/ 0 w 41"/>
                <a:gd name="T37" fmla="*/ 56 h 76"/>
                <a:gd name="T38" fmla="*/ 0 w 41"/>
                <a:gd name="T39" fmla="*/ 58 h 76"/>
                <a:gd name="T40" fmla="*/ 19 w 41"/>
                <a:gd name="T41" fmla="*/ 75 h 76"/>
                <a:gd name="T42" fmla="*/ 30 w 41"/>
                <a:gd name="T4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76">
                  <a:moveTo>
                    <a:pt x="30" y="76"/>
                  </a:moveTo>
                  <a:cubicBezTo>
                    <a:pt x="30" y="76"/>
                    <a:pt x="30" y="75"/>
                    <a:pt x="30" y="74"/>
                  </a:cubicBezTo>
                  <a:cubicBezTo>
                    <a:pt x="30" y="74"/>
                    <a:pt x="30" y="74"/>
                    <a:pt x="30" y="74"/>
                  </a:cubicBezTo>
                  <a:cubicBezTo>
                    <a:pt x="31" y="69"/>
                    <a:pt x="27" y="65"/>
                    <a:pt x="22" y="63"/>
                  </a:cubicBezTo>
                  <a:cubicBezTo>
                    <a:pt x="24" y="63"/>
                    <a:pt x="24" y="63"/>
                    <a:pt x="24" y="63"/>
                  </a:cubicBezTo>
                  <a:cubicBezTo>
                    <a:pt x="31" y="64"/>
                    <a:pt x="36" y="60"/>
                    <a:pt x="37" y="54"/>
                  </a:cubicBezTo>
                  <a:cubicBezTo>
                    <a:pt x="37" y="54"/>
                    <a:pt x="37" y="54"/>
                    <a:pt x="37" y="54"/>
                  </a:cubicBezTo>
                  <a:cubicBezTo>
                    <a:pt x="37" y="49"/>
                    <a:pt x="34" y="45"/>
                    <a:pt x="29" y="43"/>
                  </a:cubicBezTo>
                  <a:cubicBezTo>
                    <a:pt x="35" y="43"/>
                    <a:pt x="40" y="39"/>
                    <a:pt x="40" y="34"/>
                  </a:cubicBezTo>
                  <a:cubicBezTo>
                    <a:pt x="40" y="34"/>
                    <a:pt x="40" y="34"/>
                    <a:pt x="40" y="34"/>
                  </a:cubicBezTo>
                  <a:cubicBezTo>
                    <a:pt x="41" y="28"/>
                    <a:pt x="36" y="23"/>
                    <a:pt x="29" y="22"/>
                  </a:cubicBezTo>
                  <a:cubicBezTo>
                    <a:pt x="28" y="22"/>
                    <a:pt x="28" y="22"/>
                    <a:pt x="28" y="22"/>
                  </a:cubicBezTo>
                  <a:cubicBezTo>
                    <a:pt x="33" y="21"/>
                    <a:pt x="37" y="18"/>
                    <a:pt x="37" y="13"/>
                  </a:cubicBezTo>
                  <a:cubicBezTo>
                    <a:pt x="37" y="13"/>
                    <a:pt x="37" y="13"/>
                    <a:pt x="37" y="13"/>
                  </a:cubicBezTo>
                  <a:cubicBezTo>
                    <a:pt x="38" y="7"/>
                    <a:pt x="33" y="2"/>
                    <a:pt x="27" y="1"/>
                  </a:cubicBezTo>
                  <a:cubicBezTo>
                    <a:pt x="18" y="0"/>
                    <a:pt x="18" y="0"/>
                    <a:pt x="18" y="0"/>
                  </a:cubicBezTo>
                  <a:cubicBezTo>
                    <a:pt x="15" y="0"/>
                    <a:pt x="13" y="1"/>
                    <a:pt x="11" y="2"/>
                  </a:cubicBezTo>
                  <a:cubicBezTo>
                    <a:pt x="7" y="5"/>
                    <a:pt x="4" y="9"/>
                    <a:pt x="4" y="15"/>
                  </a:cubicBezTo>
                  <a:cubicBezTo>
                    <a:pt x="0" y="56"/>
                    <a:pt x="0" y="56"/>
                    <a:pt x="0" y="56"/>
                  </a:cubicBezTo>
                  <a:cubicBezTo>
                    <a:pt x="0" y="57"/>
                    <a:pt x="0" y="57"/>
                    <a:pt x="0" y="58"/>
                  </a:cubicBezTo>
                  <a:cubicBezTo>
                    <a:pt x="1" y="66"/>
                    <a:pt x="9" y="74"/>
                    <a:pt x="19" y="75"/>
                  </a:cubicBezTo>
                  <a:lnTo>
                    <a:pt x="30" y="76"/>
                  </a:ln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10" name="PA-任意多边形 86"/>
            <p:cNvSpPr/>
            <p:nvPr>
              <p:custDataLst>
                <p:tags r:id="rId4"/>
              </p:custDataLst>
            </p:nvPr>
          </p:nvSpPr>
          <p:spPr bwMode="auto">
            <a:xfrm>
              <a:off x="5266352" y="3982239"/>
              <a:ext cx="84468" cy="39571"/>
            </a:xfrm>
            <a:custGeom>
              <a:avLst/>
              <a:gdLst>
                <a:gd name="T0" fmla="*/ 1 w 47"/>
                <a:gd name="T1" fmla="*/ 9 h 22"/>
                <a:gd name="T2" fmla="*/ 1 w 47"/>
                <a:gd name="T3" fmla="*/ 9 h 22"/>
                <a:gd name="T4" fmla="*/ 25 w 47"/>
                <a:gd name="T5" fmla="*/ 20 h 22"/>
                <a:gd name="T6" fmla="*/ 47 w 47"/>
                <a:gd name="T7" fmla="*/ 15 h 22"/>
                <a:gd name="T8" fmla="*/ 47 w 47"/>
                <a:gd name="T9" fmla="*/ 15 h 22"/>
                <a:gd name="T10" fmla="*/ 38 w 47"/>
                <a:gd name="T11" fmla="*/ 4 h 22"/>
                <a:gd name="T12" fmla="*/ 12 w 47"/>
                <a:gd name="T13" fmla="*/ 1 h 22"/>
                <a:gd name="T14" fmla="*/ 1 w 47"/>
                <a:gd name="T15" fmla="*/ 9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22">
                  <a:moveTo>
                    <a:pt x="1" y="9"/>
                  </a:moveTo>
                  <a:cubicBezTo>
                    <a:pt x="1" y="9"/>
                    <a:pt x="1" y="9"/>
                    <a:pt x="1" y="9"/>
                  </a:cubicBezTo>
                  <a:cubicBezTo>
                    <a:pt x="0" y="22"/>
                    <a:pt x="17" y="19"/>
                    <a:pt x="25" y="20"/>
                  </a:cubicBezTo>
                  <a:cubicBezTo>
                    <a:pt x="35" y="21"/>
                    <a:pt x="46" y="22"/>
                    <a:pt x="47" y="15"/>
                  </a:cubicBezTo>
                  <a:cubicBezTo>
                    <a:pt x="47" y="15"/>
                    <a:pt x="47" y="15"/>
                    <a:pt x="47" y="15"/>
                  </a:cubicBezTo>
                  <a:cubicBezTo>
                    <a:pt x="47" y="10"/>
                    <a:pt x="43" y="5"/>
                    <a:pt x="38" y="4"/>
                  </a:cubicBezTo>
                  <a:cubicBezTo>
                    <a:pt x="12" y="1"/>
                    <a:pt x="12" y="1"/>
                    <a:pt x="12" y="1"/>
                  </a:cubicBezTo>
                  <a:cubicBezTo>
                    <a:pt x="6" y="0"/>
                    <a:pt x="2" y="4"/>
                    <a:pt x="1" y="9"/>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11" name="PA-任意多边形 87"/>
            <p:cNvSpPr/>
            <p:nvPr>
              <p:custDataLst>
                <p:tags r:id="rId5"/>
              </p:custDataLst>
            </p:nvPr>
          </p:nvSpPr>
          <p:spPr bwMode="auto">
            <a:xfrm>
              <a:off x="5338644" y="3884074"/>
              <a:ext cx="21307" cy="32722"/>
            </a:xfrm>
            <a:custGeom>
              <a:avLst/>
              <a:gdLst>
                <a:gd name="T0" fmla="*/ 1 w 12"/>
                <a:gd name="T1" fmla="*/ 17 h 18"/>
                <a:gd name="T2" fmla="*/ 1 w 12"/>
                <a:gd name="T3" fmla="*/ 17 h 18"/>
                <a:gd name="T4" fmla="*/ 12 w 12"/>
                <a:gd name="T5" fmla="*/ 10 h 18"/>
                <a:gd name="T6" fmla="*/ 12 w 12"/>
                <a:gd name="T7" fmla="*/ 10 h 18"/>
                <a:gd name="T8" fmla="*/ 3 w 12"/>
                <a:gd name="T9" fmla="*/ 0 h 18"/>
                <a:gd name="T10" fmla="*/ 2 w 12"/>
                <a:gd name="T11" fmla="*/ 0 h 18"/>
                <a:gd name="T12" fmla="*/ 0 w 12"/>
                <a:gd name="T13" fmla="*/ 8 h 18"/>
                <a:gd name="T14" fmla="*/ 1 w 12"/>
                <a:gd name="T15" fmla="*/ 17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 y="17"/>
                  </a:moveTo>
                  <a:cubicBezTo>
                    <a:pt x="1" y="17"/>
                    <a:pt x="1" y="17"/>
                    <a:pt x="1" y="17"/>
                  </a:cubicBezTo>
                  <a:cubicBezTo>
                    <a:pt x="7" y="18"/>
                    <a:pt x="11" y="15"/>
                    <a:pt x="12" y="10"/>
                  </a:cubicBezTo>
                  <a:cubicBezTo>
                    <a:pt x="12" y="10"/>
                    <a:pt x="12" y="10"/>
                    <a:pt x="12" y="10"/>
                  </a:cubicBezTo>
                  <a:cubicBezTo>
                    <a:pt x="12" y="5"/>
                    <a:pt x="8" y="1"/>
                    <a:pt x="3" y="0"/>
                  </a:cubicBezTo>
                  <a:cubicBezTo>
                    <a:pt x="2" y="0"/>
                    <a:pt x="2" y="0"/>
                    <a:pt x="2" y="0"/>
                  </a:cubicBezTo>
                  <a:cubicBezTo>
                    <a:pt x="1" y="2"/>
                    <a:pt x="1" y="5"/>
                    <a:pt x="0" y="8"/>
                  </a:cubicBezTo>
                  <a:cubicBezTo>
                    <a:pt x="0" y="11"/>
                    <a:pt x="0" y="14"/>
                    <a:pt x="1" y="17"/>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12" name="PA-任意多边形 88"/>
            <p:cNvSpPr/>
            <p:nvPr>
              <p:custDataLst>
                <p:tags r:id="rId6"/>
              </p:custDataLst>
            </p:nvPr>
          </p:nvSpPr>
          <p:spPr bwMode="auto">
            <a:xfrm>
              <a:off x="5343971" y="3922123"/>
              <a:ext cx="21307" cy="32722"/>
            </a:xfrm>
            <a:custGeom>
              <a:avLst/>
              <a:gdLst>
                <a:gd name="T0" fmla="*/ 1 w 12"/>
                <a:gd name="T1" fmla="*/ 18 h 18"/>
                <a:gd name="T2" fmla="*/ 1 w 12"/>
                <a:gd name="T3" fmla="*/ 18 h 18"/>
                <a:gd name="T4" fmla="*/ 12 w 12"/>
                <a:gd name="T5" fmla="*/ 10 h 18"/>
                <a:gd name="T6" fmla="*/ 12 w 12"/>
                <a:gd name="T7" fmla="*/ 10 h 18"/>
                <a:gd name="T8" fmla="*/ 3 w 12"/>
                <a:gd name="T9" fmla="*/ 0 h 18"/>
                <a:gd name="T10" fmla="*/ 2 w 12"/>
                <a:gd name="T11" fmla="*/ 0 h 18"/>
                <a:gd name="T12" fmla="*/ 0 w 12"/>
                <a:gd name="T13" fmla="*/ 8 h 18"/>
                <a:gd name="T14" fmla="*/ 1 w 12"/>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 y="18"/>
                  </a:moveTo>
                  <a:cubicBezTo>
                    <a:pt x="1" y="18"/>
                    <a:pt x="1" y="18"/>
                    <a:pt x="1" y="18"/>
                  </a:cubicBezTo>
                  <a:cubicBezTo>
                    <a:pt x="7" y="18"/>
                    <a:pt x="11" y="15"/>
                    <a:pt x="12" y="10"/>
                  </a:cubicBezTo>
                  <a:cubicBezTo>
                    <a:pt x="12" y="10"/>
                    <a:pt x="12" y="10"/>
                    <a:pt x="12" y="10"/>
                  </a:cubicBezTo>
                  <a:cubicBezTo>
                    <a:pt x="12" y="5"/>
                    <a:pt x="8" y="1"/>
                    <a:pt x="3" y="0"/>
                  </a:cubicBezTo>
                  <a:cubicBezTo>
                    <a:pt x="2" y="0"/>
                    <a:pt x="2" y="0"/>
                    <a:pt x="2" y="0"/>
                  </a:cubicBezTo>
                  <a:cubicBezTo>
                    <a:pt x="1" y="3"/>
                    <a:pt x="1" y="5"/>
                    <a:pt x="0" y="8"/>
                  </a:cubicBezTo>
                  <a:cubicBezTo>
                    <a:pt x="0" y="11"/>
                    <a:pt x="0" y="14"/>
                    <a:pt x="1" y="18"/>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13" name="PA-任意多边形 89"/>
            <p:cNvSpPr/>
            <p:nvPr>
              <p:custDataLst>
                <p:tags r:id="rId7"/>
              </p:custDataLst>
            </p:nvPr>
          </p:nvSpPr>
          <p:spPr bwMode="auto">
            <a:xfrm>
              <a:off x="5338644" y="3958649"/>
              <a:ext cx="21307" cy="30439"/>
            </a:xfrm>
            <a:custGeom>
              <a:avLst/>
              <a:gdLst>
                <a:gd name="T0" fmla="*/ 1 w 12"/>
                <a:gd name="T1" fmla="*/ 16 h 17"/>
                <a:gd name="T2" fmla="*/ 1 w 12"/>
                <a:gd name="T3" fmla="*/ 16 h 17"/>
                <a:gd name="T4" fmla="*/ 12 w 12"/>
                <a:gd name="T5" fmla="*/ 9 h 17"/>
                <a:gd name="T6" fmla="*/ 12 w 12"/>
                <a:gd name="T7" fmla="*/ 9 h 17"/>
                <a:gd name="T8" fmla="*/ 3 w 12"/>
                <a:gd name="T9" fmla="*/ 0 h 17"/>
                <a:gd name="T10" fmla="*/ 2 w 12"/>
                <a:gd name="T11" fmla="*/ 0 h 17"/>
                <a:gd name="T12" fmla="*/ 0 w 12"/>
                <a:gd name="T13" fmla="*/ 7 h 17"/>
                <a:gd name="T14" fmla="*/ 1 w 12"/>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7">
                  <a:moveTo>
                    <a:pt x="1" y="16"/>
                  </a:moveTo>
                  <a:cubicBezTo>
                    <a:pt x="1" y="16"/>
                    <a:pt x="1" y="16"/>
                    <a:pt x="1" y="16"/>
                  </a:cubicBezTo>
                  <a:cubicBezTo>
                    <a:pt x="7" y="17"/>
                    <a:pt x="11" y="14"/>
                    <a:pt x="12" y="9"/>
                  </a:cubicBezTo>
                  <a:cubicBezTo>
                    <a:pt x="12" y="9"/>
                    <a:pt x="12" y="9"/>
                    <a:pt x="12" y="9"/>
                  </a:cubicBezTo>
                  <a:cubicBezTo>
                    <a:pt x="12" y="5"/>
                    <a:pt x="8" y="1"/>
                    <a:pt x="3" y="0"/>
                  </a:cubicBezTo>
                  <a:cubicBezTo>
                    <a:pt x="2" y="0"/>
                    <a:pt x="2" y="0"/>
                    <a:pt x="2" y="0"/>
                  </a:cubicBezTo>
                  <a:cubicBezTo>
                    <a:pt x="1" y="3"/>
                    <a:pt x="1" y="5"/>
                    <a:pt x="0" y="7"/>
                  </a:cubicBezTo>
                  <a:cubicBezTo>
                    <a:pt x="0" y="10"/>
                    <a:pt x="0" y="13"/>
                    <a:pt x="1" y="16"/>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14" name="PA-任意多边形 90"/>
            <p:cNvSpPr/>
            <p:nvPr>
              <p:custDataLst>
                <p:tags r:id="rId8"/>
              </p:custDataLst>
            </p:nvPr>
          </p:nvSpPr>
          <p:spPr bwMode="auto">
            <a:xfrm>
              <a:off x="5327230" y="3992893"/>
              <a:ext cx="27395" cy="26634"/>
            </a:xfrm>
            <a:custGeom>
              <a:avLst/>
              <a:gdLst>
                <a:gd name="T0" fmla="*/ 1 w 15"/>
                <a:gd name="T1" fmla="*/ 13 h 15"/>
                <a:gd name="T2" fmla="*/ 1 w 15"/>
                <a:gd name="T3" fmla="*/ 13 h 15"/>
                <a:gd name="T4" fmla="*/ 2 w 15"/>
                <a:gd name="T5" fmla="*/ 0 h 15"/>
                <a:gd name="T6" fmla="*/ 2 w 15"/>
                <a:gd name="T7" fmla="*/ 0 h 15"/>
                <a:gd name="T8" fmla="*/ 0 w 15"/>
                <a:gd name="T9" fmla="*/ 5 h 15"/>
                <a:gd name="T10" fmla="*/ 1 w 15"/>
                <a:gd name="T11" fmla="*/ 13 h 15"/>
              </a:gdLst>
              <a:ahLst/>
              <a:cxnLst>
                <a:cxn ang="0">
                  <a:pos x="T0" y="T1"/>
                </a:cxn>
                <a:cxn ang="0">
                  <a:pos x="T2" y="T3"/>
                </a:cxn>
                <a:cxn ang="0">
                  <a:pos x="T4" y="T5"/>
                </a:cxn>
                <a:cxn ang="0">
                  <a:pos x="T6" y="T7"/>
                </a:cxn>
                <a:cxn ang="0">
                  <a:pos x="T8" y="T9"/>
                </a:cxn>
                <a:cxn ang="0">
                  <a:pos x="T10" y="T11"/>
                </a:cxn>
              </a:cxnLst>
              <a:rect l="0" t="0" r="r" b="b"/>
              <a:pathLst>
                <a:path w="15" h="15">
                  <a:moveTo>
                    <a:pt x="1" y="13"/>
                  </a:moveTo>
                  <a:cubicBezTo>
                    <a:pt x="1" y="13"/>
                    <a:pt x="1" y="13"/>
                    <a:pt x="1" y="13"/>
                  </a:cubicBezTo>
                  <a:cubicBezTo>
                    <a:pt x="14" y="15"/>
                    <a:pt x="15" y="1"/>
                    <a:pt x="2" y="0"/>
                  </a:cubicBezTo>
                  <a:cubicBezTo>
                    <a:pt x="2" y="0"/>
                    <a:pt x="2" y="0"/>
                    <a:pt x="2" y="0"/>
                  </a:cubicBezTo>
                  <a:cubicBezTo>
                    <a:pt x="1" y="1"/>
                    <a:pt x="0" y="3"/>
                    <a:pt x="0" y="5"/>
                  </a:cubicBezTo>
                  <a:cubicBezTo>
                    <a:pt x="0" y="8"/>
                    <a:pt x="0" y="11"/>
                    <a:pt x="1" y="13"/>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15" name="PA-任意多边形 92"/>
            <p:cNvSpPr/>
            <p:nvPr>
              <p:custDataLst>
                <p:tags r:id="rId9"/>
              </p:custDataLst>
            </p:nvPr>
          </p:nvSpPr>
          <p:spPr bwMode="auto">
            <a:xfrm>
              <a:off x="5300595" y="3835372"/>
              <a:ext cx="102731" cy="45658"/>
            </a:xfrm>
            <a:custGeom>
              <a:avLst/>
              <a:gdLst>
                <a:gd name="T0" fmla="*/ 45 w 57"/>
                <a:gd name="T1" fmla="*/ 25 h 25"/>
                <a:gd name="T2" fmla="*/ 56 w 57"/>
                <a:gd name="T3" fmla="*/ 18 h 25"/>
                <a:gd name="T4" fmla="*/ 56 w 57"/>
                <a:gd name="T5" fmla="*/ 18 h 25"/>
                <a:gd name="T6" fmla="*/ 46 w 57"/>
                <a:gd name="T7" fmla="*/ 5 h 25"/>
                <a:gd name="T8" fmla="*/ 23 w 57"/>
                <a:gd name="T9" fmla="*/ 3 h 25"/>
                <a:gd name="T10" fmla="*/ 45 w 57"/>
                <a:gd name="T11" fmla="*/ 25 h 25"/>
              </a:gdLst>
              <a:ahLst/>
              <a:cxnLst>
                <a:cxn ang="0">
                  <a:pos x="T0" y="T1"/>
                </a:cxn>
                <a:cxn ang="0">
                  <a:pos x="T2" y="T3"/>
                </a:cxn>
                <a:cxn ang="0">
                  <a:pos x="T4" y="T5"/>
                </a:cxn>
                <a:cxn ang="0">
                  <a:pos x="T6" y="T7"/>
                </a:cxn>
                <a:cxn ang="0">
                  <a:pos x="T8" y="T9"/>
                </a:cxn>
                <a:cxn ang="0">
                  <a:pos x="T10" y="T11"/>
                </a:cxn>
              </a:cxnLst>
              <a:rect l="0" t="0" r="r" b="b"/>
              <a:pathLst>
                <a:path w="57" h="25">
                  <a:moveTo>
                    <a:pt x="45" y="25"/>
                  </a:moveTo>
                  <a:cubicBezTo>
                    <a:pt x="51" y="25"/>
                    <a:pt x="56" y="24"/>
                    <a:pt x="56" y="18"/>
                  </a:cubicBezTo>
                  <a:cubicBezTo>
                    <a:pt x="56" y="18"/>
                    <a:pt x="56" y="18"/>
                    <a:pt x="56" y="18"/>
                  </a:cubicBezTo>
                  <a:cubicBezTo>
                    <a:pt x="57" y="12"/>
                    <a:pt x="52" y="6"/>
                    <a:pt x="46" y="5"/>
                  </a:cubicBezTo>
                  <a:cubicBezTo>
                    <a:pt x="23" y="3"/>
                    <a:pt x="23" y="3"/>
                    <a:pt x="23" y="3"/>
                  </a:cubicBezTo>
                  <a:cubicBezTo>
                    <a:pt x="0" y="0"/>
                    <a:pt x="14" y="25"/>
                    <a:pt x="45" y="25"/>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16" name="PA-任意多边形 93"/>
            <p:cNvSpPr/>
            <p:nvPr>
              <p:custDataLst>
                <p:tags r:id="rId10"/>
              </p:custDataLst>
            </p:nvPr>
          </p:nvSpPr>
          <p:spPr bwMode="auto">
            <a:xfrm>
              <a:off x="5321903" y="3839176"/>
              <a:ext cx="38049" cy="14459"/>
            </a:xfrm>
            <a:custGeom>
              <a:avLst/>
              <a:gdLst>
                <a:gd name="T0" fmla="*/ 21 w 21"/>
                <a:gd name="T1" fmla="*/ 2 h 8"/>
                <a:gd name="T2" fmla="*/ 11 w 21"/>
                <a:gd name="T3" fmla="*/ 1 h 8"/>
                <a:gd name="T4" fmla="*/ 1 w 21"/>
                <a:gd name="T5" fmla="*/ 5 h 8"/>
                <a:gd name="T6" fmla="*/ 21 w 21"/>
                <a:gd name="T7" fmla="*/ 2 h 8"/>
              </a:gdLst>
              <a:ahLst/>
              <a:cxnLst>
                <a:cxn ang="0">
                  <a:pos x="T0" y="T1"/>
                </a:cxn>
                <a:cxn ang="0">
                  <a:pos x="T2" y="T3"/>
                </a:cxn>
                <a:cxn ang="0">
                  <a:pos x="T4" y="T5"/>
                </a:cxn>
                <a:cxn ang="0">
                  <a:pos x="T6" y="T7"/>
                </a:cxn>
              </a:cxnLst>
              <a:rect l="0" t="0" r="r" b="b"/>
              <a:pathLst>
                <a:path w="21" h="8">
                  <a:moveTo>
                    <a:pt x="21" y="2"/>
                  </a:moveTo>
                  <a:cubicBezTo>
                    <a:pt x="11" y="1"/>
                    <a:pt x="11" y="1"/>
                    <a:pt x="11" y="1"/>
                  </a:cubicBezTo>
                  <a:cubicBezTo>
                    <a:pt x="5" y="0"/>
                    <a:pt x="0" y="2"/>
                    <a:pt x="1" y="5"/>
                  </a:cubicBezTo>
                  <a:cubicBezTo>
                    <a:pt x="9" y="8"/>
                    <a:pt x="20" y="7"/>
                    <a:pt x="21" y="2"/>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grpSp>
          <p:nvGrpSpPr>
            <p:cNvPr id="17" name="组合 16"/>
            <p:cNvGrpSpPr/>
            <p:nvPr/>
          </p:nvGrpSpPr>
          <p:grpSpPr>
            <a:xfrm>
              <a:off x="5257220" y="2868176"/>
              <a:ext cx="1683270" cy="1315721"/>
              <a:chOff x="5257218" y="2868166"/>
              <a:chExt cx="1683271" cy="1315719"/>
            </a:xfrm>
          </p:grpSpPr>
          <p:sp>
            <p:nvSpPr>
              <p:cNvPr id="18" name="PA-矩形 120"/>
              <p:cNvSpPr/>
              <p:nvPr>
                <p:custDataLst>
                  <p:tags r:id="rId11"/>
                </p:custDataLst>
              </p:nvPr>
            </p:nvSpPr>
            <p:spPr>
              <a:xfrm>
                <a:off x="5756774" y="3182405"/>
                <a:ext cx="679669" cy="679667"/>
              </a:xfrm>
              <a:prstGeom prst="rect">
                <a:avLst/>
              </a:prstGeom>
              <a:ln>
                <a:noFill/>
              </a:ln>
            </p:spPr>
            <p:style>
              <a:lnRef idx="0">
                <a:scrgbClr r="0" g="0" b="0"/>
              </a:lnRef>
              <a:fillRef idx="0">
                <a:scrgbClr r="0" g="0" b="0"/>
              </a:fillRef>
              <a:effectRef idx="0">
                <a:scrgbClr r="0" g="0" b="0"/>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19" name="PA-任意多边形 56"/>
              <p:cNvSpPr/>
              <p:nvPr>
                <p:custDataLst>
                  <p:tags r:id="rId12"/>
                </p:custDataLst>
              </p:nvPr>
            </p:nvSpPr>
            <p:spPr bwMode="auto">
              <a:xfrm>
                <a:off x="6090483" y="3552279"/>
                <a:ext cx="358418" cy="631605"/>
              </a:xfrm>
              <a:custGeom>
                <a:avLst/>
                <a:gdLst>
                  <a:gd name="T0" fmla="*/ 149 w 199"/>
                  <a:gd name="T1" fmla="*/ 350 h 350"/>
                  <a:gd name="T2" fmla="*/ 150 w 199"/>
                  <a:gd name="T3" fmla="*/ 189 h 350"/>
                  <a:gd name="T4" fmla="*/ 199 w 199"/>
                  <a:gd name="T5" fmla="*/ 56 h 350"/>
                  <a:gd name="T6" fmla="*/ 90 w 199"/>
                  <a:gd name="T7" fmla="*/ 0 h 350"/>
                  <a:gd name="T8" fmla="*/ 30 w 199"/>
                  <a:gd name="T9" fmla="*/ 0 h 350"/>
                  <a:gd name="T10" fmla="*/ 0 w 199"/>
                  <a:gd name="T11" fmla="*/ 0 h 350"/>
                  <a:gd name="T12" fmla="*/ 0 w 199"/>
                  <a:gd name="T13" fmla="*/ 350 h 350"/>
                  <a:gd name="T14" fmla="*/ 149 w 199"/>
                  <a:gd name="T15" fmla="*/ 350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350">
                    <a:moveTo>
                      <a:pt x="149" y="350"/>
                    </a:moveTo>
                    <a:cubicBezTo>
                      <a:pt x="150" y="189"/>
                      <a:pt x="150" y="189"/>
                      <a:pt x="150" y="189"/>
                    </a:cubicBezTo>
                    <a:cubicBezTo>
                      <a:pt x="199" y="56"/>
                      <a:pt x="199" y="56"/>
                      <a:pt x="199" y="56"/>
                    </a:cubicBezTo>
                    <a:cubicBezTo>
                      <a:pt x="179" y="35"/>
                      <a:pt x="146" y="18"/>
                      <a:pt x="90" y="0"/>
                    </a:cubicBezTo>
                    <a:cubicBezTo>
                      <a:pt x="30" y="0"/>
                      <a:pt x="30" y="0"/>
                      <a:pt x="30" y="0"/>
                    </a:cubicBezTo>
                    <a:cubicBezTo>
                      <a:pt x="0" y="0"/>
                      <a:pt x="0" y="0"/>
                      <a:pt x="0" y="0"/>
                    </a:cubicBezTo>
                    <a:cubicBezTo>
                      <a:pt x="0" y="350"/>
                      <a:pt x="0" y="350"/>
                      <a:pt x="0" y="350"/>
                    </a:cubicBezTo>
                    <a:lnTo>
                      <a:pt x="149" y="350"/>
                    </a:lnTo>
                    <a:close/>
                  </a:path>
                </a:pathLst>
              </a:custGeom>
              <a:solidFill>
                <a:srgbClr val="2424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0" name="PA-任意多边形 57"/>
              <p:cNvSpPr/>
              <p:nvPr>
                <p:custDataLst>
                  <p:tags r:id="rId13"/>
                </p:custDataLst>
              </p:nvPr>
            </p:nvSpPr>
            <p:spPr bwMode="auto">
              <a:xfrm>
                <a:off x="6274637" y="3624571"/>
                <a:ext cx="303628" cy="474846"/>
              </a:xfrm>
              <a:custGeom>
                <a:avLst/>
                <a:gdLst>
                  <a:gd name="T0" fmla="*/ 4 w 169"/>
                  <a:gd name="T1" fmla="*/ 15 h 263"/>
                  <a:gd name="T2" fmla="*/ 8 w 169"/>
                  <a:gd name="T3" fmla="*/ 14 h 263"/>
                  <a:gd name="T4" fmla="*/ 13 w 169"/>
                  <a:gd name="T5" fmla="*/ 12 h 263"/>
                  <a:gd name="T6" fmla="*/ 13 w 169"/>
                  <a:gd name="T7" fmla="*/ 12 h 263"/>
                  <a:gd name="T8" fmla="*/ 53 w 169"/>
                  <a:gd name="T9" fmla="*/ 2 h 263"/>
                  <a:gd name="T10" fmla="*/ 84 w 169"/>
                  <a:gd name="T11" fmla="*/ 6 h 263"/>
                  <a:gd name="T12" fmla="*/ 104 w 169"/>
                  <a:gd name="T13" fmla="*/ 27 h 263"/>
                  <a:gd name="T14" fmla="*/ 120 w 169"/>
                  <a:gd name="T15" fmla="*/ 74 h 263"/>
                  <a:gd name="T16" fmla="*/ 119 w 169"/>
                  <a:gd name="T17" fmla="*/ 74 h 263"/>
                  <a:gd name="T18" fmla="*/ 162 w 169"/>
                  <a:gd name="T19" fmla="*/ 204 h 263"/>
                  <a:gd name="T20" fmla="*/ 129 w 169"/>
                  <a:gd name="T21" fmla="*/ 257 h 263"/>
                  <a:gd name="T22" fmla="*/ 129 w 169"/>
                  <a:gd name="T23" fmla="*/ 257 h 263"/>
                  <a:gd name="T24" fmla="*/ 69 w 169"/>
                  <a:gd name="T25" fmla="*/ 227 h 263"/>
                  <a:gd name="T26" fmla="*/ 0 w 169"/>
                  <a:gd name="T27" fmla="*/ 16 h 263"/>
                  <a:gd name="T28" fmla="*/ 4 w 169"/>
                  <a:gd name="T29" fmla="*/ 1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9" h="263">
                    <a:moveTo>
                      <a:pt x="4" y="15"/>
                    </a:moveTo>
                    <a:cubicBezTo>
                      <a:pt x="8" y="14"/>
                      <a:pt x="8" y="14"/>
                      <a:pt x="8" y="14"/>
                    </a:cubicBezTo>
                    <a:cubicBezTo>
                      <a:pt x="13" y="12"/>
                      <a:pt x="13" y="12"/>
                      <a:pt x="13" y="12"/>
                    </a:cubicBezTo>
                    <a:cubicBezTo>
                      <a:pt x="13" y="12"/>
                      <a:pt x="13" y="12"/>
                      <a:pt x="13" y="12"/>
                    </a:cubicBezTo>
                    <a:cubicBezTo>
                      <a:pt x="53" y="2"/>
                      <a:pt x="53" y="2"/>
                      <a:pt x="53" y="2"/>
                    </a:cubicBezTo>
                    <a:cubicBezTo>
                      <a:pt x="64" y="0"/>
                      <a:pt x="74" y="2"/>
                      <a:pt x="84" y="6"/>
                    </a:cubicBezTo>
                    <a:cubicBezTo>
                      <a:pt x="94" y="11"/>
                      <a:pt x="101" y="17"/>
                      <a:pt x="104" y="27"/>
                    </a:cubicBezTo>
                    <a:cubicBezTo>
                      <a:pt x="120" y="74"/>
                      <a:pt x="120" y="74"/>
                      <a:pt x="120" y="74"/>
                    </a:cubicBezTo>
                    <a:cubicBezTo>
                      <a:pt x="119" y="74"/>
                      <a:pt x="119" y="74"/>
                      <a:pt x="119" y="74"/>
                    </a:cubicBezTo>
                    <a:cubicBezTo>
                      <a:pt x="162" y="204"/>
                      <a:pt x="162" y="204"/>
                      <a:pt x="162" y="204"/>
                    </a:cubicBezTo>
                    <a:cubicBezTo>
                      <a:pt x="169" y="226"/>
                      <a:pt x="155" y="250"/>
                      <a:pt x="129" y="257"/>
                    </a:cubicBezTo>
                    <a:cubicBezTo>
                      <a:pt x="129" y="257"/>
                      <a:pt x="129" y="257"/>
                      <a:pt x="129" y="257"/>
                    </a:cubicBezTo>
                    <a:cubicBezTo>
                      <a:pt x="104" y="263"/>
                      <a:pt x="77" y="250"/>
                      <a:pt x="69" y="227"/>
                    </a:cubicBezTo>
                    <a:cubicBezTo>
                      <a:pt x="0" y="16"/>
                      <a:pt x="0" y="16"/>
                      <a:pt x="0" y="16"/>
                    </a:cubicBezTo>
                    <a:cubicBezTo>
                      <a:pt x="4" y="15"/>
                      <a:pt x="4" y="15"/>
                      <a:pt x="4" y="15"/>
                    </a:cubicBezTo>
                    <a:close/>
                  </a:path>
                </a:pathLst>
              </a:custGeom>
              <a:solidFill>
                <a:srgbClr val="2424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1" name="PA-任意多边形 58"/>
              <p:cNvSpPr/>
              <p:nvPr>
                <p:custDataLst>
                  <p:tags r:id="rId14"/>
                </p:custDataLst>
              </p:nvPr>
            </p:nvSpPr>
            <p:spPr bwMode="auto">
              <a:xfrm>
                <a:off x="6385740" y="3882539"/>
                <a:ext cx="379725" cy="211549"/>
              </a:xfrm>
              <a:custGeom>
                <a:avLst/>
                <a:gdLst>
                  <a:gd name="T0" fmla="*/ 1 w 211"/>
                  <a:gd name="T1" fmla="*/ 31 h 117"/>
                  <a:gd name="T2" fmla="*/ 1 w 211"/>
                  <a:gd name="T3" fmla="*/ 35 h 117"/>
                  <a:gd name="T4" fmla="*/ 2 w 211"/>
                  <a:gd name="T5" fmla="*/ 40 h 117"/>
                  <a:gd name="T6" fmla="*/ 2 w 211"/>
                  <a:gd name="T7" fmla="*/ 40 h 117"/>
                  <a:gd name="T8" fmla="*/ 8 w 211"/>
                  <a:gd name="T9" fmla="*/ 80 h 117"/>
                  <a:gd name="T10" fmla="*/ 24 w 211"/>
                  <a:gd name="T11" fmla="*/ 106 h 117"/>
                  <a:gd name="T12" fmla="*/ 51 w 211"/>
                  <a:gd name="T13" fmla="*/ 116 h 117"/>
                  <a:gd name="T14" fmla="*/ 100 w 211"/>
                  <a:gd name="T15" fmla="*/ 109 h 117"/>
                  <a:gd name="T16" fmla="*/ 100 w 211"/>
                  <a:gd name="T17" fmla="*/ 109 h 117"/>
                  <a:gd name="T18" fmla="*/ 211 w 211"/>
                  <a:gd name="T19" fmla="*/ 94 h 117"/>
                  <a:gd name="T20" fmla="*/ 194 w 211"/>
                  <a:gd name="T21" fmla="*/ 0 h 117"/>
                  <a:gd name="T22" fmla="*/ 0 w 211"/>
                  <a:gd name="T23" fmla="*/ 26 h 117"/>
                  <a:gd name="T24" fmla="*/ 1 w 211"/>
                  <a:gd name="T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1" h="117">
                    <a:moveTo>
                      <a:pt x="1" y="31"/>
                    </a:moveTo>
                    <a:cubicBezTo>
                      <a:pt x="1" y="35"/>
                      <a:pt x="1" y="35"/>
                      <a:pt x="1" y="35"/>
                    </a:cubicBezTo>
                    <a:cubicBezTo>
                      <a:pt x="2" y="40"/>
                      <a:pt x="2" y="40"/>
                      <a:pt x="2" y="40"/>
                    </a:cubicBezTo>
                    <a:cubicBezTo>
                      <a:pt x="2" y="40"/>
                      <a:pt x="2" y="40"/>
                      <a:pt x="2" y="40"/>
                    </a:cubicBezTo>
                    <a:cubicBezTo>
                      <a:pt x="8" y="80"/>
                      <a:pt x="8" y="80"/>
                      <a:pt x="8" y="80"/>
                    </a:cubicBezTo>
                    <a:cubicBezTo>
                      <a:pt x="11" y="91"/>
                      <a:pt x="16" y="100"/>
                      <a:pt x="24" y="106"/>
                    </a:cubicBezTo>
                    <a:cubicBezTo>
                      <a:pt x="32" y="114"/>
                      <a:pt x="40" y="117"/>
                      <a:pt x="51" y="116"/>
                    </a:cubicBezTo>
                    <a:cubicBezTo>
                      <a:pt x="100" y="109"/>
                      <a:pt x="100" y="109"/>
                      <a:pt x="100" y="109"/>
                    </a:cubicBezTo>
                    <a:cubicBezTo>
                      <a:pt x="100" y="109"/>
                      <a:pt x="100" y="109"/>
                      <a:pt x="100" y="109"/>
                    </a:cubicBezTo>
                    <a:cubicBezTo>
                      <a:pt x="211" y="94"/>
                      <a:pt x="211" y="94"/>
                      <a:pt x="211" y="94"/>
                    </a:cubicBezTo>
                    <a:cubicBezTo>
                      <a:pt x="194" y="0"/>
                      <a:pt x="194" y="0"/>
                      <a:pt x="194" y="0"/>
                    </a:cubicBezTo>
                    <a:cubicBezTo>
                      <a:pt x="0" y="26"/>
                      <a:pt x="0" y="26"/>
                      <a:pt x="0" y="26"/>
                    </a:cubicBezTo>
                    <a:cubicBezTo>
                      <a:pt x="1" y="31"/>
                      <a:pt x="1" y="31"/>
                      <a:pt x="1" y="31"/>
                    </a:cubicBezTo>
                    <a:close/>
                  </a:path>
                </a:pathLst>
              </a:custGeom>
              <a:solidFill>
                <a:srgbClr val="2424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2" name="PA-任意多边形 59"/>
              <p:cNvSpPr/>
              <p:nvPr>
                <p:custDataLst>
                  <p:tags r:id="rId15"/>
                </p:custDataLst>
              </p:nvPr>
            </p:nvSpPr>
            <p:spPr bwMode="auto">
              <a:xfrm>
                <a:off x="6094287" y="2868167"/>
                <a:ext cx="307432" cy="642259"/>
              </a:xfrm>
              <a:custGeom>
                <a:avLst/>
                <a:gdLst>
                  <a:gd name="T0" fmla="*/ 0 w 171"/>
                  <a:gd name="T1" fmla="*/ 356 h 356"/>
                  <a:gd name="T2" fmla="*/ 156 w 171"/>
                  <a:gd name="T3" fmla="*/ 203 h 356"/>
                  <a:gd name="T4" fmla="*/ 150 w 171"/>
                  <a:gd name="T5" fmla="*/ 59 h 356"/>
                  <a:gd name="T6" fmla="*/ 0 w 171"/>
                  <a:gd name="T7" fmla="*/ 0 h 356"/>
                  <a:gd name="T8" fmla="*/ 0 w 171"/>
                  <a:gd name="T9" fmla="*/ 356 h 356"/>
                </a:gdLst>
                <a:ahLst/>
                <a:cxnLst>
                  <a:cxn ang="0">
                    <a:pos x="T0" y="T1"/>
                  </a:cxn>
                  <a:cxn ang="0">
                    <a:pos x="T2" y="T3"/>
                  </a:cxn>
                  <a:cxn ang="0">
                    <a:pos x="T4" y="T5"/>
                  </a:cxn>
                  <a:cxn ang="0">
                    <a:pos x="T6" y="T7"/>
                  </a:cxn>
                  <a:cxn ang="0">
                    <a:pos x="T8" y="T9"/>
                  </a:cxn>
                </a:cxnLst>
                <a:rect l="0" t="0" r="r" b="b"/>
                <a:pathLst>
                  <a:path w="171" h="356">
                    <a:moveTo>
                      <a:pt x="0" y="356"/>
                    </a:moveTo>
                    <a:cubicBezTo>
                      <a:pt x="69" y="348"/>
                      <a:pt x="135" y="294"/>
                      <a:pt x="156" y="203"/>
                    </a:cubicBezTo>
                    <a:cubicBezTo>
                      <a:pt x="169" y="145"/>
                      <a:pt x="171" y="93"/>
                      <a:pt x="150" y="59"/>
                    </a:cubicBezTo>
                    <a:cubicBezTo>
                      <a:pt x="122" y="11"/>
                      <a:pt x="59" y="1"/>
                      <a:pt x="0" y="0"/>
                    </a:cubicBezTo>
                    <a:lnTo>
                      <a:pt x="0" y="356"/>
                    </a:lnTo>
                    <a:close/>
                  </a:path>
                </a:pathLst>
              </a:custGeom>
              <a:solidFill>
                <a:srgbClr val="7552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3" name="PA-任意多边形 60"/>
              <p:cNvSpPr/>
              <p:nvPr>
                <p:custDataLst>
                  <p:tags r:id="rId16"/>
                </p:custDataLst>
              </p:nvPr>
            </p:nvSpPr>
            <p:spPr bwMode="auto">
              <a:xfrm>
                <a:off x="5748806" y="3552280"/>
                <a:ext cx="358418" cy="631605"/>
              </a:xfrm>
              <a:custGeom>
                <a:avLst/>
                <a:gdLst>
                  <a:gd name="T0" fmla="*/ 51 w 199"/>
                  <a:gd name="T1" fmla="*/ 350 h 350"/>
                  <a:gd name="T2" fmla="*/ 49 w 199"/>
                  <a:gd name="T3" fmla="*/ 189 h 350"/>
                  <a:gd name="T4" fmla="*/ 0 w 199"/>
                  <a:gd name="T5" fmla="*/ 56 h 350"/>
                  <a:gd name="T6" fmla="*/ 109 w 199"/>
                  <a:gd name="T7" fmla="*/ 0 h 350"/>
                  <a:gd name="T8" fmla="*/ 170 w 199"/>
                  <a:gd name="T9" fmla="*/ 0 h 350"/>
                  <a:gd name="T10" fmla="*/ 199 w 199"/>
                  <a:gd name="T11" fmla="*/ 0 h 350"/>
                  <a:gd name="T12" fmla="*/ 199 w 199"/>
                  <a:gd name="T13" fmla="*/ 350 h 350"/>
                  <a:gd name="T14" fmla="*/ 51 w 199"/>
                  <a:gd name="T15" fmla="*/ 350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350">
                    <a:moveTo>
                      <a:pt x="51" y="350"/>
                    </a:moveTo>
                    <a:cubicBezTo>
                      <a:pt x="49" y="189"/>
                      <a:pt x="49" y="189"/>
                      <a:pt x="49" y="189"/>
                    </a:cubicBezTo>
                    <a:cubicBezTo>
                      <a:pt x="0" y="56"/>
                      <a:pt x="0" y="56"/>
                      <a:pt x="0" y="56"/>
                    </a:cubicBezTo>
                    <a:cubicBezTo>
                      <a:pt x="20" y="35"/>
                      <a:pt x="54" y="18"/>
                      <a:pt x="109" y="0"/>
                    </a:cubicBezTo>
                    <a:cubicBezTo>
                      <a:pt x="170" y="0"/>
                      <a:pt x="170" y="0"/>
                      <a:pt x="170" y="0"/>
                    </a:cubicBezTo>
                    <a:cubicBezTo>
                      <a:pt x="199" y="0"/>
                      <a:pt x="199" y="0"/>
                      <a:pt x="199" y="0"/>
                    </a:cubicBezTo>
                    <a:cubicBezTo>
                      <a:pt x="199" y="350"/>
                      <a:pt x="199" y="350"/>
                      <a:pt x="199" y="350"/>
                    </a:cubicBezTo>
                    <a:lnTo>
                      <a:pt x="51" y="350"/>
                    </a:ln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4" name="PA-任意多边形 61"/>
              <p:cNvSpPr/>
              <p:nvPr>
                <p:custDataLst>
                  <p:tags r:id="rId17"/>
                </p:custDataLst>
              </p:nvPr>
            </p:nvSpPr>
            <p:spPr bwMode="auto">
              <a:xfrm>
                <a:off x="5946659" y="3435091"/>
                <a:ext cx="302106" cy="535723"/>
              </a:xfrm>
              <a:custGeom>
                <a:avLst/>
                <a:gdLst>
                  <a:gd name="T0" fmla="*/ 397 w 397"/>
                  <a:gd name="T1" fmla="*/ 154 h 704"/>
                  <a:gd name="T2" fmla="*/ 203 w 397"/>
                  <a:gd name="T3" fmla="*/ 704 h 704"/>
                  <a:gd name="T4" fmla="*/ 0 w 397"/>
                  <a:gd name="T5" fmla="*/ 154 h 704"/>
                  <a:gd name="T6" fmla="*/ 71 w 397"/>
                  <a:gd name="T7" fmla="*/ 152 h 704"/>
                  <a:gd name="T8" fmla="*/ 71 w 397"/>
                  <a:gd name="T9" fmla="*/ 0 h 704"/>
                  <a:gd name="T10" fmla="*/ 331 w 397"/>
                  <a:gd name="T11" fmla="*/ 0 h 704"/>
                  <a:gd name="T12" fmla="*/ 331 w 397"/>
                  <a:gd name="T13" fmla="*/ 152 h 704"/>
                  <a:gd name="T14" fmla="*/ 397 w 397"/>
                  <a:gd name="T15" fmla="*/ 154 h 7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7" h="704">
                    <a:moveTo>
                      <a:pt x="397" y="154"/>
                    </a:moveTo>
                    <a:lnTo>
                      <a:pt x="203" y="704"/>
                    </a:lnTo>
                    <a:lnTo>
                      <a:pt x="0" y="154"/>
                    </a:lnTo>
                    <a:lnTo>
                      <a:pt x="71" y="152"/>
                    </a:lnTo>
                    <a:lnTo>
                      <a:pt x="71" y="0"/>
                    </a:lnTo>
                    <a:lnTo>
                      <a:pt x="331" y="0"/>
                    </a:lnTo>
                    <a:lnTo>
                      <a:pt x="331" y="152"/>
                    </a:lnTo>
                    <a:lnTo>
                      <a:pt x="397" y="154"/>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5" name="PA-任意多边形 62"/>
              <p:cNvSpPr/>
              <p:nvPr>
                <p:custDataLst>
                  <p:tags r:id="rId18"/>
                </p:custDataLst>
              </p:nvPr>
            </p:nvSpPr>
            <p:spPr bwMode="auto">
              <a:xfrm>
                <a:off x="5993840" y="3435091"/>
                <a:ext cx="208506" cy="176544"/>
              </a:xfrm>
              <a:custGeom>
                <a:avLst/>
                <a:gdLst>
                  <a:gd name="T0" fmla="*/ 0 w 116"/>
                  <a:gd name="T1" fmla="*/ 64 h 98"/>
                  <a:gd name="T2" fmla="*/ 4 w 116"/>
                  <a:gd name="T3" fmla="*/ 64 h 98"/>
                  <a:gd name="T4" fmla="*/ 4 w 116"/>
                  <a:gd name="T5" fmla="*/ 0 h 98"/>
                  <a:gd name="T6" fmla="*/ 114 w 116"/>
                  <a:gd name="T7" fmla="*/ 0 h 98"/>
                  <a:gd name="T8" fmla="*/ 114 w 116"/>
                  <a:gd name="T9" fmla="*/ 64 h 98"/>
                  <a:gd name="T10" fmla="*/ 116 w 116"/>
                  <a:gd name="T11" fmla="*/ 64 h 98"/>
                  <a:gd name="T12" fmla="*/ 60 w 116"/>
                  <a:gd name="T13" fmla="*/ 98 h 98"/>
                  <a:gd name="T14" fmla="*/ 0 w 116"/>
                  <a:gd name="T15" fmla="*/ 6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98">
                    <a:moveTo>
                      <a:pt x="0" y="64"/>
                    </a:moveTo>
                    <a:cubicBezTo>
                      <a:pt x="4" y="64"/>
                      <a:pt x="4" y="64"/>
                      <a:pt x="4" y="64"/>
                    </a:cubicBezTo>
                    <a:cubicBezTo>
                      <a:pt x="4" y="0"/>
                      <a:pt x="4" y="0"/>
                      <a:pt x="4" y="0"/>
                    </a:cubicBezTo>
                    <a:cubicBezTo>
                      <a:pt x="114" y="0"/>
                      <a:pt x="114" y="0"/>
                      <a:pt x="114" y="0"/>
                    </a:cubicBezTo>
                    <a:cubicBezTo>
                      <a:pt x="114" y="64"/>
                      <a:pt x="114" y="64"/>
                      <a:pt x="114" y="64"/>
                    </a:cubicBezTo>
                    <a:cubicBezTo>
                      <a:pt x="116" y="64"/>
                      <a:pt x="116" y="64"/>
                      <a:pt x="116" y="64"/>
                    </a:cubicBezTo>
                    <a:cubicBezTo>
                      <a:pt x="103" y="81"/>
                      <a:pt x="83" y="98"/>
                      <a:pt x="60" y="98"/>
                    </a:cubicBezTo>
                    <a:cubicBezTo>
                      <a:pt x="36" y="98"/>
                      <a:pt x="14" y="81"/>
                      <a:pt x="0" y="64"/>
                    </a:cubicBezTo>
                    <a:close/>
                  </a:path>
                </a:pathLst>
              </a:custGeom>
              <a:solidFill>
                <a:srgbClr val="E0DA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6" name="PA-任意多边形 63"/>
              <p:cNvSpPr/>
              <p:nvPr>
                <p:custDataLst>
                  <p:tags r:id="rId19"/>
                </p:custDataLst>
              </p:nvPr>
            </p:nvSpPr>
            <p:spPr bwMode="auto">
              <a:xfrm>
                <a:off x="6000687" y="3435091"/>
                <a:ext cx="197853" cy="126320"/>
              </a:xfrm>
              <a:custGeom>
                <a:avLst/>
                <a:gdLst>
                  <a:gd name="T0" fmla="*/ 0 w 110"/>
                  <a:gd name="T1" fmla="*/ 62 h 70"/>
                  <a:gd name="T2" fmla="*/ 0 w 110"/>
                  <a:gd name="T3" fmla="*/ 0 h 70"/>
                  <a:gd name="T4" fmla="*/ 110 w 110"/>
                  <a:gd name="T5" fmla="*/ 0 h 70"/>
                  <a:gd name="T6" fmla="*/ 110 w 110"/>
                  <a:gd name="T7" fmla="*/ 62 h 70"/>
                  <a:gd name="T8" fmla="*/ 55 w 110"/>
                  <a:gd name="T9" fmla="*/ 70 h 70"/>
                  <a:gd name="T10" fmla="*/ 0 w 110"/>
                  <a:gd name="T11" fmla="*/ 62 h 70"/>
                </a:gdLst>
                <a:ahLst/>
                <a:cxnLst>
                  <a:cxn ang="0">
                    <a:pos x="T0" y="T1"/>
                  </a:cxn>
                  <a:cxn ang="0">
                    <a:pos x="T2" y="T3"/>
                  </a:cxn>
                  <a:cxn ang="0">
                    <a:pos x="T4" y="T5"/>
                  </a:cxn>
                  <a:cxn ang="0">
                    <a:pos x="T6" y="T7"/>
                  </a:cxn>
                  <a:cxn ang="0">
                    <a:pos x="T8" y="T9"/>
                  </a:cxn>
                  <a:cxn ang="0">
                    <a:pos x="T10" y="T11"/>
                  </a:cxn>
                </a:cxnLst>
                <a:rect l="0" t="0" r="r" b="b"/>
                <a:pathLst>
                  <a:path w="110" h="70">
                    <a:moveTo>
                      <a:pt x="0" y="62"/>
                    </a:moveTo>
                    <a:cubicBezTo>
                      <a:pt x="0" y="0"/>
                      <a:pt x="0" y="0"/>
                      <a:pt x="0" y="0"/>
                    </a:cubicBezTo>
                    <a:cubicBezTo>
                      <a:pt x="110" y="0"/>
                      <a:pt x="110" y="0"/>
                      <a:pt x="110" y="0"/>
                    </a:cubicBezTo>
                    <a:cubicBezTo>
                      <a:pt x="110" y="62"/>
                      <a:pt x="110" y="62"/>
                      <a:pt x="110" y="62"/>
                    </a:cubicBezTo>
                    <a:cubicBezTo>
                      <a:pt x="93" y="67"/>
                      <a:pt x="74" y="70"/>
                      <a:pt x="55" y="70"/>
                    </a:cubicBezTo>
                    <a:cubicBezTo>
                      <a:pt x="36" y="70"/>
                      <a:pt x="18" y="67"/>
                      <a:pt x="0" y="62"/>
                    </a:cubicBezTo>
                    <a:close/>
                  </a:path>
                </a:pathLst>
              </a:custGeom>
              <a:solidFill>
                <a:srgbClr val="CAC5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7" name="PA-任意多边形 64"/>
              <p:cNvSpPr/>
              <p:nvPr>
                <p:custDataLst>
                  <p:tags r:id="rId20"/>
                </p:custDataLst>
              </p:nvPr>
            </p:nvSpPr>
            <p:spPr bwMode="auto">
              <a:xfrm>
                <a:off x="5974054" y="3435091"/>
                <a:ext cx="124039" cy="281559"/>
              </a:xfrm>
              <a:custGeom>
                <a:avLst/>
                <a:gdLst>
                  <a:gd name="T0" fmla="*/ 163 w 163"/>
                  <a:gd name="T1" fmla="*/ 370 h 370"/>
                  <a:gd name="T2" fmla="*/ 0 w 163"/>
                  <a:gd name="T3" fmla="*/ 154 h 370"/>
                  <a:gd name="T4" fmla="*/ 35 w 163"/>
                  <a:gd name="T5" fmla="*/ 152 h 370"/>
                  <a:gd name="T6" fmla="*/ 35 w 163"/>
                  <a:gd name="T7" fmla="*/ 0 h 370"/>
                  <a:gd name="T8" fmla="*/ 163 w 163"/>
                  <a:gd name="T9" fmla="*/ 0 h 370"/>
                  <a:gd name="T10" fmla="*/ 163 w 163"/>
                  <a:gd name="T11" fmla="*/ 370 h 370"/>
                </a:gdLst>
                <a:ahLst/>
                <a:cxnLst>
                  <a:cxn ang="0">
                    <a:pos x="T0" y="T1"/>
                  </a:cxn>
                  <a:cxn ang="0">
                    <a:pos x="T2" y="T3"/>
                  </a:cxn>
                  <a:cxn ang="0">
                    <a:pos x="T4" y="T5"/>
                  </a:cxn>
                  <a:cxn ang="0">
                    <a:pos x="T6" y="T7"/>
                  </a:cxn>
                  <a:cxn ang="0">
                    <a:pos x="T8" y="T9"/>
                  </a:cxn>
                  <a:cxn ang="0">
                    <a:pos x="T10" y="T11"/>
                  </a:cxn>
                </a:cxnLst>
                <a:rect l="0" t="0" r="r" b="b"/>
                <a:pathLst>
                  <a:path w="163" h="370">
                    <a:moveTo>
                      <a:pt x="163" y="370"/>
                    </a:moveTo>
                    <a:lnTo>
                      <a:pt x="0" y="154"/>
                    </a:lnTo>
                    <a:lnTo>
                      <a:pt x="35" y="152"/>
                    </a:lnTo>
                    <a:lnTo>
                      <a:pt x="35" y="0"/>
                    </a:lnTo>
                    <a:lnTo>
                      <a:pt x="163" y="0"/>
                    </a:lnTo>
                    <a:lnTo>
                      <a:pt x="163" y="37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8" name="PA-任意多边形 65"/>
              <p:cNvSpPr/>
              <p:nvPr>
                <p:custDataLst>
                  <p:tags r:id="rId21"/>
                </p:custDataLst>
              </p:nvPr>
            </p:nvSpPr>
            <p:spPr bwMode="auto">
              <a:xfrm>
                <a:off x="5993840" y="3435091"/>
                <a:ext cx="104253" cy="178828"/>
              </a:xfrm>
              <a:custGeom>
                <a:avLst/>
                <a:gdLst>
                  <a:gd name="T0" fmla="*/ 0 w 58"/>
                  <a:gd name="T1" fmla="*/ 64 h 99"/>
                  <a:gd name="T2" fmla="*/ 4 w 58"/>
                  <a:gd name="T3" fmla="*/ 64 h 99"/>
                  <a:gd name="T4" fmla="*/ 4 w 58"/>
                  <a:gd name="T5" fmla="*/ 0 h 99"/>
                  <a:gd name="T6" fmla="*/ 58 w 58"/>
                  <a:gd name="T7" fmla="*/ 0 h 99"/>
                  <a:gd name="T8" fmla="*/ 58 w 58"/>
                  <a:gd name="T9" fmla="*/ 98 h 99"/>
                  <a:gd name="T10" fmla="*/ 58 w 58"/>
                  <a:gd name="T11" fmla="*/ 98 h 99"/>
                  <a:gd name="T12" fmla="*/ 0 w 58"/>
                  <a:gd name="T13" fmla="*/ 64 h 99"/>
                </a:gdLst>
                <a:ahLst/>
                <a:cxnLst>
                  <a:cxn ang="0">
                    <a:pos x="T0" y="T1"/>
                  </a:cxn>
                  <a:cxn ang="0">
                    <a:pos x="T2" y="T3"/>
                  </a:cxn>
                  <a:cxn ang="0">
                    <a:pos x="T4" y="T5"/>
                  </a:cxn>
                  <a:cxn ang="0">
                    <a:pos x="T6" y="T7"/>
                  </a:cxn>
                  <a:cxn ang="0">
                    <a:pos x="T8" y="T9"/>
                  </a:cxn>
                  <a:cxn ang="0">
                    <a:pos x="T10" y="T11"/>
                  </a:cxn>
                  <a:cxn ang="0">
                    <a:pos x="T12" y="T13"/>
                  </a:cxn>
                </a:cxnLst>
                <a:rect l="0" t="0" r="r" b="b"/>
                <a:pathLst>
                  <a:path w="58" h="99">
                    <a:moveTo>
                      <a:pt x="0" y="64"/>
                    </a:moveTo>
                    <a:cubicBezTo>
                      <a:pt x="4" y="64"/>
                      <a:pt x="4" y="64"/>
                      <a:pt x="4" y="64"/>
                    </a:cubicBezTo>
                    <a:cubicBezTo>
                      <a:pt x="4" y="0"/>
                      <a:pt x="4" y="0"/>
                      <a:pt x="4" y="0"/>
                    </a:cubicBezTo>
                    <a:cubicBezTo>
                      <a:pt x="58" y="0"/>
                      <a:pt x="58" y="0"/>
                      <a:pt x="58" y="0"/>
                    </a:cubicBezTo>
                    <a:cubicBezTo>
                      <a:pt x="58" y="98"/>
                      <a:pt x="58" y="98"/>
                      <a:pt x="58" y="98"/>
                    </a:cubicBezTo>
                    <a:cubicBezTo>
                      <a:pt x="58" y="98"/>
                      <a:pt x="58" y="98"/>
                      <a:pt x="58" y="98"/>
                    </a:cubicBezTo>
                    <a:cubicBezTo>
                      <a:pt x="35" y="99"/>
                      <a:pt x="14" y="81"/>
                      <a:pt x="0" y="64"/>
                    </a:cubicBezTo>
                    <a:close/>
                  </a:path>
                </a:pathLst>
              </a:custGeom>
              <a:solidFill>
                <a:srgbClr val="EAE5C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9" name="PA-任意多边形 66"/>
              <p:cNvSpPr/>
              <p:nvPr>
                <p:custDataLst>
                  <p:tags r:id="rId22"/>
                </p:custDataLst>
              </p:nvPr>
            </p:nvSpPr>
            <p:spPr bwMode="auto">
              <a:xfrm>
                <a:off x="6000687" y="3435091"/>
                <a:ext cx="97404" cy="126320"/>
              </a:xfrm>
              <a:custGeom>
                <a:avLst/>
                <a:gdLst>
                  <a:gd name="T0" fmla="*/ 0 w 54"/>
                  <a:gd name="T1" fmla="*/ 62 h 70"/>
                  <a:gd name="T2" fmla="*/ 0 w 54"/>
                  <a:gd name="T3" fmla="*/ 0 h 70"/>
                  <a:gd name="T4" fmla="*/ 54 w 54"/>
                  <a:gd name="T5" fmla="*/ 0 h 70"/>
                  <a:gd name="T6" fmla="*/ 54 w 54"/>
                  <a:gd name="T7" fmla="*/ 70 h 70"/>
                  <a:gd name="T8" fmla="*/ 0 w 54"/>
                  <a:gd name="T9" fmla="*/ 62 h 70"/>
                </a:gdLst>
                <a:ahLst/>
                <a:cxnLst>
                  <a:cxn ang="0">
                    <a:pos x="T0" y="T1"/>
                  </a:cxn>
                  <a:cxn ang="0">
                    <a:pos x="T2" y="T3"/>
                  </a:cxn>
                  <a:cxn ang="0">
                    <a:pos x="T4" y="T5"/>
                  </a:cxn>
                  <a:cxn ang="0">
                    <a:pos x="T6" y="T7"/>
                  </a:cxn>
                  <a:cxn ang="0">
                    <a:pos x="T8" y="T9"/>
                  </a:cxn>
                </a:cxnLst>
                <a:rect l="0" t="0" r="r" b="b"/>
                <a:pathLst>
                  <a:path w="54" h="70">
                    <a:moveTo>
                      <a:pt x="0" y="62"/>
                    </a:moveTo>
                    <a:cubicBezTo>
                      <a:pt x="0" y="0"/>
                      <a:pt x="0" y="0"/>
                      <a:pt x="0" y="0"/>
                    </a:cubicBezTo>
                    <a:cubicBezTo>
                      <a:pt x="54" y="0"/>
                      <a:pt x="54" y="0"/>
                      <a:pt x="54" y="0"/>
                    </a:cubicBezTo>
                    <a:cubicBezTo>
                      <a:pt x="54" y="70"/>
                      <a:pt x="54" y="70"/>
                      <a:pt x="54" y="70"/>
                    </a:cubicBezTo>
                    <a:cubicBezTo>
                      <a:pt x="36" y="70"/>
                      <a:pt x="17" y="67"/>
                      <a:pt x="0" y="62"/>
                    </a:cubicBezTo>
                    <a:close/>
                  </a:path>
                </a:pathLst>
              </a:custGeom>
              <a:solidFill>
                <a:srgbClr val="DAD6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0" name="PA-任意多边形 67"/>
              <p:cNvSpPr/>
              <p:nvPr>
                <p:custDataLst>
                  <p:tags r:id="rId23"/>
                </p:custDataLst>
              </p:nvPr>
            </p:nvSpPr>
            <p:spPr bwMode="auto">
              <a:xfrm>
                <a:off x="6018951" y="3611635"/>
                <a:ext cx="159804" cy="101209"/>
              </a:xfrm>
              <a:custGeom>
                <a:avLst/>
                <a:gdLst>
                  <a:gd name="T0" fmla="*/ 0 w 210"/>
                  <a:gd name="T1" fmla="*/ 26 h 133"/>
                  <a:gd name="T2" fmla="*/ 106 w 210"/>
                  <a:gd name="T3" fmla="*/ 133 h 133"/>
                  <a:gd name="T4" fmla="*/ 210 w 210"/>
                  <a:gd name="T5" fmla="*/ 22 h 133"/>
                  <a:gd name="T6" fmla="*/ 106 w 210"/>
                  <a:gd name="T7" fmla="*/ 0 h 133"/>
                  <a:gd name="T8" fmla="*/ 0 w 210"/>
                  <a:gd name="T9" fmla="*/ 26 h 133"/>
                </a:gdLst>
                <a:ahLst/>
                <a:cxnLst>
                  <a:cxn ang="0">
                    <a:pos x="T0" y="T1"/>
                  </a:cxn>
                  <a:cxn ang="0">
                    <a:pos x="T2" y="T3"/>
                  </a:cxn>
                  <a:cxn ang="0">
                    <a:pos x="T4" y="T5"/>
                  </a:cxn>
                  <a:cxn ang="0">
                    <a:pos x="T6" y="T7"/>
                  </a:cxn>
                  <a:cxn ang="0">
                    <a:pos x="T8" y="T9"/>
                  </a:cxn>
                </a:cxnLst>
                <a:rect l="0" t="0" r="r" b="b"/>
                <a:pathLst>
                  <a:path w="210" h="133">
                    <a:moveTo>
                      <a:pt x="0" y="26"/>
                    </a:moveTo>
                    <a:lnTo>
                      <a:pt x="106" y="133"/>
                    </a:lnTo>
                    <a:lnTo>
                      <a:pt x="210" y="22"/>
                    </a:lnTo>
                    <a:lnTo>
                      <a:pt x="106" y="0"/>
                    </a:lnTo>
                    <a:lnTo>
                      <a:pt x="0" y="26"/>
                    </a:lnTo>
                    <a:close/>
                  </a:path>
                </a:pathLst>
              </a:custGeom>
              <a:solidFill>
                <a:srgbClr val="BFBFBF"/>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1" name="PA-任意多边形 68"/>
              <p:cNvSpPr/>
              <p:nvPr>
                <p:custDataLst>
                  <p:tags r:id="rId24"/>
                </p:custDataLst>
              </p:nvPr>
            </p:nvSpPr>
            <p:spPr bwMode="auto">
              <a:xfrm>
                <a:off x="6061566" y="3648162"/>
                <a:ext cx="73814" cy="340914"/>
              </a:xfrm>
              <a:custGeom>
                <a:avLst/>
                <a:gdLst>
                  <a:gd name="T0" fmla="*/ 0 w 97"/>
                  <a:gd name="T1" fmla="*/ 273 h 448"/>
                  <a:gd name="T2" fmla="*/ 50 w 97"/>
                  <a:gd name="T3" fmla="*/ 0 h 448"/>
                  <a:gd name="T4" fmla="*/ 97 w 97"/>
                  <a:gd name="T5" fmla="*/ 282 h 448"/>
                  <a:gd name="T6" fmla="*/ 52 w 97"/>
                  <a:gd name="T7" fmla="*/ 448 h 448"/>
                  <a:gd name="T8" fmla="*/ 0 w 97"/>
                  <a:gd name="T9" fmla="*/ 273 h 448"/>
                </a:gdLst>
                <a:ahLst/>
                <a:cxnLst>
                  <a:cxn ang="0">
                    <a:pos x="T0" y="T1"/>
                  </a:cxn>
                  <a:cxn ang="0">
                    <a:pos x="T2" y="T3"/>
                  </a:cxn>
                  <a:cxn ang="0">
                    <a:pos x="T4" y="T5"/>
                  </a:cxn>
                  <a:cxn ang="0">
                    <a:pos x="T6" y="T7"/>
                  </a:cxn>
                  <a:cxn ang="0">
                    <a:pos x="T8" y="T9"/>
                  </a:cxn>
                </a:cxnLst>
                <a:rect l="0" t="0" r="r" b="b"/>
                <a:pathLst>
                  <a:path w="97" h="448">
                    <a:moveTo>
                      <a:pt x="0" y="273"/>
                    </a:moveTo>
                    <a:lnTo>
                      <a:pt x="50" y="0"/>
                    </a:lnTo>
                    <a:lnTo>
                      <a:pt x="97" y="282"/>
                    </a:lnTo>
                    <a:lnTo>
                      <a:pt x="52" y="448"/>
                    </a:lnTo>
                    <a:lnTo>
                      <a:pt x="0" y="273"/>
                    </a:lnTo>
                    <a:close/>
                  </a:path>
                </a:pathLst>
              </a:custGeom>
              <a:solidFill>
                <a:srgbClr val="BFBFBF"/>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2" name="PA-任意多边形 69"/>
              <p:cNvSpPr/>
              <p:nvPr>
                <p:custDataLst>
                  <p:tags r:id="rId25"/>
                </p:custDataLst>
              </p:nvPr>
            </p:nvSpPr>
            <p:spPr bwMode="auto">
              <a:xfrm>
                <a:off x="5793703" y="2868166"/>
                <a:ext cx="307432" cy="642259"/>
              </a:xfrm>
              <a:custGeom>
                <a:avLst/>
                <a:gdLst>
                  <a:gd name="T0" fmla="*/ 171 w 171"/>
                  <a:gd name="T1" fmla="*/ 356 h 356"/>
                  <a:gd name="T2" fmla="*/ 16 w 171"/>
                  <a:gd name="T3" fmla="*/ 203 h 356"/>
                  <a:gd name="T4" fmla="*/ 21 w 171"/>
                  <a:gd name="T5" fmla="*/ 59 h 356"/>
                  <a:gd name="T6" fmla="*/ 171 w 171"/>
                  <a:gd name="T7" fmla="*/ 0 h 356"/>
                  <a:gd name="T8" fmla="*/ 171 w 171"/>
                  <a:gd name="T9" fmla="*/ 356 h 356"/>
                </a:gdLst>
                <a:ahLst/>
                <a:cxnLst>
                  <a:cxn ang="0">
                    <a:pos x="T0" y="T1"/>
                  </a:cxn>
                  <a:cxn ang="0">
                    <a:pos x="T2" y="T3"/>
                  </a:cxn>
                  <a:cxn ang="0">
                    <a:pos x="T4" y="T5"/>
                  </a:cxn>
                  <a:cxn ang="0">
                    <a:pos x="T6" y="T7"/>
                  </a:cxn>
                  <a:cxn ang="0">
                    <a:pos x="T8" y="T9"/>
                  </a:cxn>
                </a:cxnLst>
                <a:rect l="0" t="0" r="r" b="b"/>
                <a:pathLst>
                  <a:path w="171" h="356">
                    <a:moveTo>
                      <a:pt x="171" y="356"/>
                    </a:moveTo>
                    <a:cubicBezTo>
                      <a:pt x="102" y="348"/>
                      <a:pt x="37" y="294"/>
                      <a:pt x="16" y="203"/>
                    </a:cubicBezTo>
                    <a:cubicBezTo>
                      <a:pt x="2" y="145"/>
                      <a:pt x="0" y="93"/>
                      <a:pt x="21" y="59"/>
                    </a:cubicBezTo>
                    <a:cubicBezTo>
                      <a:pt x="50" y="11"/>
                      <a:pt x="112" y="1"/>
                      <a:pt x="171" y="0"/>
                    </a:cubicBezTo>
                    <a:lnTo>
                      <a:pt x="171" y="356"/>
                    </a:lnTo>
                    <a:close/>
                  </a:path>
                </a:pathLst>
              </a:custGeom>
              <a:solidFill>
                <a:srgbClr val="7552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3" name="PA-任意多边形 70"/>
              <p:cNvSpPr/>
              <p:nvPr>
                <p:custDataLst>
                  <p:tags r:id="rId26"/>
                </p:custDataLst>
              </p:nvPr>
            </p:nvSpPr>
            <p:spPr bwMode="auto">
              <a:xfrm>
                <a:off x="5840124" y="3019600"/>
                <a:ext cx="509851" cy="610297"/>
              </a:xfrm>
              <a:custGeom>
                <a:avLst/>
                <a:gdLst>
                  <a:gd name="T0" fmla="*/ 142 w 283"/>
                  <a:gd name="T1" fmla="*/ 0 h 338"/>
                  <a:gd name="T2" fmla="*/ 151 w 283"/>
                  <a:gd name="T3" fmla="*/ 0 h 338"/>
                  <a:gd name="T4" fmla="*/ 246 w 283"/>
                  <a:gd name="T5" fmla="*/ 0 h 338"/>
                  <a:gd name="T6" fmla="*/ 253 w 283"/>
                  <a:gd name="T7" fmla="*/ 33 h 338"/>
                  <a:gd name="T8" fmla="*/ 282 w 283"/>
                  <a:gd name="T9" fmla="*/ 67 h 338"/>
                  <a:gd name="T10" fmla="*/ 282 w 283"/>
                  <a:gd name="T11" fmla="*/ 143 h 338"/>
                  <a:gd name="T12" fmla="*/ 3 w 283"/>
                  <a:gd name="T13" fmla="*/ 141 h 338"/>
                  <a:gd name="T14" fmla="*/ 4 w 283"/>
                  <a:gd name="T15" fmla="*/ 32 h 338"/>
                  <a:gd name="T16" fmla="*/ 25 w 283"/>
                  <a:gd name="T17" fmla="*/ 0 h 338"/>
                  <a:gd name="T18" fmla="*/ 133 w 283"/>
                  <a:gd name="T19" fmla="*/ 0 h 338"/>
                  <a:gd name="T20" fmla="*/ 142 w 283"/>
                  <a:gd name="T21"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38">
                    <a:moveTo>
                      <a:pt x="142" y="0"/>
                    </a:moveTo>
                    <a:cubicBezTo>
                      <a:pt x="145" y="0"/>
                      <a:pt x="148" y="0"/>
                      <a:pt x="151" y="0"/>
                    </a:cubicBezTo>
                    <a:cubicBezTo>
                      <a:pt x="246" y="0"/>
                      <a:pt x="246" y="0"/>
                      <a:pt x="246" y="0"/>
                    </a:cubicBezTo>
                    <a:cubicBezTo>
                      <a:pt x="253" y="33"/>
                      <a:pt x="253" y="33"/>
                      <a:pt x="253" y="33"/>
                    </a:cubicBezTo>
                    <a:cubicBezTo>
                      <a:pt x="282" y="67"/>
                      <a:pt x="282" y="67"/>
                      <a:pt x="282" y="67"/>
                    </a:cubicBezTo>
                    <a:cubicBezTo>
                      <a:pt x="282" y="93"/>
                      <a:pt x="283" y="118"/>
                      <a:pt x="282" y="143"/>
                    </a:cubicBezTo>
                    <a:cubicBezTo>
                      <a:pt x="268" y="338"/>
                      <a:pt x="21" y="336"/>
                      <a:pt x="3" y="141"/>
                    </a:cubicBezTo>
                    <a:cubicBezTo>
                      <a:pt x="0" y="105"/>
                      <a:pt x="4" y="67"/>
                      <a:pt x="4" y="32"/>
                    </a:cubicBezTo>
                    <a:cubicBezTo>
                      <a:pt x="25" y="0"/>
                      <a:pt x="25" y="0"/>
                      <a:pt x="25" y="0"/>
                    </a:cubicBezTo>
                    <a:cubicBezTo>
                      <a:pt x="133" y="0"/>
                      <a:pt x="133" y="0"/>
                      <a:pt x="133" y="0"/>
                    </a:cubicBezTo>
                    <a:cubicBezTo>
                      <a:pt x="136" y="0"/>
                      <a:pt x="139" y="0"/>
                      <a:pt x="142" y="0"/>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4" name="PA-任意多边形 71"/>
              <p:cNvSpPr/>
              <p:nvPr>
                <p:custDataLst>
                  <p:tags r:id="rId27"/>
                </p:custDataLst>
              </p:nvPr>
            </p:nvSpPr>
            <p:spPr bwMode="auto">
              <a:xfrm>
                <a:off x="5840124" y="3019600"/>
                <a:ext cx="261014" cy="522025"/>
              </a:xfrm>
              <a:custGeom>
                <a:avLst/>
                <a:gdLst>
                  <a:gd name="T0" fmla="*/ 142 w 145"/>
                  <a:gd name="T1" fmla="*/ 0 h 289"/>
                  <a:gd name="T2" fmla="*/ 145 w 145"/>
                  <a:gd name="T3" fmla="*/ 0 h 289"/>
                  <a:gd name="T4" fmla="*/ 145 w 145"/>
                  <a:gd name="T5" fmla="*/ 288 h 289"/>
                  <a:gd name="T6" fmla="*/ 3 w 145"/>
                  <a:gd name="T7" fmla="*/ 141 h 289"/>
                  <a:gd name="T8" fmla="*/ 4 w 145"/>
                  <a:gd name="T9" fmla="*/ 32 h 289"/>
                  <a:gd name="T10" fmla="*/ 25 w 145"/>
                  <a:gd name="T11" fmla="*/ 0 h 289"/>
                  <a:gd name="T12" fmla="*/ 133 w 145"/>
                  <a:gd name="T13" fmla="*/ 0 h 289"/>
                  <a:gd name="T14" fmla="*/ 142 w 145"/>
                  <a:gd name="T15" fmla="*/ 0 h 2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289">
                    <a:moveTo>
                      <a:pt x="142" y="0"/>
                    </a:moveTo>
                    <a:cubicBezTo>
                      <a:pt x="143" y="0"/>
                      <a:pt x="144" y="0"/>
                      <a:pt x="145" y="0"/>
                    </a:cubicBezTo>
                    <a:cubicBezTo>
                      <a:pt x="145" y="288"/>
                      <a:pt x="145" y="288"/>
                      <a:pt x="145" y="288"/>
                    </a:cubicBezTo>
                    <a:cubicBezTo>
                      <a:pt x="79" y="289"/>
                      <a:pt x="12" y="239"/>
                      <a:pt x="3" y="141"/>
                    </a:cubicBezTo>
                    <a:cubicBezTo>
                      <a:pt x="0" y="105"/>
                      <a:pt x="4" y="67"/>
                      <a:pt x="4" y="32"/>
                    </a:cubicBezTo>
                    <a:cubicBezTo>
                      <a:pt x="25" y="0"/>
                      <a:pt x="25" y="0"/>
                      <a:pt x="25" y="0"/>
                    </a:cubicBezTo>
                    <a:cubicBezTo>
                      <a:pt x="133" y="0"/>
                      <a:pt x="133" y="0"/>
                      <a:pt x="133" y="0"/>
                    </a:cubicBezTo>
                    <a:cubicBezTo>
                      <a:pt x="136" y="0"/>
                      <a:pt x="139" y="0"/>
                      <a:pt x="142" y="0"/>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5" name="PA-任意多边形 72"/>
              <p:cNvSpPr/>
              <p:nvPr>
                <p:custDataLst>
                  <p:tags r:id="rId28"/>
                </p:custDataLst>
              </p:nvPr>
            </p:nvSpPr>
            <p:spPr bwMode="auto">
              <a:xfrm>
                <a:off x="5806640" y="2970897"/>
                <a:ext cx="564641" cy="227530"/>
              </a:xfrm>
              <a:custGeom>
                <a:avLst/>
                <a:gdLst>
                  <a:gd name="T0" fmla="*/ 314 w 314"/>
                  <a:gd name="T1" fmla="*/ 75 h 126"/>
                  <a:gd name="T2" fmla="*/ 304 w 314"/>
                  <a:gd name="T3" fmla="*/ 113 h 126"/>
                  <a:gd name="T4" fmla="*/ 21 w 314"/>
                  <a:gd name="T5" fmla="*/ 119 h 126"/>
                  <a:gd name="T6" fmla="*/ 14 w 314"/>
                  <a:gd name="T7" fmla="*/ 45 h 126"/>
                  <a:gd name="T8" fmla="*/ 60 w 314"/>
                  <a:gd name="T9" fmla="*/ 15 h 126"/>
                  <a:gd name="T10" fmla="*/ 164 w 314"/>
                  <a:gd name="T11" fmla="*/ 16 h 126"/>
                  <a:gd name="T12" fmla="*/ 166 w 314"/>
                  <a:gd name="T13" fmla="*/ 16 h 126"/>
                  <a:gd name="T14" fmla="*/ 166 w 314"/>
                  <a:gd name="T15" fmla="*/ 15 h 126"/>
                  <a:gd name="T16" fmla="*/ 219 w 314"/>
                  <a:gd name="T17" fmla="*/ 15 h 126"/>
                  <a:gd name="T18" fmla="*/ 219 w 314"/>
                  <a:gd name="T19" fmla="*/ 15 h 126"/>
                  <a:gd name="T20" fmla="*/ 235 w 314"/>
                  <a:gd name="T21" fmla="*/ 15 h 126"/>
                  <a:gd name="T22" fmla="*/ 314 w 314"/>
                  <a:gd name="T23" fmla="*/ 73 h 126"/>
                  <a:gd name="T24" fmla="*/ 314 w 314"/>
                  <a:gd name="T25" fmla="*/ 7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4" h="126">
                    <a:moveTo>
                      <a:pt x="314" y="75"/>
                    </a:moveTo>
                    <a:cubicBezTo>
                      <a:pt x="304" y="113"/>
                      <a:pt x="304" y="113"/>
                      <a:pt x="304" y="113"/>
                    </a:cubicBezTo>
                    <a:cubicBezTo>
                      <a:pt x="187" y="126"/>
                      <a:pt x="41" y="0"/>
                      <a:pt x="21" y="119"/>
                    </a:cubicBezTo>
                    <a:cubicBezTo>
                      <a:pt x="20" y="89"/>
                      <a:pt x="0" y="90"/>
                      <a:pt x="14" y="45"/>
                    </a:cubicBezTo>
                    <a:cubicBezTo>
                      <a:pt x="28" y="63"/>
                      <a:pt x="23" y="15"/>
                      <a:pt x="60" y="15"/>
                    </a:cubicBezTo>
                    <a:cubicBezTo>
                      <a:pt x="164" y="16"/>
                      <a:pt x="164" y="16"/>
                      <a:pt x="164" y="16"/>
                    </a:cubicBezTo>
                    <a:cubicBezTo>
                      <a:pt x="166" y="16"/>
                      <a:pt x="166" y="16"/>
                      <a:pt x="166" y="16"/>
                    </a:cubicBezTo>
                    <a:cubicBezTo>
                      <a:pt x="166" y="15"/>
                      <a:pt x="166" y="15"/>
                      <a:pt x="166" y="15"/>
                    </a:cubicBezTo>
                    <a:cubicBezTo>
                      <a:pt x="219" y="15"/>
                      <a:pt x="219" y="15"/>
                      <a:pt x="219" y="15"/>
                    </a:cubicBezTo>
                    <a:cubicBezTo>
                      <a:pt x="219" y="15"/>
                      <a:pt x="219" y="15"/>
                      <a:pt x="219" y="15"/>
                    </a:cubicBezTo>
                    <a:cubicBezTo>
                      <a:pt x="235" y="15"/>
                      <a:pt x="235" y="15"/>
                      <a:pt x="235" y="15"/>
                    </a:cubicBezTo>
                    <a:cubicBezTo>
                      <a:pt x="282" y="15"/>
                      <a:pt x="313" y="41"/>
                      <a:pt x="314" y="73"/>
                    </a:cubicBezTo>
                    <a:cubicBezTo>
                      <a:pt x="314" y="75"/>
                      <a:pt x="314" y="75"/>
                      <a:pt x="314" y="75"/>
                    </a:cubicBezTo>
                    <a:close/>
                  </a:path>
                </a:pathLst>
              </a:custGeom>
              <a:solidFill>
                <a:srgbClr val="7552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6" name="PA-任意多边形 73"/>
              <p:cNvSpPr/>
              <p:nvPr>
                <p:custDataLst>
                  <p:tags r:id="rId29"/>
                </p:custDataLst>
              </p:nvPr>
            </p:nvSpPr>
            <p:spPr bwMode="auto">
              <a:xfrm>
                <a:off x="6056239" y="3187773"/>
                <a:ext cx="66966" cy="218398"/>
              </a:xfrm>
              <a:custGeom>
                <a:avLst/>
                <a:gdLst>
                  <a:gd name="T0" fmla="*/ 62 w 88"/>
                  <a:gd name="T1" fmla="*/ 0 h 287"/>
                  <a:gd name="T2" fmla="*/ 0 w 88"/>
                  <a:gd name="T3" fmla="*/ 287 h 287"/>
                  <a:gd name="T4" fmla="*/ 88 w 88"/>
                  <a:gd name="T5" fmla="*/ 275 h 287"/>
                  <a:gd name="T6" fmla="*/ 62 w 88"/>
                  <a:gd name="T7" fmla="*/ 0 h 287"/>
                </a:gdLst>
                <a:ahLst/>
                <a:cxnLst>
                  <a:cxn ang="0">
                    <a:pos x="T0" y="T1"/>
                  </a:cxn>
                  <a:cxn ang="0">
                    <a:pos x="T2" y="T3"/>
                  </a:cxn>
                  <a:cxn ang="0">
                    <a:pos x="T4" y="T5"/>
                  </a:cxn>
                  <a:cxn ang="0">
                    <a:pos x="T6" y="T7"/>
                  </a:cxn>
                </a:cxnLst>
                <a:rect l="0" t="0" r="r" b="b"/>
                <a:pathLst>
                  <a:path w="88" h="287">
                    <a:moveTo>
                      <a:pt x="62" y="0"/>
                    </a:moveTo>
                    <a:lnTo>
                      <a:pt x="0" y="287"/>
                    </a:lnTo>
                    <a:lnTo>
                      <a:pt x="88" y="275"/>
                    </a:lnTo>
                    <a:lnTo>
                      <a:pt x="62" y="0"/>
                    </a:ln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7" name="PA-任意多边形 74"/>
              <p:cNvSpPr/>
              <p:nvPr>
                <p:custDataLst>
                  <p:tags r:id="rId30"/>
                </p:custDataLst>
              </p:nvPr>
            </p:nvSpPr>
            <p:spPr bwMode="auto">
              <a:xfrm>
                <a:off x="5622486" y="3624570"/>
                <a:ext cx="304389" cy="474846"/>
              </a:xfrm>
              <a:custGeom>
                <a:avLst/>
                <a:gdLst>
                  <a:gd name="T0" fmla="*/ 165 w 169"/>
                  <a:gd name="T1" fmla="*/ 15 h 263"/>
                  <a:gd name="T2" fmla="*/ 161 w 169"/>
                  <a:gd name="T3" fmla="*/ 14 h 263"/>
                  <a:gd name="T4" fmla="*/ 156 w 169"/>
                  <a:gd name="T5" fmla="*/ 12 h 263"/>
                  <a:gd name="T6" fmla="*/ 156 w 169"/>
                  <a:gd name="T7" fmla="*/ 12 h 263"/>
                  <a:gd name="T8" fmla="*/ 116 w 169"/>
                  <a:gd name="T9" fmla="*/ 2 h 263"/>
                  <a:gd name="T10" fmla="*/ 85 w 169"/>
                  <a:gd name="T11" fmla="*/ 6 h 263"/>
                  <a:gd name="T12" fmla="*/ 65 w 169"/>
                  <a:gd name="T13" fmla="*/ 27 h 263"/>
                  <a:gd name="T14" fmla="*/ 49 w 169"/>
                  <a:gd name="T15" fmla="*/ 74 h 263"/>
                  <a:gd name="T16" fmla="*/ 50 w 169"/>
                  <a:gd name="T17" fmla="*/ 74 h 263"/>
                  <a:gd name="T18" fmla="*/ 7 w 169"/>
                  <a:gd name="T19" fmla="*/ 204 h 263"/>
                  <a:gd name="T20" fmla="*/ 40 w 169"/>
                  <a:gd name="T21" fmla="*/ 257 h 263"/>
                  <a:gd name="T22" fmla="*/ 40 w 169"/>
                  <a:gd name="T23" fmla="*/ 257 h 263"/>
                  <a:gd name="T24" fmla="*/ 100 w 169"/>
                  <a:gd name="T25" fmla="*/ 227 h 263"/>
                  <a:gd name="T26" fmla="*/ 169 w 169"/>
                  <a:gd name="T27" fmla="*/ 16 h 263"/>
                  <a:gd name="T28" fmla="*/ 165 w 169"/>
                  <a:gd name="T29" fmla="*/ 1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9" h="263">
                    <a:moveTo>
                      <a:pt x="165" y="15"/>
                    </a:moveTo>
                    <a:cubicBezTo>
                      <a:pt x="161" y="14"/>
                      <a:pt x="161" y="14"/>
                      <a:pt x="161" y="14"/>
                    </a:cubicBezTo>
                    <a:cubicBezTo>
                      <a:pt x="156" y="12"/>
                      <a:pt x="156" y="12"/>
                      <a:pt x="156" y="12"/>
                    </a:cubicBezTo>
                    <a:cubicBezTo>
                      <a:pt x="156" y="12"/>
                      <a:pt x="156" y="12"/>
                      <a:pt x="156" y="12"/>
                    </a:cubicBezTo>
                    <a:cubicBezTo>
                      <a:pt x="116" y="2"/>
                      <a:pt x="116" y="2"/>
                      <a:pt x="116" y="2"/>
                    </a:cubicBezTo>
                    <a:cubicBezTo>
                      <a:pt x="105" y="0"/>
                      <a:pt x="95" y="2"/>
                      <a:pt x="85" y="6"/>
                    </a:cubicBezTo>
                    <a:cubicBezTo>
                      <a:pt x="75" y="11"/>
                      <a:pt x="68" y="17"/>
                      <a:pt x="65" y="27"/>
                    </a:cubicBezTo>
                    <a:cubicBezTo>
                      <a:pt x="49" y="74"/>
                      <a:pt x="49" y="74"/>
                      <a:pt x="49" y="74"/>
                    </a:cubicBezTo>
                    <a:cubicBezTo>
                      <a:pt x="50" y="74"/>
                      <a:pt x="50" y="74"/>
                      <a:pt x="50" y="74"/>
                    </a:cubicBezTo>
                    <a:cubicBezTo>
                      <a:pt x="7" y="204"/>
                      <a:pt x="7" y="204"/>
                      <a:pt x="7" y="204"/>
                    </a:cubicBezTo>
                    <a:cubicBezTo>
                      <a:pt x="0" y="226"/>
                      <a:pt x="15" y="250"/>
                      <a:pt x="40" y="257"/>
                    </a:cubicBezTo>
                    <a:cubicBezTo>
                      <a:pt x="40" y="257"/>
                      <a:pt x="40" y="257"/>
                      <a:pt x="40" y="257"/>
                    </a:cubicBezTo>
                    <a:cubicBezTo>
                      <a:pt x="65" y="263"/>
                      <a:pt x="92" y="250"/>
                      <a:pt x="100" y="227"/>
                    </a:cubicBezTo>
                    <a:cubicBezTo>
                      <a:pt x="169" y="16"/>
                      <a:pt x="169" y="16"/>
                      <a:pt x="169" y="16"/>
                    </a:cubicBezTo>
                    <a:cubicBezTo>
                      <a:pt x="165" y="15"/>
                      <a:pt x="165" y="15"/>
                      <a:pt x="165" y="15"/>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8" name="PA-任意多边形 75"/>
              <p:cNvSpPr/>
              <p:nvPr>
                <p:custDataLst>
                  <p:tags r:id="rId31"/>
                </p:custDataLst>
              </p:nvPr>
            </p:nvSpPr>
            <p:spPr bwMode="auto">
              <a:xfrm>
                <a:off x="5432242" y="3882539"/>
                <a:ext cx="385052" cy="211549"/>
              </a:xfrm>
              <a:custGeom>
                <a:avLst/>
                <a:gdLst>
                  <a:gd name="T0" fmla="*/ 213 w 214"/>
                  <a:gd name="T1" fmla="*/ 31 h 117"/>
                  <a:gd name="T2" fmla="*/ 212 w 214"/>
                  <a:gd name="T3" fmla="*/ 35 h 117"/>
                  <a:gd name="T4" fmla="*/ 212 w 214"/>
                  <a:gd name="T5" fmla="*/ 40 h 117"/>
                  <a:gd name="T6" fmla="*/ 212 w 214"/>
                  <a:gd name="T7" fmla="*/ 40 h 117"/>
                  <a:gd name="T8" fmla="*/ 206 w 214"/>
                  <a:gd name="T9" fmla="*/ 80 h 117"/>
                  <a:gd name="T10" fmla="*/ 190 w 214"/>
                  <a:gd name="T11" fmla="*/ 106 h 117"/>
                  <a:gd name="T12" fmla="*/ 163 w 214"/>
                  <a:gd name="T13" fmla="*/ 116 h 117"/>
                  <a:gd name="T14" fmla="*/ 114 w 214"/>
                  <a:gd name="T15" fmla="*/ 109 h 117"/>
                  <a:gd name="T16" fmla="*/ 114 w 214"/>
                  <a:gd name="T17" fmla="*/ 109 h 117"/>
                  <a:gd name="T18" fmla="*/ 0 w 214"/>
                  <a:gd name="T19" fmla="*/ 93 h 117"/>
                  <a:gd name="T20" fmla="*/ 17 w 214"/>
                  <a:gd name="T21" fmla="*/ 0 h 117"/>
                  <a:gd name="T22" fmla="*/ 214 w 214"/>
                  <a:gd name="T23" fmla="*/ 26 h 117"/>
                  <a:gd name="T24" fmla="*/ 213 w 214"/>
                  <a:gd name="T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4" h="117">
                    <a:moveTo>
                      <a:pt x="213" y="31"/>
                    </a:moveTo>
                    <a:cubicBezTo>
                      <a:pt x="212" y="35"/>
                      <a:pt x="212" y="35"/>
                      <a:pt x="212" y="35"/>
                    </a:cubicBezTo>
                    <a:cubicBezTo>
                      <a:pt x="212" y="40"/>
                      <a:pt x="212" y="40"/>
                      <a:pt x="212" y="40"/>
                    </a:cubicBezTo>
                    <a:cubicBezTo>
                      <a:pt x="212" y="40"/>
                      <a:pt x="212" y="40"/>
                      <a:pt x="212" y="40"/>
                    </a:cubicBezTo>
                    <a:cubicBezTo>
                      <a:pt x="206" y="80"/>
                      <a:pt x="206" y="80"/>
                      <a:pt x="206" y="80"/>
                    </a:cubicBezTo>
                    <a:cubicBezTo>
                      <a:pt x="203" y="91"/>
                      <a:pt x="198" y="100"/>
                      <a:pt x="190" y="106"/>
                    </a:cubicBezTo>
                    <a:cubicBezTo>
                      <a:pt x="181" y="114"/>
                      <a:pt x="173" y="117"/>
                      <a:pt x="163" y="116"/>
                    </a:cubicBezTo>
                    <a:cubicBezTo>
                      <a:pt x="114" y="109"/>
                      <a:pt x="114" y="109"/>
                      <a:pt x="114" y="109"/>
                    </a:cubicBezTo>
                    <a:cubicBezTo>
                      <a:pt x="114" y="109"/>
                      <a:pt x="114" y="109"/>
                      <a:pt x="114" y="109"/>
                    </a:cubicBezTo>
                    <a:cubicBezTo>
                      <a:pt x="0" y="93"/>
                      <a:pt x="0" y="93"/>
                      <a:pt x="0" y="93"/>
                    </a:cubicBezTo>
                    <a:cubicBezTo>
                      <a:pt x="17" y="0"/>
                      <a:pt x="17" y="0"/>
                      <a:pt x="17" y="0"/>
                    </a:cubicBezTo>
                    <a:cubicBezTo>
                      <a:pt x="214" y="26"/>
                      <a:pt x="214" y="26"/>
                      <a:pt x="214" y="26"/>
                    </a:cubicBezTo>
                    <a:cubicBezTo>
                      <a:pt x="213" y="31"/>
                      <a:pt x="213" y="31"/>
                      <a:pt x="213" y="3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9" name="PA-任意多边形 76"/>
              <p:cNvSpPr/>
              <p:nvPr>
                <p:custDataLst>
                  <p:tags r:id="rId32"/>
                </p:custDataLst>
              </p:nvPr>
            </p:nvSpPr>
            <p:spPr bwMode="auto">
              <a:xfrm>
                <a:off x="5945137" y="3537819"/>
                <a:ext cx="154478" cy="139257"/>
              </a:xfrm>
              <a:custGeom>
                <a:avLst/>
                <a:gdLst>
                  <a:gd name="T0" fmla="*/ 71 w 203"/>
                  <a:gd name="T1" fmla="*/ 0 h 183"/>
                  <a:gd name="T2" fmla="*/ 0 w 203"/>
                  <a:gd name="T3" fmla="*/ 21 h 183"/>
                  <a:gd name="T4" fmla="*/ 64 w 203"/>
                  <a:gd name="T5" fmla="*/ 183 h 183"/>
                  <a:gd name="T6" fmla="*/ 203 w 203"/>
                  <a:gd name="T7" fmla="*/ 97 h 183"/>
                  <a:gd name="T8" fmla="*/ 71 w 203"/>
                  <a:gd name="T9" fmla="*/ 0 h 183"/>
                </a:gdLst>
                <a:ahLst/>
                <a:cxnLst>
                  <a:cxn ang="0">
                    <a:pos x="T0" y="T1"/>
                  </a:cxn>
                  <a:cxn ang="0">
                    <a:pos x="T2" y="T3"/>
                  </a:cxn>
                  <a:cxn ang="0">
                    <a:pos x="T4" y="T5"/>
                  </a:cxn>
                  <a:cxn ang="0">
                    <a:pos x="T6" y="T7"/>
                  </a:cxn>
                  <a:cxn ang="0">
                    <a:pos x="T8" y="T9"/>
                  </a:cxn>
                </a:cxnLst>
                <a:rect l="0" t="0" r="r" b="b"/>
                <a:pathLst>
                  <a:path w="203" h="183">
                    <a:moveTo>
                      <a:pt x="71" y="0"/>
                    </a:moveTo>
                    <a:lnTo>
                      <a:pt x="0" y="21"/>
                    </a:lnTo>
                    <a:lnTo>
                      <a:pt x="64" y="183"/>
                    </a:lnTo>
                    <a:lnTo>
                      <a:pt x="203" y="97"/>
                    </a:lnTo>
                    <a:lnTo>
                      <a:pt x="7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0" name="PA-任意多边形 77"/>
              <p:cNvSpPr/>
              <p:nvPr>
                <p:custDataLst>
                  <p:tags r:id="rId33"/>
                </p:custDataLst>
              </p:nvPr>
            </p:nvSpPr>
            <p:spPr bwMode="auto">
              <a:xfrm>
                <a:off x="6099614" y="3541624"/>
                <a:ext cx="152955" cy="131648"/>
              </a:xfrm>
              <a:custGeom>
                <a:avLst/>
                <a:gdLst>
                  <a:gd name="T0" fmla="*/ 133 w 201"/>
                  <a:gd name="T1" fmla="*/ 0 h 173"/>
                  <a:gd name="T2" fmla="*/ 201 w 201"/>
                  <a:gd name="T3" fmla="*/ 16 h 173"/>
                  <a:gd name="T4" fmla="*/ 137 w 201"/>
                  <a:gd name="T5" fmla="*/ 173 h 173"/>
                  <a:gd name="T6" fmla="*/ 0 w 201"/>
                  <a:gd name="T7" fmla="*/ 92 h 173"/>
                  <a:gd name="T8" fmla="*/ 133 w 201"/>
                  <a:gd name="T9" fmla="*/ 0 h 173"/>
                </a:gdLst>
                <a:ahLst/>
                <a:cxnLst>
                  <a:cxn ang="0">
                    <a:pos x="T0" y="T1"/>
                  </a:cxn>
                  <a:cxn ang="0">
                    <a:pos x="T2" y="T3"/>
                  </a:cxn>
                  <a:cxn ang="0">
                    <a:pos x="T4" y="T5"/>
                  </a:cxn>
                  <a:cxn ang="0">
                    <a:pos x="T6" y="T7"/>
                  </a:cxn>
                  <a:cxn ang="0">
                    <a:pos x="T8" y="T9"/>
                  </a:cxn>
                </a:cxnLst>
                <a:rect l="0" t="0" r="r" b="b"/>
                <a:pathLst>
                  <a:path w="201" h="173">
                    <a:moveTo>
                      <a:pt x="133" y="0"/>
                    </a:moveTo>
                    <a:lnTo>
                      <a:pt x="201" y="16"/>
                    </a:lnTo>
                    <a:lnTo>
                      <a:pt x="137" y="173"/>
                    </a:lnTo>
                    <a:lnTo>
                      <a:pt x="0" y="92"/>
                    </a:lnTo>
                    <a:lnTo>
                      <a:pt x="13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1" name="PA-任意多边形 78"/>
              <p:cNvSpPr/>
              <p:nvPr>
                <p:custDataLst>
                  <p:tags r:id="rId34"/>
                </p:custDataLst>
              </p:nvPr>
            </p:nvSpPr>
            <p:spPr bwMode="auto">
              <a:xfrm>
                <a:off x="6095809" y="3552278"/>
                <a:ext cx="212311" cy="592034"/>
              </a:xfrm>
              <a:custGeom>
                <a:avLst/>
                <a:gdLst>
                  <a:gd name="T0" fmla="*/ 206 w 279"/>
                  <a:gd name="T1" fmla="*/ 0 h 778"/>
                  <a:gd name="T2" fmla="*/ 279 w 279"/>
                  <a:gd name="T3" fmla="*/ 259 h 778"/>
                  <a:gd name="T4" fmla="*/ 159 w 279"/>
                  <a:gd name="T5" fmla="*/ 249 h 778"/>
                  <a:gd name="T6" fmla="*/ 251 w 279"/>
                  <a:gd name="T7" fmla="*/ 399 h 778"/>
                  <a:gd name="T8" fmla="*/ 3 w 279"/>
                  <a:gd name="T9" fmla="*/ 778 h 778"/>
                  <a:gd name="T10" fmla="*/ 0 w 279"/>
                  <a:gd name="T11" fmla="*/ 522 h 778"/>
                  <a:gd name="T12" fmla="*/ 206 w 279"/>
                  <a:gd name="T13" fmla="*/ 0 h 778"/>
                </a:gdLst>
                <a:ahLst/>
                <a:cxnLst>
                  <a:cxn ang="0">
                    <a:pos x="T0" y="T1"/>
                  </a:cxn>
                  <a:cxn ang="0">
                    <a:pos x="T2" y="T3"/>
                  </a:cxn>
                  <a:cxn ang="0">
                    <a:pos x="T4" y="T5"/>
                  </a:cxn>
                  <a:cxn ang="0">
                    <a:pos x="T6" y="T7"/>
                  </a:cxn>
                  <a:cxn ang="0">
                    <a:pos x="T8" y="T9"/>
                  </a:cxn>
                  <a:cxn ang="0">
                    <a:pos x="T10" y="T11"/>
                  </a:cxn>
                  <a:cxn ang="0">
                    <a:pos x="T12" y="T13"/>
                  </a:cxn>
                </a:cxnLst>
                <a:rect l="0" t="0" r="r" b="b"/>
                <a:pathLst>
                  <a:path w="279" h="778">
                    <a:moveTo>
                      <a:pt x="206" y="0"/>
                    </a:moveTo>
                    <a:lnTo>
                      <a:pt x="279" y="259"/>
                    </a:lnTo>
                    <a:lnTo>
                      <a:pt x="159" y="249"/>
                    </a:lnTo>
                    <a:lnTo>
                      <a:pt x="251" y="399"/>
                    </a:lnTo>
                    <a:lnTo>
                      <a:pt x="3" y="778"/>
                    </a:lnTo>
                    <a:lnTo>
                      <a:pt x="0" y="522"/>
                    </a:lnTo>
                    <a:lnTo>
                      <a:pt x="206" y="0"/>
                    </a:lnTo>
                    <a:close/>
                  </a:path>
                </a:pathLst>
              </a:custGeom>
              <a:solidFill>
                <a:srgbClr val="4C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2" name="PA-任意多边形 79"/>
              <p:cNvSpPr/>
              <p:nvPr>
                <p:custDataLst>
                  <p:tags r:id="rId35"/>
                </p:custDataLst>
              </p:nvPr>
            </p:nvSpPr>
            <p:spPr bwMode="auto">
              <a:xfrm>
                <a:off x="5888825" y="3552277"/>
                <a:ext cx="212311" cy="592034"/>
              </a:xfrm>
              <a:custGeom>
                <a:avLst/>
                <a:gdLst>
                  <a:gd name="T0" fmla="*/ 74 w 279"/>
                  <a:gd name="T1" fmla="*/ 0 h 778"/>
                  <a:gd name="T2" fmla="*/ 0 w 279"/>
                  <a:gd name="T3" fmla="*/ 259 h 778"/>
                  <a:gd name="T4" fmla="*/ 121 w 279"/>
                  <a:gd name="T5" fmla="*/ 249 h 778"/>
                  <a:gd name="T6" fmla="*/ 29 w 279"/>
                  <a:gd name="T7" fmla="*/ 399 h 778"/>
                  <a:gd name="T8" fmla="*/ 275 w 279"/>
                  <a:gd name="T9" fmla="*/ 778 h 778"/>
                  <a:gd name="T10" fmla="*/ 279 w 279"/>
                  <a:gd name="T11" fmla="*/ 522 h 778"/>
                  <a:gd name="T12" fmla="*/ 74 w 279"/>
                  <a:gd name="T13" fmla="*/ 0 h 778"/>
                </a:gdLst>
                <a:ahLst/>
                <a:cxnLst>
                  <a:cxn ang="0">
                    <a:pos x="T0" y="T1"/>
                  </a:cxn>
                  <a:cxn ang="0">
                    <a:pos x="T2" y="T3"/>
                  </a:cxn>
                  <a:cxn ang="0">
                    <a:pos x="T4" y="T5"/>
                  </a:cxn>
                  <a:cxn ang="0">
                    <a:pos x="T6" y="T7"/>
                  </a:cxn>
                  <a:cxn ang="0">
                    <a:pos x="T8" y="T9"/>
                  </a:cxn>
                  <a:cxn ang="0">
                    <a:pos x="T10" y="T11"/>
                  </a:cxn>
                  <a:cxn ang="0">
                    <a:pos x="T12" y="T13"/>
                  </a:cxn>
                </a:cxnLst>
                <a:rect l="0" t="0" r="r" b="b"/>
                <a:pathLst>
                  <a:path w="279" h="778">
                    <a:moveTo>
                      <a:pt x="74" y="0"/>
                    </a:moveTo>
                    <a:lnTo>
                      <a:pt x="0" y="259"/>
                    </a:lnTo>
                    <a:lnTo>
                      <a:pt x="121" y="249"/>
                    </a:lnTo>
                    <a:lnTo>
                      <a:pt x="29" y="399"/>
                    </a:lnTo>
                    <a:lnTo>
                      <a:pt x="275" y="778"/>
                    </a:lnTo>
                    <a:lnTo>
                      <a:pt x="279" y="522"/>
                    </a:lnTo>
                    <a:lnTo>
                      <a:pt x="74" y="0"/>
                    </a:lnTo>
                    <a:close/>
                  </a:path>
                </a:pathLst>
              </a:custGeom>
              <a:solidFill>
                <a:srgbClr val="5E5E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3" name="PA-任意多边形 80"/>
              <p:cNvSpPr/>
              <p:nvPr>
                <p:custDataLst>
                  <p:tags r:id="rId36"/>
                </p:custDataLst>
              </p:nvPr>
            </p:nvSpPr>
            <p:spPr bwMode="auto">
              <a:xfrm>
                <a:off x="5291463" y="3862752"/>
                <a:ext cx="165892" cy="175023"/>
              </a:xfrm>
              <a:custGeom>
                <a:avLst/>
                <a:gdLst>
                  <a:gd name="T0" fmla="*/ 8 w 92"/>
                  <a:gd name="T1" fmla="*/ 25 h 97"/>
                  <a:gd name="T2" fmla="*/ 1 w 92"/>
                  <a:gd name="T3" fmla="*/ 67 h 97"/>
                  <a:gd name="T4" fmla="*/ 17 w 92"/>
                  <a:gd name="T5" fmla="*/ 87 h 97"/>
                  <a:gd name="T6" fmla="*/ 38 w 92"/>
                  <a:gd name="T7" fmla="*/ 90 h 97"/>
                  <a:gd name="T8" fmla="*/ 85 w 92"/>
                  <a:gd name="T9" fmla="*/ 75 h 97"/>
                  <a:gd name="T10" fmla="*/ 91 w 92"/>
                  <a:gd name="T11" fmla="*/ 38 h 97"/>
                  <a:gd name="T12" fmla="*/ 75 w 92"/>
                  <a:gd name="T13" fmla="*/ 17 h 97"/>
                  <a:gd name="T14" fmla="*/ 8 w 92"/>
                  <a:gd name="T15" fmla="*/ 25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97">
                    <a:moveTo>
                      <a:pt x="8" y="25"/>
                    </a:moveTo>
                    <a:cubicBezTo>
                      <a:pt x="1" y="67"/>
                      <a:pt x="1" y="67"/>
                      <a:pt x="1" y="67"/>
                    </a:cubicBezTo>
                    <a:cubicBezTo>
                      <a:pt x="0" y="76"/>
                      <a:pt x="7" y="85"/>
                      <a:pt x="17" y="87"/>
                    </a:cubicBezTo>
                    <a:cubicBezTo>
                      <a:pt x="38" y="90"/>
                      <a:pt x="38" y="90"/>
                      <a:pt x="38" y="90"/>
                    </a:cubicBezTo>
                    <a:cubicBezTo>
                      <a:pt x="52" y="92"/>
                      <a:pt x="81" y="97"/>
                      <a:pt x="85" y="75"/>
                    </a:cubicBezTo>
                    <a:cubicBezTo>
                      <a:pt x="91" y="38"/>
                      <a:pt x="91" y="38"/>
                      <a:pt x="91" y="38"/>
                    </a:cubicBezTo>
                    <a:cubicBezTo>
                      <a:pt x="92" y="28"/>
                      <a:pt x="85" y="19"/>
                      <a:pt x="75" y="17"/>
                    </a:cubicBezTo>
                    <a:cubicBezTo>
                      <a:pt x="59" y="15"/>
                      <a:pt x="12" y="0"/>
                      <a:pt x="8" y="25"/>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4" name="PA-任意多边形 83"/>
              <p:cNvSpPr/>
              <p:nvPr>
                <p:custDataLst>
                  <p:tags r:id="rId37"/>
                </p:custDataLst>
              </p:nvPr>
            </p:nvSpPr>
            <p:spPr bwMode="auto">
              <a:xfrm>
                <a:off x="5271677" y="3873405"/>
                <a:ext cx="92078" cy="47180"/>
              </a:xfrm>
              <a:custGeom>
                <a:avLst/>
                <a:gdLst>
                  <a:gd name="T0" fmla="*/ 1 w 51"/>
                  <a:gd name="T1" fmla="*/ 10 h 26"/>
                  <a:gd name="T2" fmla="*/ 1 w 51"/>
                  <a:gd name="T3" fmla="*/ 10 h 26"/>
                  <a:gd name="T4" fmla="*/ 11 w 51"/>
                  <a:gd name="T5" fmla="*/ 21 h 26"/>
                  <a:gd name="T6" fmla="*/ 39 w 51"/>
                  <a:gd name="T7" fmla="*/ 25 h 26"/>
                  <a:gd name="T8" fmla="*/ 51 w 51"/>
                  <a:gd name="T9" fmla="*/ 16 h 26"/>
                  <a:gd name="T10" fmla="*/ 51 w 51"/>
                  <a:gd name="T11" fmla="*/ 16 h 26"/>
                  <a:gd name="T12" fmla="*/ 41 w 51"/>
                  <a:gd name="T13" fmla="*/ 5 h 26"/>
                  <a:gd name="T14" fmla="*/ 12 w 51"/>
                  <a:gd name="T15" fmla="*/ 1 h 26"/>
                  <a:gd name="T16" fmla="*/ 1 w 51"/>
                  <a:gd name="T1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6">
                    <a:moveTo>
                      <a:pt x="1" y="10"/>
                    </a:moveTo>
                    <a:cubicBezTo>
                      <a:pt x="1" y="10"/>
                      <a:pt x="1" y="10"/>
                      <a:pt x="1" y="10"/>
                    </a:cubicBezTo>
                    <a:cubicBezTo>
                      <a:pt x="0" y="15"/>
                      <a:pt x="5" y="21"/>
                      <a:pt x="11" y="21"/>
                    </a:cubicBezTo>
                    <a:cubicBezTo>
                      <a:pt x="39" y="25"/>
                      <a:pt x="39" y="25"/>
                      <a:pt x="39" y="25"/>
                    </a:cubicBezTo>
                    <a:cubicBezTo>
                      <a:pt x="45" y="26"/>
                      <a:pt x="50" y="22"/>
                      <a:pt x="51" y="16"/>
                    </a:cubicBezTo>
                    <a:cubicBezTo>
                      <a:pt x="51" y="16"/>
                      <a:pt x="51" y="16"/>
                      <a:pt x="51" y="16"/>
                    </a:cubicBezTo>
                    <a:cubicBezTo>
                      <a:pt x="51" y="11"/>
                      <a:pt x="47" y="5"/>
                      <a:pt x="41" y="5"/>
                    </a:cubicBezTo>
                    <a:cubicBezTo>
                      <a:pt x="12" y="1"/>
                      <a:pt x="12" y="1"/>
                      <a:pt x="12" y="1"/>
                    </a:cubicBezTo>
                    <a:cubicBezTo>
                      <a:pt x="7" y="0"/>
                      <a:pt x="1" y="4"/>
                      <a:pt x="1" y="10"/>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5" name="PA-任意多边形 84"/>
              <p:cNvSpPr/>
              <p:nvPr>
                <p:custDataLst>
                  <p:tags r:id="rId38"/>
                </p:custDataLst>
              </p:nvPr>
            </p:nvSpPr>
            <p:spPr bwMode="auto">
              <a:xfrm>
                <a:off x="5257218" y="3909931"/>
                <a:ext cx="111863" cy="48702"/>
              </a:xfrm>
              <a:custGeom>
                <a:avLst/>
                <a:gdLst>
                  <a:gd name="T0" fmla="*/ 1 w 62"/>
                  <a:gd name="T1" fmla="*/ 9 h 27"/>
                  <a:gd name="T2" fmla="*/ 1 w 62"/>
                  <a:gd name="T3" fmla="*/ 9 h 27"/>
                  <a:gd name="T4" fmla="*/ 12 w 62"/>
                  <a:gd name="T5" fmla="*/ 21 h 27"/>
                  <a:gd name="T6" fmla="*/ 49 w 62"/>
                  <a:gd name="T7" fmla="*/ 26 h 27"/>
                  <a:gd name="T8" fmla="*/ 62 w 62"/>
                  <a:gd name="T9" fmla="*/ 17 h 27"/>
                  <a:gd name="T10" fmla="*/ 62 w 62"/>
                  <a:gd name="T11" fmla="*/ 17 h 27"/>
                  <a:gd name="T12" fmla="*/ 51 w 62"/>
                  <a:gd name="T13" fmla="*/ 5 h 27"/>
                  <a:gd name="T14" fmla="*/ 14 w 62"/>
                  <a:gd name="T15" fmla="*/ 0 h 27"/>
                  <a:gd name="T16" fmla="*/ 1 w 62"/>
                  <a:gd name="T1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7">
                    <a:moveTo>
                      <a:pt x="1" y="9"/>
                    </a:moveTo>
                    <a:cubicBezTo>
                      <a:pt x="1" y="9"/>
                      <a:pt x="1" y="9"/>
                      <a:pt x="1" y="9"/>
                    </a:cubicBezTo>
                    <a:cubicBezTo>
                      <a:pt x="0" y="15"/>
                      <a:pt x="5" y="20"/>
                      <a:pt x="12" y="21"/>
                    </a:cubicBezTo>
                    <a:cubicBezTo>
                      <a:pt x="49" y="26"/>
                      <a:pt x="49" y="26"/>
                      <a:pt x="49" y="26"/>
                    </a:cubicBezTo>
                    <a:cubicBezTo>
                      <a:pt x="56" y="27"/>
                      <a:pt x="61" y="23"/>
                      <a:pt x="62" y="17"/>
                    </a:cubicBezTo>
                    <a:cubicBezTo>
                      <a:pt x="62" y="17"/>
                      <a:pt x="62" y="17"/>
                      <a:pt x="62" y="17"/>
                    </a:cubicBezTo>
                    <a:cubicBezTo>
                      <a:pt x="62" y="12"/>
                      <a:pt x="57" y="6"/>
                      <a:pt x="51" y="5"/>
                    </a:cubicBezTo>
                    <a:cubicBezTo>
                      <a:pt x="14" y="0"/>
                      <a:pt x="14" y="0"/>
                      <a:pt x="14" y="0"/>
                    </a:cubicBezTo>
                    <a:cubicBezTo>
                      <a:pt x="7" y="0"/>
                      <a:pt x="1" y="3"/>
                      <a:pt x="1" y="9"/>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6" name="PA-任意多边形 85"/>
              <p:cNvSpPr/>
              <p:nvPr>
                <p:custDataLst>
                  <p:tags r:id="rId39"/>
                </p:custDataLst>
              </p:nvPr>
            </p:nvSpPr>
            <p:spPr bwMode="auto">
              <a:xfrm>
                <a:off x="5261022" y="3945696"/>
                <a:ext cx="102731" cy="47180"/>
              </a:xfrm>
              <a:custGeom>
                <a:avLst/>
                <a:gdLst>
                  <a:gd name="T0" fmla="*/ 1 w 57"/>
                  <a:gd name="T1" fmla="*/ 10 h 26"/>
                  <a:gd name="T2" fmla="*/ 1 w 57"/>
                  <a:gd name="T3" fmla="*/ 10 h 26"/>
                  <a:gd name="T4" fmla="*/ 38 w 57"/>
                  <a:gd name="T5" fmla="*/ 24 h 26"/>
                  <a:gd name="T6" fmla="*/ 57 w 57"/>
                  <a:gd name="T7" fmla="*/ 18 h 26"/>
                  <a:gd name="T8" fmla="*/ 57 w 57"/>
                  <a:gd name="T9" fmla="*/ 18 h 26"/>
                  <a:gd name="T10" fmla="*/ 46 w 57"/>
                  <a:gd name="T11" fmla="*/ 6 h 26"/>
                  <a:gd name="T12" fmla="*/ 13 w 57"/>
                  <a:gd name="T13" fmla="*/ 1 h 26"/>
                  <a:gd name="T14" fmla="*/ 1 w 57"/>
                  <a:gd name="T15" fmla="*/ 1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26">
                    <a:moveTo>
                      <a:pt x="1" y="10"/>
                    </a:moveTo>
                    <a:cubicBezTo>
                      <a:pt x="1" y="10"/>
                      <a:pt x="1" y="10"/>
                      <a:pt x="1" y="10"/>
                    </a:cubicBezTo>
                    <a:cubicBezTo>
                      <a:pt x="0" y="25"/>
                      <a:pt x="28" y="22"/>
                      <a:pt x="38" y="24"/>
                    </a:cubicBezTo>
                    <a:cubicBezTo>
                      <a:pt x="48" y="26"/>
                      <a:pt x="56" y="25"/>
                      <a:pt x="57" y="18"/>
                    </a:cubicBezTo>
                    <a:cubicBezTo>
                      <a:pt x="57" y="18"/>
                      <a:pt x="57" y="18"/>
                      <a:pt x="57" y="18"/>
                    </a:cubicBezTo>
                    <a:cubicBezTo>
                      <a:pt x="57" y="12"/>
                      <a:pt x="52" y="7"/>
                      <a:pt x="46" y="6"/>
                    </a:cubicBezTo>
                    <a:cubicBezTo>
                      <a:pt x="13" y="1"/>
                      <a:pt x="13" y="1"/>
                      <a:pt x="13" y="1"/>
                    </a:cubicBezTo>
                    <a:cubicBezTo>
                      <a:pt x="7" y="0"/>
                      <a:pt x="2" y="4"/>
                      <a:pt x="1" y="10"/>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7" name="PA-任意多边形 91"/>
              <p:cNvSpPr/>
              <p:nvPr>
                <p:custDataLst>
                  <p:tags r:id="rId40"/>
                </p:custDataLst>
              </p:nvPr>
            </p:nvSpPr>
            <p:spPr bwMode="auto">
              <a:xfrm>
                <a:off x="5359948" y="3842966"/>
                <a:ext cx="73814" cy="72292"/>
              </a:xfrm>
              <a:custGeom>
                <a:avLst/>
                <a:gdLst>
                  <a:gd name="T0" fmla="*/ 4 w 41"/>
                  <a:gd name="T1" fmla="*/ 6 h 40"/>
                  <a:gd name="T2" fmla="*/ 4 w 41"/>
                  <a:gd name="T3" fmla="*/ 6 h 40"/>
                  <a:gd name="T4" fmla="*/ 6 w 41"/>
                  <a:gd name="T5" fmla="*/ 23 h 40"/>
                  <a:gd name="T6" fmla="*/ 21 w 41"/>
                  <a:gd name="T7" fmla="*/ 36 h 40"/>
                  <a:gd name="T8" fmla="*/ 37 w 41"/>
                  <a:gd name="T9" fmla="*/ 34 h 40"/>
                  <a:gd name="T10" fmla="*/ 37 w 41"/>
                  <a:gd name="T11" fmla="*/ 34 h 40"/>
                  <a:gd name="T12" fmla="*/ 35 w 41"/>
                  <a:gd name="T13" fmla="*/ 18 h 40"/>
                  <a:gd name="T14" fmla="*/ 20 w 41"/>
                  <a:gd name="T15" fmla="*/ 4 h 40"/>
                  <a:gd name="T16" fmla="*/ 4 w 41"/>
                  <a:gd name="T1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0">
                    <a:moveTo>
                      <a:pt x="4" y="6"/>
                    </a:moveTo>
                    <a:cubicBezTo>
                      <a:pt x="4" y="6"/>
                      <a:pt x="4" y="6"/>
                      <a:pt x="4" y="6"/>
                    </a:cubicBezTo>
                    <a:cubicBezTo>
                      <a:pt x="0" y="11"/>
                      <a:pt x="1" y="18"/>
                      <a:pt x="6" y="23"/>
                    </a:cubicBezTo>
                    <a:cubicBezTo>
                      <a:pt x="21" y="36"/>
                      <a:pt x="21" y="36"/>
                      <a:pt x="21" y="36"/>
                    </a:cubicBezTo>
                    <a:cubicBezTo>
                      <a:pt x="26" y="40"/>
                      <a:pt x="33" y="39"/>
                      <a:pt x="37" y="34"/>
                    </a:cubicBezTo>
                    <a:cubicBezTo>
                      <a:pt x="37" y="34"/>
                      <a:pt x="37" y="34"/>
                      <a:pt x="37" y="34"/>
                    </a:cubicBezTo>
                    <a:cubicBezTo>
                      <a:pt x="41" y="29"/>
                      <a:pt x="40" y="22"/>
                      <a:pt x="35" y="18"/>
                    </a:cubicBezTo>
                    <a:cubicBezTo>
                      <a:pt x="20" y="4"/>
                      <a:pt x="20" y="4"/>
                      <a:pt x="20" y="4"/>
                    </a:cubicBezTo>
                    <a:cubicBezTo>
                      <a:pt x="15" y="0"/>
                      <a:pt x="8" y="1"/>
                      <a:pt x="4" y="6"/>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8" name="PA-任意多边形 94"/>
              <p:cNvSpPr/>
              <p:nvPr>
                <p:custDataLst>
                  <p:tags r:id="rId41"/>
                </p:custDataLst>
              </p:nvPr>
            </p:nvSpPr>
            <p:spPr bwMode="auto">
              <a:xfrm>
                <a:off x="6740350" y="3862751"/>
                <a:ext cx="167414" cy="175023"/>
              </a:xfrm>
              <a:custGeom>
                <a:avLst/>
                <a:gdLst>
                  <a:gd name="T0" fmla="*/ 85 w 93"/>
                  <a:gd name="T1" fmla="*/ 25 h 97"/>
                  <a:gd name="T2" fmla="*/ 91 w 93"/>
                  <a:gd name="T3" fmla="*/ 67 h 97"/>
                  <a:gd name="T4" fmla="*/ 75 w 93"/>
                  <a:gd name="T5" fmla="*/ 87 h 97"/>
                  <a:gd name="T6" fmla="*/ 55 w 93"/>
                  <a:gd name="T7" fmla="*/ 90 h 97"/>
                  <a:gd name="T8" fmla="*/ 8 w 93"/>
                  <a:gd name="T9" fmla="*/ 75 h 97"/>
                  <a:gd name="T10" fmla="*/ 2 w 93"/>
                  <a:gd name="T11" fmla="*/ 38 h 97"/>
                  <a:gd name="T12" fmla="*/ 18 w 93"/>
                  <a:gd name="T13" fmla="*/ 17 h 97"/>
                  <a:gd name="T14" fmla="*/ 85 w 93"/>
                  <a:gd name="T15" fmla="*/ 25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97">
                    <a:moveTo>
                      <a:pt x="85" y="25"/>
                    </a:moveTo>
                    <a:cubicBezTo>
                      <a:pt x="91" y="67"/>
                      <a:pt x="91" y="67"/>
                      <a:pt x="91" y="67"/>
                    </a:cubicBezTo>
                    <a:cubicBezTo>
                      <a:pt x="93" y="76"/>
                      <a:pt x="85" y="85"/>
                      <a:pt x="75" y="87"/>
                    </a:cubicBezTo>
                    <a:cubicBezTo>
                      <a:pt x="55" y="90"/>
                      <a:pt x="55" y="90"/>
                      <a:pt x="55" y="90"/>
                    </a:cubicBezTo>
                    <a:cubicBezTo>
                      <a:pt x="40" y="92"/>
                      <a:pt x="11" y="97"/>
                      <a:pt x="8" y="75"/>
                    </a:cubicBezTo>
                    <a:cubicBezTo>
                      <a:pt x="2" y="38"/>
                      <a:pt x="2" y="38"/>
                      <a:pt x="2" y="38"/>
                    </a:cubicBezTo>
                    <a:cubicBezTo>
                      <a:pt x="0" y="28"/>
                      <a:pt x="8" y="19"/>
                      <a:pt x="18" y="17"/>
                    </a:cubicBezTo>
                    <a:cubicBezTo>
                      <a:pt x="34" y="15"/>
                      <a:pt x="81" y="0"/>
                      <a:pt x="85" y="25"/>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9" name="PA-任意多边形 95"/>
              <p:cNvSpPr/>
              <p:nvPr>
                <p:custDataLst>
                  <p:tags r:id="rId42"/>
                </p:custDataLst>
              </p:nvPr>
            </p:nvSpPr>
            <p:spPr bwMode="auto">
              <a:xfrm>
                <a:off x="6744155" y="3875687"/>
                <a:ext cx="59356" cy="66205"/>
              </a:xfrm>
              <a:custGeom>
                <a:avLst/>
                <a:gdLst>
                  <a:gd name="T0" fmla="*/ 27 w 33"/>
                  <a:gd name="T1" fmla="*/ 4 h 37"/>
                  <a:gd name="T2" fmla="*/ 27 w 33"/>
                  <a:gd name="T3" fmla="*/ 4 h 37"/>
                  <a:gd name="T4" fmla="*/ 30 w 33"/>
                  <a:gd name="T5" fmla="*/ 20 h 37"/>
                  <a:gd name="T6" fmla="*/ 22 w 33"/>
                  <a:gd name="T7" fmla="*/ 31 h 37"/>
                  <a:gd name="T8" fmla="*/ 6 w 33"/>
                  <a:gd name="T9" fmla="*/ 33 h 37"/>
                  <a:gd name="T10" fmla="*/ 6 w 33"/>
                  <a:gd name="T11" fmla="*/ 33 h 37"/>
                  <a:gd name="T12" fmla="*/ 4 w 33"/>
                  <a:gd name="T13" fmla="*/ 17 h 37"/>
                  <a:gd name="T14" fmla="*/ 11 w 33"/>
                  <a:gd name="T15" fmla="*/ 7 h 37"/>
                  <a:gd name="T16" fmla="*/ 27 w 33"/>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7">
                    <a:moveTo>
                      <a:pt x="27" y="4"/>
                    </a:moveTo>
                    <a:cubicBezTo>
                      <a:pt x="27" y="4"/>
                      <a:pt x="27" y="4"/>
                      <a:pt x="27" y="4"/>
                    </a:cubicBezTo>
                    <a:cubicBezTo>
                      <a:pt x="32" y="8"/>
                      <a:pt x="33" y="15"/>
                      <a:pt x="30" y="20"/>
                    </a:cubicBezTo>
                    <a:cubicBezTo>
                      <a:pt x="22" y="31"/>
                      <a:pt x="22" y="31"/>
                      <a:pt x="22" y="31"/>
                    </a:cubicBezTo>
                    <a:cubicBezTo>
                      <a:pt x="19" y="36"/>
                      <a:pt x="11" y="37"/>
                      <a:pt x="6" y="33"/>
                    </a:cubicBezTo>
                    <a:cubicBezTo>
                      <a:pt x="6" y="33"/>
                      <a:pt x="6" y="33"/>
                      <a:pt x="6" y="33"/>
                    </a:cubicBezTo>
                    <a:cubicBezTo>
                      <a:pt x="1" y="30"/>
                      <a:pt x="0" y="22"/>
                      <a:pt x="4" y="17"/>
                    </a:cubicBezTo>
                    <a:cubicBezTo>
                      <a:pt x="11" y="7"/>
                      <a:pt x="11" y="7"/>
                      <a:pt x="11" y="7"/>
                    </a:cubicBezTo>
                    <a:cubicBezTo>
                      <a:pt x="15" y="2"/>
                      <a:pt x="22" y="0"/>
                      <a:pt x="27" y="4"/>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0" name="PA-任意多边形 96"/>
              <p:cNvSpPr/>
              <p:nvPr>
                <p:custDataLst>
                  <p:tags r:id="rId43"/>
                </p:custDataLst>
              </p:nvPr>
            </p:nvSpPr>
            <p:spPr bwMode="auto">
              <a:xfrm>
                <a:off x="6823296" y="3884057"/>
                <a:ext cx="72293" cy="137735"/>
              </a:xfrm>
              <a:custGeom>
                <a:avLst/>
                <a:gdLst>
                  <a:gd name="T0" fmla="*/ 11 w 40"/>
                  <a:gd name="T1" fmla="*/ 76 h 76"/>
                  <a:gd name="T2" fmla="*/ 10 w 40"/>
                  <a:gd name="T3" fmla="*/ 74 h 76"/>
                  <a:gd name="T4" fmla="*/ 10 w 40"/>
                  <a:gd name="T5" fmla="*/ 74 h 76"/>
                  <a:gd name="T6" fmla="*/ 18 w 40"/>
                  <a:gd name="T7" fmla="*/ 63 h 76"/>
                  <a:gd name="T8" fmla="*/ 16 w 40"/>
                  <a:gd name="T9" fmla="*/ 63 h 76"/>
                  <a:gd name="T10" fmla="*/ 3 w 40"/>
                  <a:gd name="T11" fmla="*/ 54 h 76"/>
                  <a:gd name="T12" fmla="*/ 3 w 40"/>
                  <a:gd name="T13" fmla="*/ 54 h 76"/>
                  <a:gd name="T14" fmla="*/ 12 w 40"/>
                  <a:gd name="T15" fmla="*/ 43 h 76"/>
                  <a:gd name="T16" fmla="*/ 0 w 40"/>
                  <a:gd name="T17" fmla="*/ 34 h 76"/>
                  <a:gd name="T18" fmla="*/ 0 w 40"/>
                  <a:gd name="T19" fmla="*/ 34 h 76"/>
                  <a:gd name="T20" fmla="*/ 11 w 40"/>
                  <a:gd name="T21" fmla="*/ 22 h 76"/>
                  <a:gd name="T22" fmla="*/ 13 w 40"/>
                  <a:gd name="T23" fmla="*/ 22 h 76"/>
                  <a:gd name="T24" fmla="*/ 3 w 40"/>
                  <a:gd name="T25" fmla="*/ 13 h 76"/>
                  <a:gd name="T26" fmla="*/ 3 w 40"/>
                  <a:gd name="T27" fmla="*/ 13 h 76"/>
                  <a:gd name="T28" fmla="*/ 14 w 40"/>
                  <a:gd name="T29" fmla="*/ 1 h 76"/>
                  <a:gd name="T30" fmla="*/ 23 w 40"/>
                  <a:gd name="T31" fmla="*/ 0 h 76"/>
                  <a:gd name="T32" fmla="*/ 29 w 40"/>
                  <a:gd name="T33" fmla="*/ 2 h 76"/>
                  <a:gd name="T34" fmla="*/ 37 w 40"/>
                  <a:gd name="T35" fmla="*/ 15 h 76"/>
                  <a:gd name="T36" fmla="*/ 40 w 40"/>
                  <a:gd name="T37" fmla="*/ 56 h 76"/>
                  <a:gd name="T38" fmla="*/ 40 w 40"/>
                  <a:gd name="T39" fmla="*/ 58 h 76"/>
                  <a:gd name="T40" fmla="*/ 21 w 40"/>
                  <a:gd name="T41" fmla="*/ 75 h 76"/>
                  <a:gd name="T42" fmla="*/ 11 w 40"/>
                  <a:gd name="T4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76">
                    <a:moveTo>
                      <a:pt x="11" y="76"/>
                    </a:moveTo>
                    <a:cubicBezTo>
                      <a:pt x="10" y="76"/>
                      <a:pt x="10" y="75"/>
                      <a:pt x="10" y="74"/>
                    </a:cubicBezTo>
                    <a:cubicBezTo>
                      <a:pt x="10" y="74"/>
                      <a:pt x="10" y="74"/>
                      <a:pt x="10" y="74"/>
                    </a:cubicBezTo>
                    <a:cubicBezTo>
                      <a:pt x="10" y="69"/>
                      <a:pt x="13" y="65"/>
                      <a:pt x="18" y="63"/>
                    </a:cubicBezTo>
                    <a:cubicBezTo>
                      <a:pt x="16" y="63"/>
                      <a:pt x="16" y="63"/>
                      <a:pt x="16" y="63"/>
                    </a:cubicBezTo>
                    <a:cubicBezTo>
                      <a:pt x="10" y="64"/>
                      <a:pt x="4" y="60"/>
                      <a:pt x="3" y="54"/>
                    </a:cubicBezTo>
                    <a:cubicBezTo>
                      <a:pt x="3" y="54"/>
                      <a:pt x="3" y="54"/>
                      <a:pt x="3" y="54"/>
                    </a:cubicBezTo>
                    <a:cubicBezTo>
                      <a:pt x="3" y="49"/>
                      <a:pt x="7" y="45"/>
                      <a:pt x="12" y="43"/>
                    </a:cubicBezTo>
                    <a:cubicBezTo>
                      <a:pt x="6" y="43"/>
                      <a:pt x="1" y="39"/>
                      <a:pt x="0" y="34"/>
                    </a:cubicBezTo>
                    <a:cubicBezTo>
                      <a:pt x="0" y="34"/>
                      <a:pt x="0" y="34"/>
                      <a:pt x="0" y="34"/>
                    </a:cubicBezTo>
                    <a:cubicBezTo>
                      <a:pt x="0" y="28"/>
                      <a:pt x="5" y="23"/>
                      <a:pt x="11" y="22"/>
                    </a:cubicBezTo>
                    <a:cubicBezTo>
                      <a:pt x="13" y="22"/>
                      <a:pt x="13" y="22"/>
                      <a:pt x="13" y="22"/>
                    </a:cubicBezTo>
                    <a:cubicBezTo>
                      <a:pt x="8" y="21"/>
                      <a:pt x="4" y="18"/>
                      <a:pt x="3" y="13"/>
                    </a:cubicBezTo>
                    <a:cubicBezTo>
                      <a:pt x="3" y="13"/>
                      <a:pt x="3" y="13"/>
                      <a:pt x="3" y="13"/>
                    </a:cubicBezTo>
                    <a:cubicBezTo>
                      <a:pt x="3" y="7"/>
                      <a:pt x="7" y="2"/>
                      <a:pt x="14" y="1"/>
                    </a:cubicBezTo>
                    <a:cubicBezTo>
                      <a:pt x="23" y="0"/>
                      <a:pt x="23" y="0"/>
                      <a:pt x="23" y="0"/>
                    </a:cubicBezTo>
                    <a:cubicBezTo>
                      <a:pt x="25" y="0"/>
                      <a:pt x="27" y="1"/>
                      <a:pt x="29" y="2"/>
                    </a:cubicBezTo>
                    <a:cubicBezTo>
                      <a:pt x="33" y="5"/>
                      <a:pt x="36" y="9"/>
                      <a:pt x="37" y="15"/>
                    </a:cubicBezTo>
                    <a:cubicBezTo>
                      <a:pt x="40" y="56"/>
                      <a:pt x="40" y="56"/>
                      <a:pt x="40" y="56"/>
                    </a:cubicBezTo>
                    <a:cubicBezTo>
                      <a:pt x="40" y="57"/>
                      <a:pt x="40" y="57"/>
                      <a:pt x="40" y="58"/>
                    </a:cubicBezTo>
                    <a:cubicBezTo>
                      <a:pt x="39" y="66"/>
                      <a:pt x="31" y="74"/>
                      <a:pt x="21" y="75"/>
                    </a:cubicBezTo>
                    <a:lnTo>
                      <a:pt x="11" y="76"/>
                    </a:ln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1" name="PA-任意多边形 97"/>
              <p:cNvSpPr/>
              <p:nvPr>
                <p:custDataLst>
                  <p:tags r:id="rId44"/>
                </p:custDataLst>
              </p:nvPr>
            </p:nvSpPr>
            <p:spPr bwMode="auto">
              <a:xfrm>
                <a:off x="6833950" y="3873404"/>
                <a:ext cx="92078" cy="47180"/>
              </a:xfrm>
              <a:custGeom>
                <a:avLst/>
                <a:gdLst>
                  <a:gd name="T0" fmla="*/ 50 w 51"/>
                  <a:gd name="T1" fmla="*/ 10 h 26"/>
                  <a:gd name="T2" fmla="*/ 50 w 51"/>
                  <a:gd name="T3" fmla="*/ 10 h 26"/>
                  <a:gd name="T4" fmla="*/ 41 w 51"/>
                  <a:gd name="T5" fmla="*/ 21 h 26"/>
                  <a:gd name="T6" fmla="*/ 12 w 51"/>
                  <a:gd name="T7" fmla="*/ 25 h 26"/>
                  <a:gd name="T8" fmla="*/ 0 w 51"/>
                  <a:gd name="T9" fmla="*/ 16 h 26"/>
                  <a:gd name="T10" fmla="*/ 0 w 51"/>
                  <a:gd name="T11" fmla="*/ 16 h 26"/>
                  <a:gd name="T12" fmla="*/ 10 w 51"/>
                  <a:gd name="T13" fmla="*/ 5 h 26"/>
                  <a:gd name="T14" fmla="*/ 39 w 51"/>
                  <a:gd name="T15" fmla="*/ 1 h 26"/>
                  <a:gd name="T16" fmla="*/ 50 w 51"/>
                  <a:gd name="T1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6">
                    <a:moveTo>
                      <a:pt x="50" y="10"/>
                    </a:moveTo>
                    <a:cubicBezTo>
                      <a:pt x="50" y="10"/>
                      <a:pt x="50" y="10"/>
                      <a:pt x="50" y="10"/>
                    </a:cubicBezTo>
                    <a:cubicBezTo>
                      <a:pt x="51" y="15"/>
                      <a:pt x="47" y="21"/>
                      <a:pt x="41" y="21"/>
                    </a:cubicBezTo>
                    <a:cubicBezTo>
                      <a:pt x="12" y="25"/>
                      <a:pt x="12" y="25"/>
                      <a:pt x="12" y="25"/>
                    </a:cubicBezTo>
                    <a:cubicBezTo>
                      <a:pt x="6" y="26"/>
                      <a:pt x="1" y="22"/>
                      <a:pt x="0" y="16"/>
                    </a:cubicBezTo>
                    <a:cubicBezTo>
                      <a:pt x="0" y="16"/>
                      <a:pt x="0" y="16"/>
                      <a:pt x="0" y="16"/>
                    </a:cubicBezTo>
                    <a:cubicBezTo>
                      <a:pt x="0" y="11"/>
                      <a:pt x="4" y="5"/>
                      <a:pt x="10" y="5"/>
                    </a:cubicBezTo>
                    <a:cubicBezTo>
                      <a:pt x="39" y="1"/>
                      <a:pt x="39" y="1"/>
                      <a:pt x="39" y="1"/>
                    </a:cubicBezTo>
                    <a:cubicBezTo>
                      <a:pt x="45" y="0"/>
                      <a:pt x="50" y="4"/>
                      <a:pt x="50" y="10"/>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2" name="PA-任意多边形 98"/>
              <p:cNvSpPr/>
              <p:nvPr>
                <p:custDataLst>
                  <p:tags r:id="rId45"/>
                </p:custDataLst>
              </p:nvPr>
            </p:nvSpPr>
            <p:spPr bwMode="auto">
              <a:xfrm>
                <a:off x="6828626" y="3909930"/>
                <a:ext cx="111863" cy="48702"/>
              </a:xfrm>
              <a:custGeom>
                <a:avLst/>
                <a:gdLst>
                  <a:gd name="T0" fmla="*/ 61 w 62"/>
                  <a:gd name="T1" fmla="*/ 9 h 27"/>
                  <a:gd name="T2" fmla="*/ 61 w 62"/>
                  <a:gd name="T3" fmla="*/ 9 h 27"/>
                  <a:gd name="T4" fmla="*/ 50 w 62"/>
                  <a:gd name="T5" fmla="*/ 21 h 27"/>
                  <a:gd name="T6" fmla="*/ 13 w 62"/>
                  <a:gd name="T7" fmla="*/ 26 h 27"/>
                  <a:gd name="T8" fmla="*/ 1 w 62"/>
                  <a:gd name="T9" fmla="*/ 17 h 27"/>
                  <a:gd name="T10" fmla="*/ 1 w 62"/>
                  <a:gd name="T11" fmla="*/ 17 h 27"/>
                  <a:gd name="T12" fmla="*/ 12 w 62"/>
                  <a:gd name="T13" fmla="*/ 5 h 27"/>
                  <a:gd name="T14" fmla="*/ 49 w 62"/>
                  <a:gd name="T15" fmla="*/ 0 h 27"/>
                  <a:gd name="T16" fmla="*/ 61 w 62"/>
                  <a:gd name="T1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7">
                    <a:moveTo>
                      <a:pt x="61" y="9"/>
                    </a:moveTo>
                    <a:cubicBezTo>
                      <a:pt x="61" y="9"/>
                      <a:pt x="61" y="9"/>
                      <a:pt x="61" y="9"/>
                    </a:cubicBezTo>
                    <a:cubicBezTo>
                      <a:pt x="62" y="15"/>
                      <a:pt x="57" y="20"/>
                      <a:pt x="50" y="21"/>
                    </a:cubicBezTo>
                    <a:cubicBezTo>
                      <a:pt x="13" y="26"/>
                      <a:pt x="13" y="26"/>
                      <a:pt x="13" y="26"/>
                    </a:cubicBezTo>
                    <a:cubicBezTo>
                      <a:pt x="7" y="27"/>
                      <a:pt x="1" y="23"/>
                      <a:pt x="1" y="17"/>
                    </a:cubicBezTo>
                    <a:cubicBezTo>
                      <a:pt x="1" y="17"/>
                      <a:pt x="1" y="17"/>
                      <a:pt x="1" y="17"/>
                    </a:cubicBezTo>
                    <a:cubicBezTo>
                      <a:pt x="0" y="12"/>
                      <a:pt x="5" y="6"/>
                      <a:pt x="12" y="5"/>
                    </a:cubicBezTo>
                    <a:cubicBezTo>
                      <a:pt x="49" y="0"/>
                      <a:pt x="49" y="0"/>
                      <a:pt x="49" y="0"/>
                    </a:cubicBezTo>
                    <a:cubicBezTo>
                      <a:pt x="55" y="0"/>
                      <a:pt x="61" y="3"/>
                      <a:pt x="61" y="9"/>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3" name="PA-任意多边形 99"/>
              <p:cNvSpPr/>
              <p:nvPr>
                <p:custDataLst>
                  <p:tags r:id="rId46"/>
                </p:custDataLst>
              </p:nvPr>
            </p:nvSpPr>
            <p:spPr bwMode="auto">
              <a:xfrm>
                <a:off x="6833953" y="3945695"/>
                <a:ext cx="104253" cy="47180"/>
              </a:xfrm>
              <a:custGeom>
                <a:avLst/>
                <a:gdLst>
                  <a:gd name="T0" fmla="*/ 56 w 58"/>
                  <a:gd name="T1" fmla="*/ 10 h 26"/>
                  <a:gd name="T2" fmla="*/ 56 w 58"/>
                  <a:gd name="T3" fmla="*/ 10 h 26"/>
                  <a:gd name="T4" fmla="*/ 20 w 58"/>
                  <a:gd name="T5" fmla="*/ 24 h 26"/>
                  <a:gd name="T6" fmla="*/ 1 w 58"/>
                  <a:gd name="T7" fmla="*/ 18 h 26"/>
                  <a:gd name="T8" fmla="*/ 1 w 58"/>
                  <a:gd name="T9" fmla="*/ 18 h 26"/>
                  <a:gd name="T10" fmla="*/ 11 w 58"/>
                  <a:gd name="T11" fmla="*/ 6 h 26"/>
                  <a:gd name="T12" fmla="*/ 44 w 58"/>
                  <a:gd name="T13" fmla="*/ 1 h 26"/>
                  <a:gd name="T14" fmla="*/ 56 w 58"/>
                  <a:gd name="T15" fmla="*/ 1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26">
                    <a:moveTo>
                      <a:pt x="56" y="10"/>
                    </a:moveTo>
                    <a:cubicBezTo>
                      <a:pt x="56" y="10"/>
                      <a:pt x="56" y="10"/>
                      <a:pt x="56" y="10"/>
                    </a:cubicBezTo>
                    <a:cubicBezTo>
                      <a:pt x="58" y="25"/>
                      <a:pt x="30" y="22"/>
                      <a:pt x="20" y="24"/>
                    </a:cubicBezTo>
                    <a:cubicBezTo>
                      <a:pt x="10" y="26"/>
                      <a:pt x="1" y="25"/>
                      <a:pt x="1" y="18"/>
                    </a:cubicBezTo>
                    <a:cubicBezTo>
                      <a:pt x="1" y="18"/>
                      <a:pt x="1" y="18"/>
                      <a:pt x="1" y="18"/>
                    </a:cubicBezTo>
                    <a:cubicBezTo>
                      <a:pt x="0" y="12"/>
                      <a:pt x="5" y="7"/>
                      <a:pt x="11" y="6"/>
                    </a:cubicBezTo>
                    <a:cubicBezTo>
                      <a:pt x="44" y="1"/>
                      <a:pt x="44" y="1"/>
                      <a:pt x="44" y="1"/>
                    </a:cubicBezTo>
                    <a:cubicBezTo>
                      <a:pt x="50" y="0"/>
                      <a:pt x="56" y="4"/>
                      <a:pt x="56" y="10"/>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4" name="PA-任意多边形 100"/>
              <p:cNvSpPr/>
              <p:nvPr>
                <p:custDataLst>
                  <p:tags r:id="rId47"/>
                </p:custDataLst>
              </p:nvPr>
            </p:nvSpPr>
            <p:spPr bwMode="auto">
              <a:xfrm>
                <a:off x="6846889" y="3982222"/>
                <a:ext cx="84468" cy="39571"/>
              </a:xfrm>
              <a:custGeom>
                <a:avLst/>
                <a:gdLst>
                  <a:gd name="T0" fmla="*/ 46 w 47"/>
                  <a:gd name="T1" fmla="*/ 9 h 22"/>
                  <a:gd name="T2" fmla="*/ 46 w 47"/>
                  <a:gd name="T3" fmla="*/ 9 h 22"/>
                  <a:gd name="T4" fmla="*/ 22 w 47"/>
                  <a:gd name="T5" fmla="*/ 20 h 22"/>
                  <a:gd name="T6" fmla="*/ 0 w 47"/>
                  <a:gd name="T7" fmla="*/ 15 h 22"/>
                  <a:gd name="T8" fmla="*/ 0 w 47"/>
                  <a:gd name="T9" fmla="*/ 15 h 22"/>
                  <a:gd name="T10" fmla="*/ 10 w 47"/>
                  <a:gd name="T11" fmla="*/ 4 h 22"/>
                  <a:gd name="T12" fmla="*/ 35 w 47"/>
                  <a:gd name="T13" fmla="*/ 1 h 22"/>
                  <a:gd name="T14" fmla="*/ 46 w 47"/>
                  <a:gd name="T15" fmla="*/ 9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22">
                    <a:moveTo>
                      <a:pt x="46" y="9"/>
                    </a:moveTo>
                    <a:cubicBezTo>
                      <a:pt x="46" y="9"/>
                      <a:pt x="46" y="9"/>
                      <a:pt x="46" y="9"/>
                    </a:cubicBezTo>
                    <a:cubicBezTo>
                      <a:pt x="47" y="22"/>
                      <a:pt x="31" y="19"/>
                      <a:pt x="22" y="20"/>
                    </a:cubicBezTo>
                    <a:cubicBezTo>
                      <a:pt x="12" y="21"/>
                      <a:pt x="1" y="22"/>
                      <a:pt x="0" y="15"/>
                    </a:cubicBezTo>
                    <a:cubicBezTo>
                      <a:pt x="0" y="15"/>
                      <a:pt x="0" y="15"/>
                      <a:pt x="0" y="15"/>
                    </a:cubicBezTo>
                    <a:cubicBezTo>
                      <a:pt x="0" y="10"/>
                      <a:pt x="4" y="5"/>
                      <a:pt x="10" y="4"/>
                    </a:cubicBezTo>
                    <a:cubicBezTo>
                      <a:pt x="35" y="1"/>
                      <a:pt x="35" y="1"/>
                      <a:pt x="35" y="1"/>
                    </a:cubicBezTo>
                    <a:cubicBezTo>
                      <a:pt x="41" y="0"/>
                      <a:pt x="46" y="4"/>
                      <a:pt x="46" y="9"/>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5" name="PA-任意多边形 101"/>
              <p:cNvSpPr/>
              <p:nvPr>
                <p:custDataLst>
                  <p:tags r:id="rId48"/>
                </p:custDataLst>
              </p:nvPr>
            </p:nvSpPr>
            <p:spPr bwMode="auto">
              <a:xfrm>
                <a:off x="6837758" y="3884057"/>
                <a:ext cx="21307" cy="32722"/>
              </a:xfrm>
              <a:custGeom>
                <a:avLst/>
                <a:gdLst>
                  <a:gd name="T0" fmla="*/ 11 w 12"/>
                  <a:gd name="T1" fmla="*/ 17 h 18"/>
                  <a:gd name="T2" fmla="*/ 11 w 12"/>
                  <a:gd name="T3" fmla="*/ 17 h 18"/>
                  <a:gd name="T4" fmla="*/ 1 w 12"/>
                  <a:gd name="T5" fmla="*/ 10 h 18"/>
                  <a:gd name="T6" fmla="*/ 1 w 12"/>
                  <a:gd name="T7" fmla="*/ 10 h 18"/>
                  <a:gd name="T8" fmla="*/ 9 w 12"/>
                  <a:gd name="T9" fmla="*/ 0 h 18"/>
                  <a:gd name="T10" fmla="*/ 10 w 12"/>
                  <a:gd name="T11" fmla="*/ 0 h 18"/>
                  <a:gd name="T12" fmla="*/ 12 w 12"/>
                  <a:gd name="T13" fmla="*/ 8 h 18"/>
                  <a:gd name="T14" fmla="*/ 11 w 12"/>
                  <a:gd name="T15" fmla="*/ 17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1" y="17"/>
                    </a:moveTo>
                    <a:cubicBezTo>
                      <a:pt x="11" y="17"/>
                      <a:pt x="11" y="17"/>
                      <a:pt x="11" y="17"/>
                    </a:cubicBezTo>
                    <a:cubicBezTo>
                      <a:pt x="6" y="18"/>
                      <a:pt x="1" y="15"/>
                      <a:pt x="1" y="10"/>
                    </a:cubicBezTo>
                    <a:cubicBezTo>
                      <a:pt x="1" y="10"/>
                      <a:pt x="1" y="10"/>
                      <a:pt x="1" y="10"/>
                    </a:cubicBezTo>
                    <a:cubicBezTo>
                      <a:pt x="0" y="5"/>
                      <a:pt x="4" y="1"/>
                      <a:pt x="9" y="0"/>
                    </a:cubicBezTo>
                    <a:cubicBezTo>
                      <a:pt x="10" y="0"/>
                      <a:pt x="10" y="0"/>
                      <a:pt x="10" y="0"/>
                    </a:cubicBezTo>
                    <a:cubicBezTo>
                      <a:pt x="11" y="2"/>
                      <a:pt x="12" y="5"/>
                      <a:pt x="12" y="8"/>
                    </a:cubicBezTo>
                    <a:cubicBezTo>
                      <a:pt x="12" y="11"/>
                      <a:pt x="12" y="14"/>
                      <a:pt x="11" y="17"/>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6" name="PA-任意多边形 102"/>
              <p:cNvSpPr/>
              <p:nvPr>
                <p:custDataLst>
                  <p:tags r:id="rId49"/>
                </p:custDataLst>
              </p:nvPr>
            </p:nvSpPr>
            <p:spPr bwMode="auto">
              <a:xfrm>
                <a:off x="6832431" y="3922106"/>
                <a:ext cx="21307" cy="32722"/>
              </a:xfrm>
              <a:custGeom>
                <a:avLst/>
                <a:gdLst>
                  <a:gd name="T0" fmla="*/ 11 w 12"/>
                  <a:gd name="T1" fmla="*/ 18 h 18"/>
                  <a:gd name="T2" fmla="*/ 11 w 12"/>
                  <a:gd name="T3" fmla="*/ 18 h 18"/>
                  <a:gd name="T4" fmla="*/ 1 w 12"/>
                  <a:gd name="T5" fmla="*/ 10 h 18"/>
                  <a:gd name="T6" fmla="*/ 1 w 12"/>
                  <a:gd name="T7" fmla="*/ 10 h 18"/>
                  <a:gd name="T8" fmla="*/ 10 w 12"/>
                  <a:gd name="T9" fmla="*/ 0 h 18"/>
                  <a:gd name="T10" fmla="*/ 10 w 12"/>
                  <a:gd name="T11" fmla="*/ 0 h 18"/>
                  <a:gd name="T12" fmla="*/ 12 w 12"/>
                  <a:gd name="T13" fmla="*/ 8 h 18"/>
                  <a:gd name="T14" fmla="*/ 11 w 12"/>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1" y="18"/>
                    </a:moveTo>
                    <a:cubicBezTo>
                      <a:pt x="11" y="18"/>
                      <a:pt x="11" y="18"/>
                      <a:pt x="11" y="18"/>
                    </a:cubicBezTo>
                    <a:cubicBezTo>
                      <a:pt x="6" y="18"/>
                      <a:pt x="1" y="15"/>
                      <a:pt x="1" y="10"/>
                    </a:cubicBezTo>
                    <a:cubicBezTo>
                      <a:pt x="1" y="10"/>
                      <a:pt x="1" y="10"/>
                      <a:pt x="1" y="10"/>
                    </a:cubicBezTo>
                    <a:cubicBezTo>
                      <a:pt x="0" y="5"/>
                      <a:pt x="4" y="1"/>
                      <a:pt x="10" y="0"/>
                    </a:cubicBezTo>
                    <a:cubicBezTo>
                      <a:pt x="10" y="0"/>
                      <a:pt x="10" y="0"/>
                      <a:pt x="10" y="0"/>
                    </a:cubicBezTo>
                    <a:cubicBezTo>
                      <a:pt x="11" y="3"/>
                      <a:pt x="12" y="5"/>
                      <a:pt x="12" y="8"/>
                    </a:cubicBezTo>
                    <a:cubicBezTo>
                      <a:pt x="12" y="11"/>
                      <a:pt x="12" y="14"/>
                      <a:pt x="11" y="18"/>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7" name="PA-任意多边形 103"/>
              <p:cNvSpPr/>
              <p:nvPr>
                <p:custDataLst>
                  <p:tags r:id="rId50"/>
                </p:custDataLst>
              </p:nvPr>
            </p:nvSpPr>
            <p:spPr bwMode="auto">
              <a:xfrm>
                <a:off x="6837758" y="3958632"/>
                <a:ext cx="21307" cy="30439"/>
              </a:xfrm>
              <a:custGeom>
                <a:avLst/>
                <a:gdLst>
                  <a:gd name="T0" fmla="*/ 11 w 12"/>
                  <a:gd name="T1" fmla="*/ 16 h 17"/>
                  <a:gd name="T2" fmla="*/ 11 w 12"/>
                  <a:gd name="T3" fmla="*/ 16 h 17"/>
                  <a:gd name="T4" fmla="*/ 1 w 12"/>
                  <a:gd name="T5" fmla="*/ 9 h 17"/>
                  <a:gd name="T6" fmla="*/ 1 w 12"/>
                  <a:gd name="T7" fmla="*/ 9 h 17"/>
                  <a:gd name="T8" fmla="*/ 9 w 12"/>
                  <a:gd name="T9" fmla="*/ 0 h 17"/>
                  <a:gd name="T10" fmla="*/ 10 w 12"/>
                  <a:gd name="T11" fmla="*/ 0 h 17"/>
                  <a:gd name="T12" fmla="*/ 12 w 12"/>
                  <a:gd name="T13" fmla="*/ 7 h 17"/>
                  <a:gd name="T14" fmla="*/ 11 w 12"/>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7">
                    <a:moveTo>
                      <a:pt x="11" y="16"/>
                    </a:moveTo>
                    <a:cubicBezTo>
                      <a:pt x="11" y="16"/>
                      <a:pt x="11" y="16"/>
                      <a:pt x="11" y="16"/>
                    </a:cubicBezTo>
                    <a:cubicBezTo>
                      <a:pt x="6" y="17"/>
                      <a:pt x="1" y="14"/>
                      <a:pt x="1" y="9"/>
                    </a:cubicBezTo>
                    <a:cubicBezTo>
                      <a:pt x="1" y="9"/>
                      <a:pt x="1" y="9"/>
                      <a:pt x="1" y="9"/>
                    </a:cubicBezTo>
                    <a:cubicBezTo>
                      <a:pt x="0" y="5"/>
                      <a:pt x="4" y="1"/>
                      <a:pt x="9" y="0"/>
                    </a:cubicBezTo>
                    <a:cubicBezTo>
                      <a:pt x="10" y="0"/>
                      <a:pt x="10" y="0"/>
                      <a:pt x="10" y="0"/>
                    </a:cubicBezTo>
                    <a:cubicBezTo>
                      <a:pt x="11" y="3"/>
                      <a:pt x="12" y="5"/>
                      <a:pt x="12" y="7"/>
                    </a:cubicBezTo>
                    <a:cubicBezTo>
                      <a:pt x="12" y="10"/>
                      <a:pt x="12" y="13"/>
                      <a:pt x="11" y="16"/>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8" name="PA-任意多边形 104"/>
              <p:cNvSpPr/>
              <p:nvPr>
                <p:custDataLst>
                  <p:tags r:id="rId51"/>
                </p:custDataLst>
              </p:nvPr>
            </p:nvSpPr>
            <p:spPr bwMode="auto">
              <a:xfrm>
                <a:off x="6843086" y="3992875"/>
                <a:ext cx="28917" cy="26634"/>
              </a:xfrm>
              <a:custGeom>
                <a:avLst/>
                <a:gdLst>
                  <a:gd name="T0" fmla="*/ 15 w 16"/>
                  <a:gd name="T1" fmla="*/ 13 h 15"/>
                  <a:gd name="T2" fmla="*/ 14 w 16"/>
                  <a:gd name="T3" fmla="*/ 13 h 15"/>
                  <a:gd name="T4" fmla="*/ 13 w 16"/>
                  <a:gd name="T5" fmla="*/ 0 h 15"/>
                  <a:gd name="T6" fmla="*/ 14 w 16"/>
                  <a:gd name="T7" fmla="*/ 0 h 15"/>
                  <a:gd name="T8" fmla="*/ 15 w 16"/>
                  <a:gd name="T9" fmla="*/ 5 h 15"/>
                  <a:gd name="T10" fmla="*/ 15 w 16"/>
                  <a:gd name="T11" fmla="*/ 13 h 15"/>
                </a:gdLst>
                <a:ahLst/>
                <a:cxnLst>
                  <a:cxn ang="0">
                    <a:pos x="T0" y="T1"/>
                  </a:cxn>
                  <a:cxn ang="0">
                    <a:pos x="T2" y="T3"/>
                  </a:cxn>
                  <a:cxn ang="0">
                    <a:pos x="T4" y="T5"/>
                  </a:cxn>
                  <a:cxn ang="0">
                    <a:pos x="T6" y="T7"/>
                  </a:cxn>
                  <a:cxn ang="0">
                    <a:pos x="T8" y="T9"/>
                  </a:cxn>
                  <a:cxn ang="0">
                    <a:pos x="T10" y="T11"/>
                  </a:cxn>
                </a:cxnLst>
                <a:rect l="0" t="0" r="r" b="b"/>
                <a:pathLst>
                  <a:path w="16" h="15">
                    <a:moveTo>
                      <a:pt x="15" y="13"/>
                    </a:moveTo>
                    <a:cubicBezTo>
                      <a:pt x="14" y="13"/>
                      <a:pt x="14" y="13"/>
                      <a:pt x="14" y="13"/>
                    </a:cubicBezTo>
                    <a:cubicBezTo>
                      <a:pt x="1" y="15"/>
                      <a:pt x="0" y="1"/>
                      <a:pt x="13" y="0"/>
                    </a:cubicBezTo>
                    <a:cubicBezTo>
                      <a:pt x="14" y="0"/>
                      <a:pt x="14" y="0"/>
                      <a:pt x="14" y="0"/>
                    </a:cubicBezTo>
                    <a:cubicBezTo>
                      <a:pt x="15" y="1"/>
                      <a:pt x="15" y="3"/>
                      <a:pt x="15" y="5"/>
                    </a:cubicBezTo>
                    <a:cubicBezTo>
                      <a:pt x="16" y="8"/>
                      <a:pt x="16" y="11"/>
                      <a:pt x="15" y="13"/>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9" name="PA-任意多边形 105"/>
              <p:cNvSpPr/>
              <p:nvPr>
                <p:custDataLst>
                  <p:tags r:id="rId52"/>
                </p:custDataLst>
              </p:nvPr>
            </p:nvSpPr>
            <p:spPr bwMode="auto">
              <a:xfrm>
                <a:off x="6763944" y="3842965"/>
                <a:ext cx="73814" cy="72292"/>
              </a:xfrm>
              <a:custGeom>
                <a:avLst/>
                <a:gdLst>
                  <a:gd name="T0" fmla="*/ 38 w 41"/>
                  <a:gd name="T1" fmla="*/ 6 h 40"/>
                  <a:gd name="T2" fmla="*/ 38 w 41"/>
                  <a:gd name="T3" fmla="*/ 6 h 40"/>
                  <a:gd name="T4" fmla="*/ 36 w 41"/>
                  <a:gd name="T5" fmla="*/ 23 h 40"/>
                  <a:gd name="T6" fmla="*/ 20 w 41"/>
                  <a:gd name="T7" fmla="*/ 36 h 40"/>
                  <a:gd name="T8" fmla="*/ 4 w 41"/>
                  <a:gd name="T9" fmla="*/ 34 h 40"/>
                  <a:gd name="T10" fmla="*/ 4 w 41"/>
                  <a:gd name="T11" fmla="*/ 34 h 40"/>
                  <a:gd name="T12" fmla="*/ 6 w 41"/>
                  <a:gd name="T13" fmla="*/ 18 h 40"/>
                  <a:gd name="T14" fmla="*/ 21 w 41"/>
                  <a:gd name="T15" fmla="*/ 4 h 40"/>
                  <a:gd name="T16" fmla="*/ 38 w 41"/>
                  <a:gd name="T1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0">
                    <a:moveTo>
                      <a:pt x="38" y="6"/>
                    </a:moveTo>
                    <a:cubicBezTo>
                      <a:pt x="38" y="6"/>
                      <a:pt x="38" y="6"/>
                      <a:pt x="38" y="6"/>
                    </a:cubicBezTo>
                    <a:cubicBezTo>
                      <a:pt x="41" y="11"/>
                      <a:pt x="40" y="18"/>
                      <a:pt x="36" y="23"/>
                    </a:cubicBezTo>
                    <a:cubicBezTo>
                      <a:pt x="20" y="36"/>
                      <a:pt x="20" y="36"/>
                      <a:pt x="20" y="36"/>
                    </a:cubicBezTo>
                    <a:cubicBezTo>
                      <a:pt x="15" y="40"/>
                      <a:pt x="8" y="39"/>
                      <a:pt x="4" y="34"/>
                    </a:cubicBezTo>
                    <a:cubicBezTo>
                      <a:pt x="4" y="34"/>
                      <a:pt x="4" y="34"/>
                      <a:pt x="4" y="34"/>
                    </a:cubicBezTo>
                    <a:cubicBezTo>
                      <a:pt x="0" y="29"/>
                      <a:pt x="1" y="22"/>
                      <a:pt x="6" y="18"/>
                    </a:cubicBezTo>
                    <a:cubicBezTo>
                      <a:pt x="21" y="4"/>
                      <a:pt x="21" y="4"/>
                      <a:pt x="21" y="4"/>
                    </a:cubicBezTo>
                    <a:cubicBezTo>
                      <a:pt x="26" y="0"/>
                      <a:pt x="34" y="1"/>
                      <a:pt x="38" y="6"/>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60" name="PA-任意多边形 106"/>
              <p:cNvSpPr/>
              <p:nvPr>
                <p:custDataLst>
                  <p:tags r:id="rId53"/>
                </p:custDataLst>
              </p:nvPr>
            </p:nvSpPr>
            <p:spPr bwMode="auto">
              <a:xfrm>
                <a:off x="6794384" y="3835354"/>
                <a:ext cx="102731" cy="45657"/>
              </a:xfrm>
              <a:custGeom>
                <a:avLst/>
                <a:gdLst>
                  <a:gd name="T0" fmla="*/ 12 w 57"/>
                  <a:gd name="T1" fmla="*/ 25 h 25"/>
                  <a:gd name="T2" fmla="*/ 1 w 57"/>
                  <a:gd name="T3" fmla="*/ 18 h 25"/>
                  <a:gd name="T4" fmla="*/ 1 w 57"/>
                  <a:gd name="T5" fmla="*/ 18 h 25"/>
                  <a:gd name="T6" fmla="*/ 11 w 57"/>
                  <a:gd name="T7" fmla="*/ 5 h 25"/>
                  <a:gd name="T8" fmla="*/ 34 w 57"/>
                  <a:gd name="T9" fmla="*/ 3 h 25"/>
                  <a:gd name="T10" fmla="*/ 12 w 57"/>
                  <a:gd name="T11" fmla="*/ 25 h 25"/>
                </a:gdLst>
                <a:ahLst/>
                <a:cxnLst>
                  <a:cxn ang="0">
                    <a:pos x="T0" y="T1"/>
                  </a:cxn>
                  <a:cxn ang="0">
                    <a:pos x="T2" y="T3"/>
                  </a:cxn>
                  <a:cxn ang="0">
                    <a:pos x="T4" y="T5"/>
                  </a:cxn>
                  <a:cxn ang="0">
                    <a:pos x="T6" y="T7"/>
                  </a:cxn>
                  <a:cxn ang="0">
                    <a:pos x="T8" y="T9"/>
                  </a:cxn>
                  <a:cxn ang="0">
                    <a:pos x="T10" y="T11"/>
                  </a:cxn>
                </a:cxnLst>
                <a:rect l="0" t="0" r="r" b="b"/>
                <a:pathLst>
                  <a:path w="57" h="25">
                    <a:moveTo>
                      <a:pt x="12" y="25"/>
                    </a:moveTo>
                    <a:cubicBezTo>
                      <a:pt x="6" y="25"/>
                      <a:pt x="2" y="24"/>
                      <a:pt x="1" y="18"/>
                    </a:cubicBezTo>
                    <a:cubicBezTo>
                      <a:pt x="1" y="18"/>
                      <a:pt x="1" y="18"/>
                      <a:pt x="1" y="18"/>
                    </a:cubicBezTo>
                    <a:cubicBezTo>
                      <a:pt x="0" y="12"/>
                      <a:pt x="5" y="6"/>
                      <a:pt x="11" y="5"/>
                    </a:cubicBezTo>
                    <a:cubicBezTo>
                      <a:pt x="34" y="3"/>
                      <a:pt x="34" y="3"/>
                      <a:pt x="34" y="3"/>
                    </a:cubicBezTo>
                    <a:cubicBezTo>
                      <a:pt x="57" y="0"/>
                      <a:pt x="44" y="25"/>
                      <a:pt x="12" y="25"/>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61" name="PA-任意多边形 107"/>
              <p:cNvSpPr/>
              <p:nvPr>
                <p:custDataLst>
                  <p:tags r:id="rId54"/>
                </p:custDataLst>
              </p:nvPr>
            </p:nvSpPr>
            <p:spPr bwMode="auto">
              <a:xfrm>
                <a:off x="6837762" y="3839159"/>
                <a:ext cx="39570" cy="14459"/>
              </a:xfrm>
              <a:custGeom>
                <a:avLst/>
                <a:gdLst>
                  <a:gd name="T0" fmla="*/ 0 w 22"/>
                  <a:gd name="T1" fmla="*/ 2 h 8"/>
                  <a:gd name="T2" fmla="*/ 10 w 22"/>
                  <a:gd name="T3" fmla="*/ 1 h 8"/>
                  <a:gd name="T4" fmla="*/ 20 w 22"/>
                  <a:gd name="T5" fmla="*/ 5 h 8"/>
                  <a:gd name="T6" fmla="*/ 0 w 22"/>
                  <a:gd name="T7" fmla="*/ 2 h 8"/>
                </a:gdLst>
                <a:ahLst/>
                <a:cxnLst>
                  <a:cxn ang="0">
                    <a:pos x="T0" y="T1"/>
                  </a:cxn>
                  <a:cxn ang="0">
                    <a:pos x="T2" y="T3"/>
                  </a:cxn>
                  <a:cxn ang="0">
                    <a:pos x="T4" y="T5"/>
                  </a:cxn>
                  <a:cxn ang="0">
                    <a:pos x="T6" y="T7"/>
                  </a:cxn>
                </a:cxnLst>
                <a:rect l="0" t="0" r="r" b="b"/>
                <a:pathLst>
                  <a:path w="22" h="8">
                    <a:moveTo>
                      <a:pt x="0" y="2"/>
                    </a:moveTo>
                    <a:cubicBezTo>
                      <a:pt x="10" y="1"/>
                      <a:pt x="10" y="1"/>
                      <a:pt x="10" y="1"/>
                    </a:cubicBezTo>
                    <a:cubicBezTo>
                      <a:pt x="17" y="0"/>
                      <a:pt x="22" y="2"/>
                      <a:pt x="20" y="5"/>
                    </a:cubicBezTo>
                    <a:cubicBezTo>
                      <a:pt x="12" y="8"/>
                      <a:pt x="1" y="7"/>
                      <a:pt x="0" y="2"/>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62" name="PA-任意多边形 108"/>
              <p:cNvSpPr/>
              <p:nvPr>
                <p:custDataLst>
                  <p:tags r:id="rId55"/>
                </p:custDataLst>
              </p:nvPr>
            </p:nvSpPr>
            <p:spPr bwMode="auto">
              <a:xfrm>
                <a:off x="6112553" y="3107883"/>
                <a:ext cx="235901" cy="74575"/>
              </a:xfrm>
              <a:custGeom>
                <a:avLst/>
                <a:gdLst>
                  <a:gd name="T0" fmla="*/ 131 w 131"/>
                  <a:gd name="T1" fmla="*/ 38 h 41"/>
                  <a:gd name="T2" fmla="*/ 114 w 131"/>
                  <a:gd name="T3" fmla="*/ 37 h 41"/>
                  <a:gd name="T4" fmla="*/ 0 w 131"/>
                  <a:gd name="T5" fmla="*/ 3 h 41"/>
                  <a:gd name="T6" fmla="*/ 53 w 131"/>
                  <a:gd name="T7" fmla="*/ 11 h 41"/>
                  <a:gd name="T8" fmla="*/ 131 w 131"/>
                  <a:gd name="T9" fmla="*/ 29 h 41"/>
                  <a:gd name="T10" fmla="*/ 131 w 131"/>
                  <a:gd name="T11" fmla="*/ 38 h 41"/>
                </a:gdLst>
                <a:ahLst/>
                <a:cxnLst>
                  <a:cxn ang="0">
                    <a:pos x="T0" y="T1"/>
                  </a:cxn>
                  <a:cxn ang="0">
                    <a:pos x="T2" y="T3"/>
                  </a:cxn>
                  <a:cxn ang="0">
                    <a:pos x="T4" y="T5"/>
                  </a:cxn>
                  <a:cxn ang="0">
                    <a:pos x="T6" y="T7"/>
                  </a:cxn>
                  <a:cxn ang="0">
                    <a:pos x="T8" y="T9"/>
                  </a:cxn>
                  <a:cxn ang="0">
                    <a:pos x="T10" y="T11"/>
                  </a:cxn>
                </a:cxnLst>
                <a:rect l="0" t="0" r="r" b="b"/>
                <a:pathLst>
                  <a:path w="131" h="41">
                    <a:moveTo>
                      <a:pt x="131" y="38"/>
                    </a:moveTo>
                    <a:cubicBezTo>
                      <a:pt x="125" y="41"/>
                      <a:pt x="120" y="38"/>
                      <a:pt x="114" y="37"/>
                    </a:cubicBezTo>
                    <a:cubicBezTo>
                      <a:pt x="75" y="32"/>
                      <a:pt x="26" y="4"/>
                      <a:pt x="0" y="3"/>
                    </a:cubicBezTo>
                    <a:cubicBezTo>
                      <a:pt x="14" y="0"/>
                      <a:pt x="35" y="5"/>
                      <a:pt x="53" y="11"/>
                    </a:cubicBezTo>
                    <a:cubicBezTo>
                      <a:pt x="79" y="20"/>
                      <a:pt x="101" y="29"/>
                      <a:pt x="131" y="29"/>
                    </a:cubicBezTo>
                    <a:lnTo>
                      <a:pt x="131" y="38"/>
                    </a:lnTo>
                    <a:close/>
                  </a:path>
                </a:pathLst>
              </a:custGeom>
              <a:solidFill>
                <a:srgbClr val="F0E9B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grpSp>
      </p:grpSp>
      <p:cxnSp>
        <p:nvCxnSpPr>
          <p:cNvPr id="64" name="直接连接符 63"/>
          <p:cNvCxnSpPr/>
          <p:nvPr>
            <p:custDataLst>
              <p:tags r:id="rId56"/>
            </p:custDataLst>
          </p:nvPr>
        </p:nvCxnSpPr>
        <p:spPr>
          <a:xfrm>
            <a:off x="6088482" y="0"/>
            <a:ext cx="0" cy="1914525"/>
          </a:xfrm>
          <a:prstGeom prst="line">
            <a:avLst/>
          </a:prstGeom>
          <a:ln w="41275">
            <a:solidFill>
              <a:sysClr val="window" lastClr="FFFFFF">
                <a:lumMod val="95000"/>
              </a:sysClr>
            </a:solidFill>
          </a:ln>
        </p:spPr>
        <p:style>
          <a:lnRef idx="1">
            <a:srgbClr val="1F74AD"/>
          </a:lnRef>
          <a:fillRef idx="0">
            <a:srgbClr val="1F74AD"/>
          </a:fillRef>
          <a:effectRef idx="0">
            <a:srgbClr val="1F74AD"/>
          </a:effectRef>
          <a:fontRef idx="minor">
            <a:srgbClr val="000000"/>
          </a:fontRef>
        </p:style>
      </p:cxnSp>
      <p:cxnSp>
        <p:nvCxnSpPr>
          <p:cNvPr id="65" name="直接连接符 64"/>
          <p:cNvCxnSpPr/>
          <p:nvPr>
            <p:custDataLst>
              <p:tags r:id="rId57"/>
            </p:custDataLst>
          </p:nvPr>
        </p:nvCxnSpPr>
        <p:spPr>
          <a:xfrm>
            <a:off x="6088482" y="5095875"/>
            <a:ext cx="0" cy="1762125"/>
          </a:xfrm>
          <a:prstGeom prst="line">
            <a:avLst/>
          </a:prstGeom>
          <a:ln w="41275">
            <a:solidFill>
              <a:sysClr val="window" lastClr="FFFFFF">
                <a:lumMod val="95000"/>
              </a:sysClr>
            </a:solidFill>
          </a:ln>
        </p:spPr>
        <p:style>
          <a:lnRef idx="1">
            <a:srgbClr val="1F74AD"/>
          </a:lnRef>
          <a:fillRef idx="0">
            <a:srgbClr val="1F74AD"/>
          </a:fillRef>
          <a:effectRef idx="0">
            <a:srgbClr val="1F74AD"/>
          </a:effectRef>
          <a:fontRef idx="minor">
            <a:srgbClr val="000000"/>
          </a:fontRef>
        </p:style>
      </p:cxnSp>
      <p:sp>
        <p:nvSpPr>
          <p:cNvPr id="68" name="椭圆 67"/>
          <p:cNvSpPr/>
          <p:nvPr>
            <p:custDataLst>
              <p:tags r:id="rId58"/>
            </p:custDataLst>
          </p:nvPr>
        </p:nvSpPr>
        <p:spPr>
          <a:xfrm>
            <a:off x="6013504" y="1879647"/>
            <a:ext cx="149259" cy="149259"/>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69" name="椭圆 68"/>
          <p:cNvSpPr/>
          <p:nvPr>
            <p:custDataLst>
              <p:tags r:id="rId59"/>
            </p:custDataLst>
          </p:nvPr>
        </p:nvSpPr>
        <p:spPr>
          <a:xfrm>
            <a:off x="6013504" y="4978460"/>
            <a:ext cx="149259" cy="149259"/>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endParaRPr>
          </a:p>
        </p:txBody>
      </p:sp>
      <p:grpSp>
        <p:nvGrpSpPr>
          <p:cNvPr id="84" name="组合 83"/>
          <p:cNvGrpSpPr/>
          <p:nvPr>
            <p:custDataLst>
              <p:tags r:id="rId60"/>
            </p:custDataLst>
          </p:nvPr>
        </p:nvGrpSpPr>
        <p:grpSpPr>
          <a:xfrm>
            <a:off x="4306976" y="2889122"/>
            <a:ext cx="3549928" cy="970670"/>
            <a:chOff x="4317845" y="2889122"/>
            <a:chExt cx="3549928" cy="970670"/>
          </a:xfrm>
        </p:grpSpPr>
        <p:grpSp>
          <p:nvGrpSpPr>
            <p:cNvPr id="82" name="组合 81"/>
            <p:cNvGrpSpPr/>
            <p:nvPr/>
          </p:nvGrpSpPr>
          <p:grpSpPr>
            <a:xfrm>
              <a:off x="4317845" y="2893841"/>
              <a:ext cx="965950" cy="965951"/>
              <a:chOff x="4266474" y="2847337"/>
              <a:chExt cx="965950" cy="965951"/>
            </a:xfrm>
          </p:grpSpPr>
          <p:sp>
            <p:nvSpPr>
              <p:cNvPr id="78" name="PA-椭圆 175"/>
              <p:cNvSpPr/>
              <p:nvPr>
                <p:custDataLst>
                  <p:tags r:id="rId61"/>
                </p:custDataLst>
              </p:nvPr>
            </p:nvSpPr>
            <p:spPr>
              <a:xfrm flipH="1">
                <a:off x="4266474" y="2847337"/>
                <a:ext cx="965950" cy="965950"/>
              </a:xfrm>
              <a:prstGeom prst="ellipse">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77" name="任意多边形: 形状 76"/>
              <p:cNvSpPr/>
              <p:nvPr>
                <p:custDataLst>
                  <p:tags r:id="rId62"/>
                </p:custDataLst>
              </p:nvPr>
            </p:nvSpPr>
            <p:spPr>
              <a:xfrm flipH="1">
                <a:off x="4266474" y="3083963"/>
                <a:ext cx="965950" cy="729325"/>
              </a:xfrm>
              <a:custGeom>
                <a:avLst/>
                <a:gdLst>
                  <a:gd name="connsiteX0" fmla="*/ 896322 w 965950"/>
                  <a:gd name="connsiteY0" fmla="*/ 0 h 729325"/>
                  <a:gd name="connsiteX1" fmla="*/ 69628 w 965950"/>
                  <a:gd name="connsiteY1" fmla="*/ 0 h 729325"/>
                  <a:gd name="connsiteX2" fmla="*/ 37955 w 965950"/>
                  <a:gd name="connsiteY2" fmla="*/ 58354 h 729325"/>
                  <a:gd name="connsiteX3" fmla="*/ 0 w 965950"/>
                  <a:gd name="connsiteY3" fmla="*/ 246350 h 729325"/>
                  <a:gd name="connsiteX4" fmla="*/ 482975 w 965950"/>
                  <a:gd name="connsiteY4" fmla="*/ 729325 h 729325"/>
                  <a:gd name="connsiteX5" fmla="*/ 965950 w 965950"/>
                  <a:gd name="connsiteY5" fmla="*/ 246350 h 729325"/>
                  <a:gd name="connsiteX6" fmla="*/ 927996 w 965950"/>
                  <a:gd name="connsiteY6" fmla="*/ 58354 h 72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5950" h="729325">
                    <a:moveTo>
                      <a:pt x="896322" y="0"/>
                    </a:moveTo>
                    <a:lnTo>
                      <a:pt x="69628" y="0"/>
                    </a:lnTo>
                    <a:lnTo>
                      <a:pt x="37955" y="58354"/>
                    </a:lnTo>
                    <a:cubicBezTo>
                      <a:pt x="13515" y="116137"/>
                      <a:pt x="0" y="179665"/>
                      <a:pt x="0" y="246350"/>
                    </a:cubicBezTo>
                    <a:cubicBezTo>
                      <a:pt x="0" y="513090"/>
                      <a:pt x="216235" y="729325"/>
                      <a:pt x="482975" y="729325"/>
                    </a:cubicBezTo>
                    <a:cubicBezTo>
                      <a:pt x="749715" y="729325"/>
                      <a:pt x="965950" y="513090"/>
                      <a:pt x="965950" y="246350"/>
                    </a:cubicBezTo>
                    <a:cubicBezTo>
                      <a:pt x="965950" y="179665"/>
                      <a:pt x="952436" y="116137"/>
                      <a:pt x="927996" y="58354"/>
                    </a:cubicBez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anchor="ctr">
                <a:noAutofit/>
              </a:bodyPr>
              <a:lstStyle/>
              <a:p>
                <a:pPr algn="ctr">
                  <a:lnSpc>
                    <a:spcPct val="130000"/>
                  </a:lnSpc>
                </a:pPr>
                <a:endParaRPr>
                  <a:latin typeface="Arial" panose="020B0604020202020204" pitchFamily="34" charset="0"/>
                  <a:ea typeface="微软雅黑" panose="020B0503020204020204" charset="-122"/>
                </a:endParaRPr>
              </a:p>
            </p:txBody>
          </p:sp>
          <p:sp>
            <p:nvSpPr>
              <p:cNvPr id="72" name="PA-任意多边形 42"/>
              <p:cNvSpPr/>
              <p:nvPr>
                <p:custDataLst>
                  <p:tags r:id="rId63"/>
                </p:custDataLst>
              </p:nvPr>
            </p:nvSpPr>
            <p:spPr>
              <a:xfrm>
                <a:off x="4477673" y="3164931"/>
                <a:ext cx="548752" cy="425546"/>
              </a:xfrm>
              <a:custGeom>
                <a:avLst/>
                <a:gdLst/>
                <a:ahLst/>
                <a:cxnLst>
                  <a:cxn ang="0">
                    <a:pos x="wd2" y="hd2"/>
                  </a:cxn>
                  <a:cxn ang="5400000">
                    <a:pos x="wd2" y="hd2"/>
                  </a:cxn>
                  <a:cxn ang="10800000">
                    <a:pos x="wd2" y="hd2"/>
                  </a:cxn>
                  <a:cxn ang="16200000">
                    <a:pos x="wd2" y="hd2"/>
                  </a:cxn>
                </a:cxnLst>
                <a:rect l="0" t="0" r="r" b="b"/>
                <a:pathLst>
                  <a:path w="20580" h="20758" extrusionOk="0">
                    <a:moveTo>
                      <a:pt x="11316" y="15681"/>
                    </a:moveTo>
                    <a:cubicBezTo>
                      <a:pt x="10444" y="15681"/>
                      <a:pt x="9737" y="14763"/>
                      <a:pt x="9737" y="13632"/>
                    </a:cubicBezTo>
                    <a:cubicBezTo>
                      <a:pt x="9737" y="12501"/>
                      <a:pt x="10444" y="11585"/>
                      <a:pt x="11316" y="11585"/>
                    </a:cubicBezTo>
                    <a:cubicBezTo>
                      <a:pt x="12189" y="11585"/>
                      <a:pt x="12896" y="12501"/>
                      <a:pt x="12896" y="13632"/>
                    </a:cubicBezTo>
                    <a:cubicBezTo>
                      <a:pt x="12896" y="14763"/>
                      <a:pt x="12189" y="15681"/>
                      <a:pt x="11316" y="15681"/>
                    </a:cubicBezTo>
                    <a:close/>
                    <a:moveTo>
                      <a:pt x="18009" y="2956"/>
                    </a:moveTo>
                    <a:cubicBezTo>
                      <a:pt x="14750" y="138"/>
                      <a:pt x="11090" y="-836"/>
                      <a:pt x="6751" y="781"/>
                    </a:cubicBezTo>
                    <a:cubicBezTo>
                      <a:pt x="3364" y="2045"/>
                      <a:pt x="258" y="7054"/>
                      <a:pt x="18" y="11348"/>
                    </a:cubicBezTo>
                    <a:cubicBezTo>
                      <a:pt x="-265" y="16419"/>
                      <a:pt x="2772" y="20764"/>
                      <a:pt x="8123" y="20757"/>
                    </a:cubicBezTo>
                    <a:cubicBezTo>
                      <a:pt x="13892" y="20749"/>
                      <a:pt x="16051" y="17148"/>
                      <a:pt x="16098" y="16053"/>
                    </a:cubicBezTo>
                    <a:cubicBezTo>
                      <a:pt x="16146" y="14957"/>
                      <a:pt x="13849" y="12933"/>
                      <a:pt x="15327" y="10853"/>
                    </a:cubicBezTo>
                    <a:cubicBezTo>
                      <a:pt x="17179" y="8245"/>
                      <a:pt x="18829" y="10466"/>
                      <a:pt x="19829" y="10154"/>
                    </a:cubicBezTo>
                    <a:cubicBezTo>
                      <a:pt x="20829" y="9841"/>
                      <a:pt x="21335" y="5836"/>
                      <a:pt x="18009" y="2956"/>
                    </a:cubicBezTo>
                    <a:close/>
                  </a:path>
                </a:pathLst>
              </a:custGeom>
              <a:solidFill>
                <a:sysClr val="window" lastClr="FFFFFF"/>
              </a:solidFill>
              <a:ln w="12700">
                <a:miter lim="400000"/>
              </a:ln>
            </p:spPr>
            <p:txBody>
              <a:bodyPr anchor="ctr"/>
              <a:lstStyle/>
              <a:p>
                <a:pPr algn="ctr">
                  <a:lnSpc>
                    <a:spcPct val="130000"/>
                  </a:lnSpc>
                </a:pPr>
                <a:endParaRPr dirty="0">
                  <a:latin typeface="Arial" panose="020B0604020202020204" pitchFamily="34" charset="0"/>
                  <a:ea typeface="微软雅黑" panose="020B0503020204020204" charset="-122"/>
                </a:endParaRPr>
              </a:p>
            </p:txBody>
          </p:sp>
        </p:grpSp>
        <p:grpSp>
          <p:nvGrpSpPr>
            <p:cNvPr id="83" name="组合 82"/>
            <p:cNvGrpSpPr/>
            <p:nvPr/>
          </p:nvGrpSpPr>
          <p:grpSpPr>
            <a:xfrm>
              <a:off x="6901823" y="2889122"/>
              <a:ext cx="965950" cy="965950"/>
              <a:chOff x="7111829" y="2789750"/>
              <a:chExt cx="965950" cy="965950"/>
            </a:xfrm>
          </p:grpSpPr>
          <p:sp>
            <p:nvSpPr>
              <p:cNvPr id="81" name="PA-椭圆 43"/>
              <p:cNvSpPr/>
              <p:nvPr>
                <p:custDataLst>
                  <p:tags r:id="rId64"/>
                </p:custDataLst>
              </p:nvPr>
            </p:nvSpPr>
            <p:spPr>
              <a:xfrm flipH="1">
                <a:off x="7111829" y="2789750"/>
                <a:ext cx="965950" cy="965950"/>
              </a:xfrm>
              <a:prstGeom prst="ellipse">
                <a:avLst/>
              </a:prstGeom>
              <a:solidFill>
                <a:srgbClr val="9BBB59">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80" name="任意多边形: 形状 79"/>
              <p:cNvSpPr/>
              <p:nvPr>
                <p:custDataLst>
                  <p:tags r:id="rId65"/>
                </p:custDataLst>
              </p:nvPr>
            </p:nvSpPr>
            <p:spPr>
              <a:xfrm flipH="1">
                <a:off x="7126116" y="3384476"/>
                <a:ext cx="937376" cy="371224"/>
              </a:xfrm>
              <a:custGeom>
                <a:avLst/>
                <a:gdLst>
                  <a:gd name="connsiteX0" fmla="*/ 937376 w 937376"/>
                  <a:gd name="connsiteY0" fmla="*/ 0 h 371224"/>
                  <a:gd name="connsiteX1" fmla="*/ 0 w 937376"/>
                  <a:gd name="connsiteY1" fmla="*/ 0 h 371224"/>
                  <a:gd name="connsiteX2" fmla="*/ 23668 w 937376"/>
                  <a:gd name="connsiteY2" fmla="*/ 76245 h 371224"/>
                  <a:gd name="connsiteX3" fmla="*/ 468688 w 937376"/>
                  <a:gd name="connsiteY3" fmla="*/ 371224 h 371224"/>
                  <a:gd name="connsiteX4" fmla="*/ 913709 w 937376"/>
                  <a:gd name="connsiteY4" fmla="*/ 76245 h 371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7376" h="371224">
                    <a:moveTo>
                      <a:pt x="937376" y="0"/>
                    </a:moveTo>
                    <a:lnTo>
                      <a:pt x="0" y="0"/>
                    </a:lnTo>
                    <a:lnTo>
                      <a:pt x="23668" y="76245"/>
                    </a:lnTo>
                    <a:cubicBezTo>
                      <a:pt x="96987" y="249592"/>
                      <a:pt x="268633" y="371224"/>
                      <a:pt x="468688" y="371224"/>
                    </a:cubicBezTo>
                    <a:cubicBezTo>
                      <a:pt x="668743" y="371224"/>
                      <a:pt x="840389" y="249592"/>
                      <a:pt x="913709" y="76245"/>
                    </a:cubicBez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anchor="ctr">
                <a:noAutofit/>
              </a:bodyPr>
              <a:lstStyle/>
              <a:p>
                <a:pPr algn="ctr">
                  <a:lnSpc>
                    <a:spcPct val="130000"/>
                  </a:lnSpc>
                </a:pPr>
                <a:endParaRPr>
                  <a:latin typeface="Arial" panose="020B0604020202020204" pitchFamily="34" charset="0"/>
                  <a:ea typeface="微软雅黑" panose="020B0503020204020204" charset="-122"/>
                </a:endParaRPr>
              </a:p>
            </p:txBody>
          </p:sp>
          <p:sp>
            <p:nvSpPr>
              <p:cNvPr id="73" name="任意多边形 38"/>
              <p:cNvSpPr/>
              <p:nvPr>
                <p:custDataLst>
                  <p:tags r:id="rId66"/>
                </p:custDataLst>
              </p:nvPr>
            </p:nvSpPr>
            <p:spPr>
              <a:xfrm>
                <a:off x="7346197" y="3080523"/>
                <a:ext cx="482959" cy="384406"/>
              </a:xfrm>
              <a:custGeom>
                <a:avLst/>
                <a:gdLst/>
                <a:ahLst/>
                <a:cxnLst>
                  <a:cxn ang="0">
                    <a:pos x="wd2" y="hd2"/>
                  </a:cxn>
                  <a:cxn ang="5400000">
                    <a:pos x="wd2" y="hd2"/>
                  </a:cxn>
                  <a:cxn ang="10800000">
                    <a:pos x="wd2" y="hd2"/>
                  </a:cxn>
                  <a:cxn ang="16200000">
                    <a:pos x="wd2" y="hd2"/>
                  </a:cxn>
                </a:cxnLst>
                <a:rect l="0" t="0" r="r" b="b"/>
                <a:pathLst>
                  <a:path w="21492" h="21472" extrusionOk="0">
                    <a:moveTo>
                      <a:pt x="21150" y="257"/>
                    </a:moveTo>
                    <a:lnTo>
                      <a:pt x="16075" y="10636"/>
                    </a:lnTo>
                    <a:cubicBezTo>
                      <a:pt x="15886" y="11021"/>
                      <a:pt x="15517" y="11084"/>
                      <a:pt x="15255" y="10776"/>
                    </a:cubicBezTo>
                    <a:lnTo>
                      <a:pt x="12800" y="7890"/>
                    </a:lnTo>
                    <a:cubicBezTo>
                      <a:pt x="12537" y="7582"/>
                      <a:pt x="12160" y="7637"/>
                      <a:pt x="11960" y="8014"/>
                    </a:cubicBezTo>
                    <a:lnTo>
                      <a:pt x="8514" y="14538"/>
                    </a:lnTo>
                    <a:cubicBezTo>
                      <a:pt x="8316" y="14916"/>
                      <a:pt x="7936" y="14974"/>
                      <a:pt x="7669" y="14670"/>
                    </a:cubicBezTo>
                    <a:lnTo>
                      <a:pt x="6063" y="12832"/>
                    </a:lnTo>
                    <a:cubicBezTo>
                      <a:pt x="5798" y="12529"/>
                      <a:pt x="5397" y="12567"/>
                      <a:pt x="5171" y="12920"/>
                    </a:cubicBezTo>
                    <a:lnTo>
                      <a:pt x="116" y="20831"/>
                    </a:lnTo>
                    <a:cubicBezTo>
                      <a:pt x="-108" y="21184"/>
                      <a:pt x="3" y="21472"/>
                      <a:pt x="361" y="21472"/>
                    </a:cubicBezTo>
                    <a:lnTo>
                      <a:pt x="21492" y="21472"/>
                    </a:lnTo>
                    <a:lnTo>
                      <a:pt x="21492" y="379"/>
                    </a:lnTo>
                    <a:cubicBezTo>
                      <a:pt x="21492" y="-73"/>
                      <a:pt x="21338" y="-128"/>
                      <a:pt x="21150" y="257"/>
                    </a:cubicBezTo>
                    <a:close/>
                  </a:path>
                </a:pathLst>
              </a:custGeom>
              <a:solidFill>
                <a:sysClr val="window" lastClr="FFFFFF"/>
              </a:solidFill>
              <a:ln w="12700">
                <a:miter lim="400000"/>
              </a:ln>
            </p:spPr>
            <p:txBody>
              <a:bodyPr anchor="ctr"/>
              <a:lstStyle/>
              <a:p>
                <a:pPr algn="ctr">
                  <a:lnSpc>
                    <a:spcPct val="130000"/>
                  </a:lnSpc>
                </a:pPr>
                <a:endParaRPr>
                  <a:latin typeface="Arial" panose="020B0604020202020204" pitchFamily="34" charset="0"/>
                  <a:ea typeface="微软雅黑" panose="020B0503020204020204" charset="-122"/>
                </a:endParaRPr>
              </a:p>
            </p:txBody>
          </p:sp>
        </p:grpSp>
      </p:grpSp>
      <p:sp>
        <p:nvSpPr>
          <p:cNvPr id="87" name="PA-文本框 114"/>
          <p:cNvSpPr txBox="1"/>
          <p:nvPr>
            <p:custDataLst>
              <p:tags r:id="rId67"/>
            </p:custDataLst>
          </p:nvPr>
        </p:nvSpPr>
        <p:spPr>
          <a:xfrm>
            <a:off x="1452665" y="2667749"/>
            <a:ext cx="2587804" cy="499158"/>
          </a:xfrm>
          <a:prstGeom prst="rect">
            <a:avLst/>
          </a:prstGeom>
        </p:spPr>
        <p:txBody>
          <a:bodyPr wrap="square" lIns="90000" tIns="46800" rIns="90000" bIns="0" anchor="b" anchorCtr="0">
            <a:normAutofit/>
          </a:bodyPr>
          <a:lstStyle>
            <a:defPPr>
              <a:defRPr lang="zh-CN"/>
            </a:defPPr>
            <a:lvl1pPr>
              <a:lnSpc>
                <a:spcPct val="130000"/>
              </a:lnSpc>
              <a:defRPr sz="1400" b="1">
                <a:solidFill>
                  <a:srgbClr val="1F74AD"/>
                </a:solidFill>
                <a:latin typeface="Arial" panose="020B0604020202020204" pitchFamily="34" charset="0"/>
                <a:ea typeface="微软雅黑" panose="020B0503020204020204" charset="-122"/>
                <a:cs typeface="+mn-ea"/>
              </a:defRPr>
            </a:lvl1pPr>
          </a:lstStyle>
          <a:p>
            <a:pPr algn="r">
              <a:lnSpc>
                <a:spcPct val="120000"/>
              </a:lnSpc>
            </a:pPr>
            <a:r>
              <a:rPr lang="zh-CN" altLang="en-US" sz="2400" spc="300">
                <a:latin typeface="Arial" panose="020B0604020202020204" pitchFamily="34" charset="0"/>
                <a:ea typeface="微软雅黑" panose="020B0503020204020204" charset="-122"/>
              </a:rPr>
              <a:t>环境保护</a:t>
            </a:r>
            <a:endParaRPr lang="zh-CN" altLang="en-US" sz="2400" spc="300">
              <a:latin typeface="Arial" panose="020B0604020202020204" pitchFamily="34" charset="0"/>
              <a:ea typeface="微软雅黑" panose="020B0503020204020204" charset="-122"/>
            </a:endParaRPr>
          </a:p>
        </p:txBody>
      </p:sp>
      <p:sp>
        <p:nvSpPr>
          <p:cNvPr id="88" name="PA-文本框 115"/>
          <p:cNvSpPr txBox="1"/>
          <p:nvPr>
            <p:custDataLst>
              <p:tags r:id="rId68"/>
            </p:custDataLst>
          </p:nvPr>
        </p:nvSpPr>
        <p:spPr>
          <a:xfrm>
            <a:off x="712881" y="3290596"/>
            <a:ext cx="3347211" cy="1479550"/>
          </a:xfrm>
          <a:prstGeom prst="rect">
            <a:avLst/>
          </a:prstGeom>
        </p:spPr>
        <p:txBody>
          <a:bodyPr wrap="square" lIns="90000" tIns="0" rIns="90000" bIns="46800" anchor="t" anchorCtr="0">
            <a:spAutoFit/>
          </a:bodyPr>
          <a:lstStyle>
            <a:defPPr>
              <a:defRPr lang="zh-CN"/>
            </a:defPPr>
            <a:lvl1pPr>
              <a:lnSpc>
                <a:spcPct val="130000"/>
              </a:lnSpc>
              <a:defRPr sz="1200"/>
            </a:lvl1pPr>
          </a:lstStyle>
          <a:p>
            <a:pPr marL="285750" indent="-285750" algn="just" fontAlgn="auto">
              <a:lnSpc>
                <a:spcPct val="130000"/>
              </a:lnSpc>
              <a:spcBef>
                <a:spcPts val="0"/>
              </a:spcBef>
              <a:spcAft>
                <a:spcPts val="1200"/>
              </a:spcAft>
              <a:buClr>
                <a:srgbClr val="3498DB"/>
              </a:buClr>
              <a:buFont typeface="Wingdings" panose="05000000000000000000" pitchFamily="2" charset="2"/>
              <a:buChar char="u"/>
            </a:pPr>
            <a:r>
              <a:rPr lang="zh-CN" altLang="en-US" sz="1600" spc="150">
                <a:solidFill>
                  <a:srgbClr val="000000">
                    <a:lumMod val="65000"/>
                    <a:lumOff val="35000"/>
                  </a:srgbClr>
                </a:solidFill>
                <a:latin typeface="Arial" panose="020B0604020202020204" pitchFamily="34" charset="0"/>
                <a:ea typeface="微软雅黑" panose="020B0503020204020204" charset="-122"/>
              </a:rPr>
              <a:t>（1）列车客室噪声限值应符合GB 14892 的规定。</a:t>
            </a:r>
            <a:endParaRPr lang="zh-CN" altLang="en-US" sz="1600" spc="150">
              <a:solidFill>
                <a:srgbClr val="000000">
                  <a:lumMod val="65000"/>
                  <a:lumOff val="35000"/>
                </a:srgbClr>
              </a:solidFill>
              <a:latin typeface="Arial" panose="020B0604020202020204" pitchFamily="34" charset="0"/>
              <a:ea typeface="微软雅黑" panose="020B0503020204020204" charset="-122"/>
            </a:endParaRPr>
          </a:p>
          <a:p>
            <a:pPr marL="285750" indent="-285750" algn="just" fontAlgn="auto">
              <a:lnSpc>
                <a:spcPct val="130000"/>
              </a:lnSpc>
              <a:spcBef>
                <a:spcPts val="0"/>
              </a:spcBef>
              <a:spcAft>
                <a:spcPts val="1200"/>
              </a:spcAft>
              <a:buClr>
                <a:srgbClr val="3498DB"/>
              </a:buClr>
              <a:buFont typeface="Wingdings" panose="05000000000000000000" pitchFamily="2" charset="2"/>
              <a:buChar char="u"/>
            </a:pPr>
            <a:r>
              <a:rPr lang="zh-CN" altLang="en-US" sz="1600" spc="150">
                <a:solidFill>
                  <a:srgbClr val="000000">
                    <a:lumMod val="65000"/>
                    <a:lumOff val="35000"/>
                  </a:srgbClr>
                </a:solidFill>
                <a:latin typeface="Arial" panose="020B0604020202020204" pitchFamily="34" charset="0"/>
                <a:ea typeface="微软雅黑" panose="020B0503020204020204" charset="-122"/>
              </a:rPr>
              <a:t>（2）车站噪声限值应符合GB 14227 的规定。</a:t>
            </a:r>
            <a:endParaRPr lang="zh-CN" altLang="en-US" sz="1600" spc="150">
              <a:solidFill>
                <a:srgbClr val="000000">
                  <a:lumMod val="65000"/>
                  <a:lumOff val="35000"/>
                </a:srgbClr>
              </a:solidFill>
              <a:latin typeface="Arial" panose="020B0604020202020204" pitchFamily="34" charset="0"/>
              <a:ea typeface="微软雅黑" panose="020B0503020204020204" charset="-122"/>
            </a:endParaRPr>
          </a:p>
        </p:txBody>
      </p:sp>
      <p:sp>
        <p:nvSpPr>
          <p:cNvPr id="89" name="PA-文本框 114"/>
          <p:cNvSpPr txBox="1"/>
          <p:nvPr>
            <p:custDataLst>
              <p:tags r:id="rId69"/>
            </p:custDataLst>
          </p:nvPr>
        </p:nvSpPr>
        <p:spPr>
          <a:xfrm>
            <a:off x="8268227" y="2667749"/>
            <a:ext cx="2587804" cy="499158"/>
          </a:xfrm>
          <a:prstGeom prst="rect">
            <a:avLst/>
          </a:prstGeom>
        </p:spPr>
        <p:txBody>
          <a:bodyPr wrap="square" lIns="90000" tIns="46800" rIns="90000" bIns="0" anchor="b" anchorCtr="0">
            <a:noAutofit/>
          </a:bodyPr>
          <a:lstStyle>
            <a:defPPr>
              <a:defRPr lang="zh-CN"/>
            </a:defPPr>
            <a:lvl1pPr>
              <a:lnSpc>
                <a:spcPct val="130000"/>
              </a:lnSpc>
              <a:defRPr sz="1400" b="1">
                <a:solidFill>
                  <a:srgbClr val="1F74AD"/>
                </a:solidFill>
                <a:latin typeface="Arial" panose="020B0604020202020204" pitchFamily="34" charset="0"/>
                <a:ea typeface="微软雅黑" panose="020B0503020204020204" charset="-122"/>
                <a:cs typeface="+mn-ea"/>
              </a:defRPr>
            </a:lvl1pPr>
          </a:lstStyle>
          <a:p>
            <a:pPr>
              <a:lnSpc>
                <a:spcPct val="120000"/>
              </a:lnSpc>
            </a:pPr>
            <a:r>
              <a:rPr lang="zh-CN" altLang="en-US" sz="2400" spc="300" dirty="0">
                <a:solidFill>
                  <a:srgbClr val="9BBB59"/>
                </a:solidFill>
                <a:latin typeface="Arial" panose="020B0604020202020204" pitchFamily="34" charset="0"/>
                <a:ea typeface="微软雅黑" panose="020B0503020204020204" charset="-122"/>
              </a:rPr>
              <a:t>其他环境和条件</a:t>
            </a:r>
            <a:endParaRPr lang="zh-CN" altLang="en-US" sz="2400" spc="300" dirty="0">
              <a:solidFill>
                <a:srgbClr val="9BBB59"/>
              </a:solidFill>
              <a:latin typeface="Arial" panose="020B0604020202020204" pitchFamily="34" charset="0"/>
              <a:ea typeface="微软雅黑" panose="020B0503020204020204" charset="-122"/>
            </a:endParaRPr>
          </a:p>
        </p:txBody>
      </p:sp>
      <p:sp>
        <p:nvSpPr>
          <p:cNvPr id="85" name="PA-文本框 115"/>
          <p:cNvSpPr txBox="1"/>
          <p:nvPr>
            <p:custDataLst>
              <p:tags r:id="rId70"/>
            </p:custDataLst>
          </p:nvPr>
        </p:nvSpPr>
        <p:spPr>
          <a:xfrm>
            <a:off x="7970515" y="3290596"/>
            <a:ext cx="3347211" cy="2759710"/>
          </a:xfrm>
          <a:prstGeom prst="rect">
            <a:avLst/>
          </a:prstGeom>
        </p:spPr>
        <p:txBody>
          <a:bodyPr wrap="square" lIns="90000" tIns="0" rIns="90000" bIns="46800" anchor="t" anchorCtr="0">
            <a:spAutoFit/>
          </a:bodyPr>
          <a:lstStyle>
            <a:defPPr>
              <a:defRPr lang="zh-CN"/>
            </a:defPPr>
            <a:lvl1pPr>
              <a:lnSpc>
                <a:spcPct val="130000"/>
              </a:lnSpc>
              <a:defRPr sz="1200"/>
            </a:lvl1pPr>
          </a:lstStyle>
          <a:p>
            <a:pPr marL="285750" indent="-285750" algn="just" fontAlgn="auto">
              <a:lnSpc>
                <a:spcPct val="130000"/>
              </a:lnSpc>
              <a:spcBef>
                <a:spcPts val="0"/>
              </a:spcBef>
              <a:spcAft>
                <a:spcPts val="1200"/>
              </a:spcAft>
              <a:buClr>
                <a:srgbClr val="9BBB59"/>
              </a:buClr>
              <a:buFont typeface="Wingdings" panose="05000000000000000000" pitchFamily="2" charset="2"/>
              <a:buChar char="u"/>
            </a:pPr>
            <a:r>
              <a:rPr lang="zh-CN" altLang="en-US" sz="1600" spc="150">
                <a:solidFill>
                  <a:srgbClr val="000000">
                    <a:lumMod val="65000"/>
                    <a:lumOff val="35000"/>
                  </a:srgbClr>
                </a:solidFill>
                <a:latin typeface="Arial" panose="020B0604020202020204" pitchFamily="34" charset="0"/>
                <a:ea typeface="微软雅黑" panose="020B0503020204020204" charset="-122"/>
              </a:rPr>
              <a:t>（1）宣传横幅、标语、广告等不应遮挡标志标识、指示牌、公告、通知等服务设施，或影响其使用。</a:t>
            </a:r>
            <a:endParaRPr lang="zh-CN" altLang="en-US" sz="1600" spc="150">
              <a:solidFill>
                <a:srgbClr val="000000">
                  <a:lumMod val="65000"/>
                  <a:lumOff val="35000"/>
                </a:srgbClr>
              </a:solidFill>
              <a:latin typeface="Arial" panose="020B0604020202020204" pitchFamily="34" charset="0"/>
              <a:ea typeface="微软雅黑" panose="020B0503020204020204" charset="-122"/>
            </a:endParaRPr>
          </a:p>
          <a:p>
            <a:pPr marL="285750" indent="-285750" algn="just" fontAlgn="auto">
              <a:lnSpc>
                <a:spcPct val="130000"/>
              </a:lnSpc>
              <a:spcBef>
                <a:spcPts val="0"/>
              </a:spcBef>
              <a:spcAft>
                <a:spcPts val="1200"/>
              </a:spcAft>
              <a:buClr>
                <a:srgbClr val="9BBB59"/>
              </a:buClr>
              <a:buFont typeface="Wingdings" panose="05000000000000000000" pitchFamily="2" charset="2"/>
              <a:buChar char="u"/>
            </a:pPr>
            <a:r>
              <a:rPr lang="zh-CN" altLang="en-US" sz="1600" spc="150">
                <a:solidFill>
                  <a:srgbClr val="000000">
                    <a:lumMod val="65000"/>
                    <a:lumOff val="35000"/>
                  </a:srgbClr>
                </a:solidFill>
                <a:latin typeface="Arial" panose="020B0604020202020204" pitchFamily="34" charset="0"/>
                <a:ea typeface="微软雅黑" panose="020B0503020204020204" charset="-122"/>
              </a:rPr>
              <a:t>（2）广告宣传灯箱以及灯光的使用不应影响标志标识、指示牌、公告、通知以及设施设备的辨认和使用。</a:t>
            </a:r>
            <a:endParaRPr lang="zh-CN" altLang="en-US" sz="1600" spc="150">
              <a:solidFill>
                <a:srgbClr val="000000">
                  <a:lumMod val="65000"/>
                  <a:lumOff val="35000"/>
                </a:srgbClr>
              </a:solidFill>
              <a:latin typeface="Arial" panose="020B0604020202020204" pitchFamily="34" charset="0"/>
              <a:ea typeface="微软雅黑" panose="020B0503020204020204" charset="-122"/>
            </a:endParaRPr>
          </a:p>
        </p:txBody>
      </p:sp>
    </p:spTree>
    <p:custDataLst>
      <p:tags r:id="rId71"/>
    </p:custData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形状 8"/>
          <p:cNvSpPr/>
          <p:nvPr>
            <p:custDataLst>
              <p:tags r:id="rId1"/>
            </p:custDataLst>
          </p:nvPr>
        </p:nvSpPr>
        <p:spPr>
          <a:xfrm flipH="1">
            <a:off x="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92D050">
              <a:alpha val="8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矩形 9"/>
          <p:cNvSpPr/>
          <p:nvPr>
            <p:custDataLst>
              <p:tags r:id="rId2"/>
            </p:custDataLst>
          </p:nvPr>
        </p:nvSpPr>
        <p:spPr>
          <a:xfrm>
            <a:off x="916137" y="2929999"/>
            <a:ext cx="10359726" cy="3567226"/>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3"/>
            </p:custDataLst>
          </p:nvPr>
        </p:nvSpPr>
        <p:spPr>
          <a:xfrm>
            <a:off x="4826635" y="3050977"/>
            <a:ext cx="5518150" cy="3323987"/>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414020" lvl="1" fontAlgn="ctr">
              <a:lnSpc>
                <a:spcPct val="150000"/>
              </a:lnSpc>
              <a:buClr>
                <a:srgbClr val="FFFFFF">
                  <a:lumMod val="75000"/>
                </a:srgbClr>
              </a:buClr>
              <a:buSzPct val="80000"/>
            </a:pPr>
            <a:r>
              <a:rPr lang="zh-CN" altLang="en-US" sz="1600" dirty="0">
                <a:solidFill>
                  <a:srgbClr val="000000">
                    <a:lumMod val="50000"/>
                    <a:lumOff val="50000"/>
                  </a:srgbClr>
                </a:solidFill>
                <a:uFillTx/>
                <a:latin typeface="Arial" panose="020B0604020202020204" pitchFamily="34" charset="0"/>
                <a:ea typeface="微软雅黑" panose="020B0503020204020204" charset="-122"/>
              </a:rPr>
              <a:t>（</a:t>
            </a:r>
            <a:r>
              <a:rPr lang="en-US" altLang="zh-CN" sz="1600" dirty="0">
                <a:solidFill>
                  <a:srgbClr val="000000">
                    <a:lumMod val="50000"/>
                    <a:lumOff val="50000"/>
                  </a:srgbClr>
                </a:solidFill>
                <a:uFillTx/>
                <a:latin typeface="Arial" panose="020B0604020202020204" pitchFamily="34" charset="0"/>
                <a:ea typeface="微软雅黑" panose="020B0503020204020204" charset="-122"/>
              </a:rPr>
              <a:t>1</a:t>
            </a:r>
            <a:r>
              <a:rPr lang="zh-CN" altLang="en-US" sz="1600" dirty="0">
                <a:solidFill>
                  <a:srgbClr val="000000">
                    <a:lumMod val="50000"/>
                    <a:lumOff val="50000"/>
                  </a:srgbClr>
                </a:solidFill>
                <a:uFillTx/>
                <a:latin typeface="Arial" panose="020B0604020202020204" pitchFamily="34" charset="0"/>
                <a:ea typeface="微软雅黑" panose="020B0503020204020204" charset="-122"/>
              </a:rPr>
              <a:t>）运营单位应每年公布服务质量承诺，并总结服务质量承诺年度履行情况。</a:t>
            </a:r>
            <a:endParaRPr lang="zh-CN" altLang="en-US" sz="1600" dirty="0">
              <a:solidFill>
                <a:srgbClr val="000000">
                  <a:lumMod val="50000"/>
                  <a:lumOff val="50000"/>
                </a:srgbClr>
              </a:solidFill>
              <a:uFillTx/>
              <a:latin typeface="Arial" panose="020B0604020202020204" pitchFamily="34" charset="0"/>
              <a:ea typeface="微软雅黑" panose="020B0503020204020204" charset="-122"/>
            </a:endParaRPr>
          </a:p>
          <a:p>
            <a:pPr marL="414020" lvl="1" fontAlgn="ctr">
              <a:lnSpc>
                <a:spcPct val="150000"/>
              </a:lnSpc>
              <a:buClr>
                <a:srgbClr val="FFFFFF">
                  <a:lumMod val="75000"/>
                </a:srgbClr>
              </a:buClr>
              <a:buSzPct val="80000"/>
            </a:pPr>
            <a:r>
              <a:rPr lang="zh-CN" altLang="en-US" sz="1600" dirty="0">
                <a:solidFill>
                  <a:srgbClr val="000000">
                    <a:lumMod val="50000"/>
                    <a:lumOff val="50000"/>
                  </a:srgbClr>
                </a:solidFill>
                <a:uFillTx/>
                <a:latin typeface="Arial" panose="020B0604020202020204" pitchFamily="34" charset="0"/>
                <a:ea typeface="微软雅黑" panose="020B0503020204020204" charset="-122"/>
              </a:rPr>
              <a:t>（</a:t>
            </a:r>
            <a:r>
              <a:rPr lang="en-US" altLang="zh-CN" sz="1600" dirty="0">
                <a:solidFill>
                  <a:srgbClr val="000000">
                    <a:lumMod val="50000"/>
                    <a:lumOff val="50000"/>
                  </a:srgbClr>
                </a:solidFill>
                <a:uFillTx/>
                <a:latin typeface="Arial" panose="020B0604020202020204" pitchFamily="34" charset="0"/>
                <a:ea typeface="微软雅黑" panose="020B0503020204020204" charset="-122"/>
              </a:rPr>
              <a:t>2</a:t>
            </a:r>
            <a:r>
              <a:rPr lang="zh-CN" altLang="en-US" sz="1600" dirty="0">
                <a:solidFill>
                  <a:srgbClr val="000000">
                    <a:lumMod val="50000"/>
                    <a:lumOff val="50000"/>
                  </a:srgbClr>
                </a:solidFill>
                <a:uFillTx/>
                <a:latin typeface="Arial" panose="020B0604020202020204" pitchFamily="34" charset="0"/>
                <a:ea typeface="微软雅黑" panose="020B0503020204020204" charset="-122"/>
              </a:rPr>
              <a:t>）服务质量承诺应至少包括以下几个方面。</a:t>
            </a:r>
            <a:endParaRPr lang="zh-CN" altLang="en-US" sz="1600" dirty="0">
              <a:solidFill>
                <a:srgbClr val="000000">
                  <a:lumMod val="50000"/>
                  <a:lumOff val="50000"/>
                </a:srgbClr>
              </a:solidFill>
              <a:uFillTx/>
              <a:latin typeface="Arial" panose="020B0604020202020204" pitchFamily="34" charset="0"/>
              <a:ea typeface="微软雅黑" panose="020B0503020204020204" charset="-122"/>
            </a:endParaRPr>
          </a:p>
          <a:p>
            <a:pPr marL="414020" lvl="1" fontAlgn="ctr">
              <a:lnSpc>
                <a:spcPct val="150000"/>
              </a:lnSpc>
              <a:buClr>
                <a:srgbClr val="FFFFFF">
                  <a:lumMod val="75000"/>
                </a:srgbClr>
              </a:buClr>
              <a:buSzPct val="80000"/>
            </a:pPr>
            <a:r>
              <a:rPr lang="zh-CN" altLang="en-US" sz="1600" dirty="0">
                <a:solidFill>
                  <a:srgbClr val="000000">
                    <a:lumMod val="50000"/>
                    <a:lumOff val="50000"/>
                  </a:srgbClr>
                </a:solidFill>
                <a:uFillTx/>
                <a:latin typeface="Arial" panose="020B0604020202020204" pitchFamily="34" charset="0"/>
                <a:ea typeface="微软雅黑" panose="020B0503020204020204" charset="-122"/>
              </a:rPr>
              <a:t>①列车正点率、列车运行图兑现率等列车运行指标。</a:t>
            </a:r>
            <a:endParaRPr lang="zh-CN" altLang="en-US" sz="1600" dirty="0">
              <a:solidFill>
                <a:srgbClr val="000000">
                  <a:lumMod val="50000"/>
                  <a:lumOff val="50000"/>
                </a:srgbClr>
              </a:solidFill>
              <a:uFillTx/>
              <a:latin typeface="Arial" panose="020B0604020202020204" pitchFamily="34" charset="0"/>
              <a:ea typeface="微软雅黑" panose="020B0503020204020204" charset="-122"/>
            </a:endParaRPr>
          </a:p>
          <a:p>
            <a:pPr marL="414020" lvl="1" fontAlgn="ctr">
              <a:lnSpc>
                <a:spcPct val="150000"/>
              </a:lnSpc>
              <a:buClr>
                <a:srgbClr val="FFFFFF">
                  <a:lumMod val="75000"/>
                </a:srgbClr>
              </a:buClr>
              <a:buSzPct val="80000"/>
            </a:pPr>
            <a:r>
              <a:rPr lang="zh-CN" altLang="en-US" sz="1600" dirty="0">
                <a:solidFill>
                  <a:srgbClr val="000000">
                    <a:lumMod val="50000"/>
                    <a:lumOff val="50000"/>
                  </a:srgbClr>
                </a:solidFill>
                <a:uFillTx/>
                <a:latin typeface="Arial" panose="020B0604020202020204" pitchFamily="34" charset="0"/>
                <a:ea typeface="微软雅黑" panose="020B0503020204020204" charset="-122"/>
              </a:rPr>
              <a:t>②客运服务设备设施可靠度等符合前述的要求。</a:t>
            </a:r>
            <a:endParaRPr lang="zh-CN" altLang="en-US" sz="1600" dirty="0">
              <a:solidFill>
                <a:srgbClr val="000000">
                  <a:lumMod val="50000"/>
                  <a:lumOff val="50000"/>
                </a:srgbClr>
              </a:solidFill>
              <a:uFillTx/>
              <a:latin typeface="Arial" panose="020B0604020202020204" pitchFamily="34" charset="0"/>
              <a:ea typeface="微软雅黑" panose="020B0503020204020204" charset="-122"/>
            </a:endParaRPr>
          </a:p>
          <a:p>
            <a:pPr marL="414020" lvl="1" fontAlgn="ctr">
              <a:lnSpc>
                <a:spcPct val="150000"/>
              </a:lnSpc>
              <a:buClr>
                <a:srgbClr val="FFFFFF">
                  <a:lumMod val="75000"/>
                </a:srgbClr>
              </a:buClr>
              <a:buSzPct val="80000"/>
            </a:pPr>
            <a:r>
              <a:rPr lang="zh-CN" altLang="en-US" sz="1600" dirty="0">
                <a:solidFill>
                  <a:srgbClr val="000000">
                    <a:lumMod val="50000"/>
                    <a:lumOff val="50000"/>
                  </a:srgbClr>
                </a:solidFill>
                <a:uFillTx/>
                <a:latin typeface="Arial" panose="020B0604020202020204" pitchFamily="34" charset="0"/>
                <a:ea typeface="微软雅黑" panose="020B0503020204020204" charset="-122"/>
              </a:rPr>
              <a:t>③乘客投诉、意见、建议受理渠道和处理时限。</a:t>
            </a:r>
            <a:endParaRPr lang="zh-CN" altLang="en-US" sz="1600" dirty="0">
              <a:solidFill>
                <a:srgbClr val="000000">
                  <a:lumMod val="50000"/>
                  <a:lumOff val="50000"/>
                </a:srgbClr>
              </a:solidFill>
              <a:uFillTx/>
              <a:latin typeface="Arial" panose="020B0604020202020204" pitchFamily="34" charset="0"/>
              <a:ea typeface="微软雅黑" panose="020B0503020204020204" charset="-122"/>
            </a:endParaRPr>
          </a:p>
          <a:p>
            <a:pPr marL="414020" lvl="1" fontAlgn="ctr">
              <a:lnSpc>
                <a:spcPct val="150000"/>
              </a:lnSpc>
              <a:buClr>
                <a:srgbClr val="FFFFFF">
                  <a:lumMod val="75000"/>
                </a:srgbClr>
              </a:buClr>
              <a:buSzPct val="80000"/>
            </a:pPr>
            <a:r>
              <a:rPr lang="zh-CN" altLang="en-US" sz="1600" dirty="0">
                <a:solidFill>
                  <a:srgbClr val="000000">
                    <a:lumMod val="50000"/>
                    <a:lumOff val="50000"/>
                  </a:srgbClr>
                </a:solidFill>
                <a:uFillTx/>
                <a:latin typeface="Arial" panose="020B0604020202020204" pitchFamily="34" charset="0"/>
                <a:ea typeface="微软雅黑" panose="020B0503020204020204" charset="-122"/>
              </a:rPr>
              <a:t>④服务改进的举措和计划。</a:t>
            </a:r>
            <a:endParaRPr lang="zh-CN" altLang="en-US" sz="1600" dirty="0">
              <a:solidFill>
                <a:srgbClr val="000000">
                  <a:lumMod val="50000"/>
                  <a:lumOff val="50000"/>
                </a:srgbClr>
              </a:solidFill>
              <a:uFillTx/>
              <a:latin typeface="Arial" panose="020B0604020202020204" pitchFamily="34" charset="0"/>
              <a:ea typeface="微软雅黑" panose="020B0503020204020204" charset="-122"/>
            </a:endParaRPr>
          </a:p>
          <a:p>
            <a:pPr marL="414020" lvl="1" fontAlgn="ctr">
              <a:lnSpc>
                <a:spcPct val="150000"/>
              </a:lnSpc>
              <a:buClr>
                <a:srgbClr val="FFFFFF">
                  <a:lumMod val="75000"/>
                </a:srgbClr>
              </a:buClr>
              <a:buSzPct val="80000"/>
            </a:pPr>
            <a:r>
              <a:rPr lang="zh-CN" altLang="en-US" sz="1600" dirty="0">
                <a:solidFill>
                  <a:srgbClr val="000000">
                    <a:lumMod val="50000"/>
                    <a:lumOff val="50000"/>
                  </a:srgbClr>
                </a:solidFill>
                <a:uFillTx/>
                <a:latin typeface="Arial" panose="020B0604020202020204" pitchFamily="34" charset="0"/>
                <a:ea typeface="微软雅黑" panose="020B0503020204020204" charset="-122"/>
              </a:rPr>
              <a:t>（</a:t>
            </a:r>
            <a:r>
              <a:rPr lang="en-US" altLang="zh-CN" sz="1600" dirty="0">
                <a:solidFill>
                  <a:srgbClr val="000000">
                    <a:lumMod val="50000"/>
                    <a:lumOff val="50000"/>
                  </a:srgbClr>
                </a:solidFill>
                <a:uFillTx/>
                <a:latin typeface="Arial" panose="020B0604020202020204" pitchFamily="34" charset="0"/>
                <a:ea typeface="微软雅黑" panose="020B0503020204020204" charset="-122"/>
              </a:rPr>
              <a:t>3</a:t>
            </a:r>
            <a:r>
              <a:rPr lang="zh-CN" altLang="en-US" sz="1600" dirty="0">
                <a:solidFill>
                  <a:srgbClr val="000000">
                    <a:lumMod val="50000"/>
                    <a:lumOff val="50000"/>
                  </a:srgbClr>
                </a:solidFill>
                <a:uFillTx/>
                <a:latin typeface="Arial" panose="020B0604020202020204" pitchFamily="34" charset="0"/>
                <a:ea typeface="微软雅黑" panose="020B0503020204020204" charset="-122"/>
              </a:rPr>
              <a:t>）乘客需要时，服务人员应说明或解释服务质量承诺。</a:t>
            </a:r>
            <a:endParaRPr lang="zh-CN" altLang="en-US" sz="1600" dirty="0">
              <a:solidFill>
                <a:srgbClr val="000000">
                  <a:lumMod val="50000"/>
                  <a:lumOff val="50000"/>
                </a:srgbClr>
              </a:solidFill>
              <a:uFillTx/>
              <a:latin typeface="Arial" panose="020B0604020202020204" pitchFamily="34" charset="0"/>
              <a:ea typeface="微软雅黑" panose="020B0503020204020204" charset="-122"/>
            </a:endParaRPr>
          </a:p>
        </p:txBody>
      </p:sp>
      <p:sp>
        <p:nvSpPr>
          <p:cNvPr id="8" name="文本框 7"/>
          <p:cNvSpPr txBox="1"/>
          <p:nvPr>
            <p:custDataLst>
              <p:tags r:id="rId4"/>
            </p:custDataLst>
          </p:nvPr>
        </p:nvSpPr>
        <p:spPr>
          <a:xfrm>
            <a:off x="1708183" y="3814691"/>
            <a:ext cx="2851150" cy="360099"/>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1" indent="0" algn="ctr" fontAlgn="ctr">
              <a:lnSpc>
                <a:spcPct val="130000"/>
              </a:lnSpc>
              <a:buClr>
                <a:srgbClr val="000000">
                  <a:lumMod val="75000"/>
                  <a:lumOff val="25000"/>
                </a:srgbClr>
              </a:buClr>
              <a:buSzPct val="75000"/>
              <a:buNone/>
            </a:pPr>
            <a:r>
              <a:rPr lang="zh-CN" altLang="en-US" spc="150" dirty="0">
                <a:solidFill>
                  <a:srgbClr val="000000">
                    <a:lumMod val="50000"/>
                    <a:lumOff val="50000"/>
                  </a:srgbClr>
                </a:solidFill>
                <a:uFillTx/>
                <a:latin typeface="Arial" panose="020B0604020202020204" pitchFamily="34" charset="0"/>
                <a:ea typeface="微软雅黑" panose="020B0503020204020204" charset="-122"/>
              </a:rPr>
              <a:t>服务质量承诺</a:t>
            </a:r>
            <a:endParaRPr lang="zh-CN" altLang="en-US" spc="150" dirty="0">
              <a:solidFill>
                <a:srgbClr val="000000">
                  <a:lumMod val="50000"/>
                  <a:lumOff val="50000"/>
                </a:srgbClr>
              </a:solidFill>
              <a:uFillTx/>
              <a:latin typeface="Arial" panose="020B0604020202020204" pitchFamily="34" charset="0"/>
              <a:ea typeface="微软雅黑" panose="020B0503020204020204" charset="-122"/>
            </a:endParaRPr>
          </a:p>
        </p:txBody>
      </p:sp>
      <p:sp>
        <p:nvSpPr>
          <p:cNvPr id="15" name="文本框 14"/>
          <p:cNvSpPr txBox="1"/>
          <p:nvPr>
            <p:custDataLst>
              <p:tags r:id="rId5"/>
            </p:custDataLst>
          </p:nvPr>
        </p:nvSpPr>
        <p:spPr>
          <a:xfrm>
            <a:off x="1925955" y="1409065"/>
            <a:ext cx="4170045" cy="629920"/>
          </a:xfrm>
          <a:prstGeom prst="rect">
            <a:avLst/>
          </a:prstGeom>
          <a:noFill/>
        </p:spPr>
        <p:txBody>
          <a:bodyPr wrap="square" lIns="101600" tIns="38100" rIns="63500" bIns="38100" rtlCol="0">
            <a:spAutoFit/>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八、</a:t>
            </a:r>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服务质量管理</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6"/>
    </p:custData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形状 8"/>
          <p:cNvSpPr/>
          <p:nvPr>
            <p:custDataLst>
              <p:tags r:id="rId1"/>
            </p:custDataLst>
          </p:nvPr>
        </p:nvSpPr>
        <p:spPr>
          <a:xfrm flipH="1">
            <a:off x="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92D050">
              <a:alpha val="8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矩形 9"/>
          <p:cNvSpPr/>
          <p:nvPr>
            <p:custDataLst>
              <p:tags r:id="rId2"/>
            </p:custDataLst>
          </p:nvPr>
        </p:nvSpPr>
        <p:spPr>
          <a:xfrm>
            <a:off x="1414327" y="2929356"/>
            <a:ext cx="10359726" cy="3567226"/>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3"/>
            </p:custDataLst>
          </p:nvPr>
        </p:nvSpPr>
        <p:spPr>
          <a:xfrm>
            <a:off x="3323371" y="3020198"/>
            <a:ext cx="8122395" cy="3385542"/>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414020" lvl="1" fontAlgn="ctr">
              <a:lnSpc>
                <a:spcPct val="125000"/>
              </a:lnSpc>
              <a:buClr>
                <a:srgbClr val="FFFFFF">
                  <a:lumMod val="75000"/>
                </a:srgbClr>
              </a:buClr>
              <a:buSzPct val="80000"/>
            </a:pPr>
            <a:r>
              <a:rPr lang="zh-CN" altLang="en-US" sz="1600" dirty="0">
                <a:solidFill>
                  <a:srgbClr val="000000">
                    <a:lumMod val="50000"/>
                    <a:lumOff val="50000"/>
                  </a:srgbClr>
                </a:solidFill>
                <a:uFillTx/>
                <a:latin typeface="Arial" panose="020B0604020202020204" pitchFamily="34" charset="0"/>
                <a:ea typeface="微软雅黑" panose="020B0503020204020204" charset="-122"/>
              </a:rPr>
              <a:t>（</a:t>
            </a:r>
            <a:r>
              <a:rPr lang="en-US" altLang="zh-CN" sz="1600" dirty="0">
                <a:solidFill>
                  <a:srgbClr val="000000">
                    <a:lumMod val="50000"/>
                    <a:lumOff val="50000"/>
                  </a:srgbClr>
                </a:solidFill>
                <a:uFillTx/>
                <a:latin typeface="Arial" panose="020B0604020202020204" pitchFamily="34" charset="0"/>
                <a:ea typeface="微软雅黑" panose="020B0503020204020204" charset="-122"/>
              </a:rPr>
              <a:t>1</a:t>
            </a:r>
            <a:r>
              <a:rPr lang="zh-CN" altLang="en-US" sz="1600" dirty="0">
                <a:solidFill>
                  <a:srgbClr val="000000">
                    <a:lumMod val="50000"/>
                    <a:lumOff val="50000"/>
                  </a:srgbClr>
                </a:solidFill>
                <a:uFillTx/>
                <a:latin typeface="Arial" panose="020B0604020202020204" pitchFamily="34" charset="0"/>
                <a:ea typeface="微软雅黑" panose="020B0503020204020204" charset="-122"/>
              </a:rPr>
              <a:t>）城市轨道交通服务质量应根据服务质量准则进行评价和改进，评价内容可至少包括有效性、可达性、信息、时间、舒适、环境影响和乘客关怀等方面内容。</a:t>
            </a:r>
            <a:endParaRPr lang="zh-CN" altLang="en-US" sz="1600" dirty="0">
              <a:solidFill>
                <a:srgbClr val="000000">
                  <a:lumMod val="50000"/>
                  <a:lumOff val="50000"/>
                </a:srgbClr>
              </a:solidFill>
              <a:uFillTx/>
              <a:latin typeface="Arial" panose="020B0604020202020204" pitchFamily="34" charset="0"/>
              <a:ea typeface="微软雅黑" panose="020B0503020204020204" charset="-122"/>
            </a:endParaRPr>
          </a:p>
          <a:p>
            <a:pPr marL="414020" lvl="1" fontAlgn="ctr">
              <a:lnSpc>
                <a:spcPct val="125000"/>
              </a:lnSpc>
              <a:buClr>
                <a:srgbClr val="FFFFFF">
                  <a:lumMod val="75000"/>
                </a:srgbClr>
              </a:buClr>
              <a:buSzPct val="80000"/>
            </a:pPr>
            <a:r>
              <a:rPr lang="zh-CN" altLang="en-US" sz="1600" dirty="0">
                <a:solidFill>
                  <a:srgbClr val="000000">
                    <a:lumMod val="50000"/>
                    <a:lumOff val="50000"/>
                  </a:srgbClr>
                </a:solidFill>
                <a:uFillTx/>
                <a:latin typeface="Arial" panose="020B0604020202020204" pitchFamily="34" charset="0"/>
                <a:ea typeface="微软雅黑" panose="020B0503020204020204" charset="-122"/>
              </a:rPr>
              <a:t>（</a:t>
            </a:r>
            <a:r>
              <a:rPr lang="en-US" altLang="zh-CN" sz="1600" dirty="0">
                <a:solidFill>
                  <a:srgbClr val="000000">
                    <a:lumMod val="50000"/>
                    <a:lumOff val="50000"/>
                  </a:srgbClr>
                </a:solidFill>
                <a:uFillTx/>
                <a:latin typeface="Arial" panose="020B0604020202020204" pitchFamily="34" charset="0"/>
                <a:ea typeface="微软雅黑" panose="020B0503020204020204" charset="-122"/>
              </a:rPr>
              <a:t>2</a:t>
            </a:r>
            <a:r>
              <a:rPr lang="zh-CN" altLang="en-US" sz="1600" dirty="0">
                <a:solidFill>
                  <a:srgbClr val="000000">
                    <a:lumMod val="50000"/>
                    <a:lumOff val="50000"/>
                  </a:srgbClr>
                </a:solidFill>
                <a:uFillTx/>
                <a:latin typeface="Arial" panose="020B0604020202020204" pitchFamily="34" charset="0"/>
                <a:ea typeface="微软雅黑" panose="020B0503020204020204" charset="-122"/>
              </a:rPr>
              <a:t>）运营单位应建立乘客投诉受理、乘客建议收集机制，设置受理和处理乘客投诉的机构和人员，制定乘客投诉受理和处理反馈工作流程，限时向乘客反馈投诉处理结果，并做好相应台账记录。</a:t>
            </a:r>
            <a:endParaRPr lang="zh-CN" altLang="en-US" sz="1600" dirty="0">
              <a:solidFill>
                <a:srgbClr val="000000">
                  <a:lumMod val="50000"/>
                  <a:lumOff val="50000"/>
                </a:srgbClr>
              </a:solidFill>
              <a:uFillTx/>
              <a:latin typeface="Arial" panose="020B0604020202020204" pitchFamily="34" charset="0"/>
              <a:ea typeface="微软雅黑" panose="020B0503020204020204" charset="-122"/>
            </a:endParaRPr>
          </a:p>
          <a:p>
            <a:pPr marL="414020" lvl="1" fontAlgn="ctr">
              <a:lnSpc>
                <a:spcPct val="125000"/>
              </a:lnSpc>
              <a:buClr>
                <a:srgbClr val="FFFFFF">
                  <a:lumMod val="75000"/>
                </a:srgbClr>
              </a:buClr>
              <a:buSzPct val="80000"/>
            </a:pPr>
            <a:r>
              <a:rPr lang="zh-CN" altLang="en-US" sz="1600" dirty="0">
                <a:solidFill>
                  <a:srgbClr val="000000">
                    <a:lumMod val="50000"/>
                    <a:lumOff val="50000"/>
                  </a:srgbClr>
                </a:solidFill>
                <a:uFillTx/>
                <a:latin typeface="Arial" panose="020B0604020202020204" pitchFamily="34" charset="0"/>
                <a:ea typeface="微软雅黑" panose="020B0503020204020204" charset="-122"/>
              </a:rPr>
              <a:t>（</a:t>
            </a:r>
            <a:r>
              <a:rPr lang="en-US" altLang="zh-CN" sz="1600" dirty="0">
                <a:solidFill>
                  <a:srgbClr val="000000">
                    <a:lumMod val="50000"/>
                    <a:lumOff val="50000"/>
                  </a:srgbClr>
                </a:solidFill>
                <a:uFillTx/>
                <a:latin typeface="Arial" panose="020B0604020202020204" pitchFamily="34" charset="0"/>
                <a:ea typeface="微软雅黑" panose="020B0503020204020204" charset="-122"/>
              </a:rPr>
              <a:t>3</a:t>
            </a:r>
            <a:r>
              <a:rPr lang="zh-CN" altLang="en-US" sz="1600" dirty="0">
                <a:solidFill>
                  <a:srgbClr val="000000">
                    <a:lumMod val="50000"/>
                    <a:lumOff val="50000"/>
                  </a:srgbClr>
                </a:solidFill>
                <a:uFillTx/>
                <a:latin typeface="Arial" panose="020B0604020202020204" pitchFamily="34" charset="0"/>
                <a:ea typeface="微软雅黑" panose="020B0503020204020204" charset="-122"/>
              </a:rPr>
              <a:t>）运营单位应在站厅、站台和列车内醒目位置公布监督投诉电话。</a:t>
            </a:r>
            <a:endParaRPr lang="zh-CN" altLang="en-US" sz="1600" dirty="0">
              <a:solidFill>
                <a:srgbClr val="000000">
                  <a:lumMod val="50000"/>
                  <a:lumOff val="50000"/>
                </a:srgbClr>
              </a:solidFill>
              <a:uFillTx/>
              <a:latin typeface="Arial" panose="020B0604020202020204" pitchFamily="34" charset="0"/>
              <a:ea typeface="微软雅黑" panose="020B0503020204020204" charset="-122"/>
            </a:endParaRPr>
          </a:p>
          <a:p>
            <a:pPr marL="414020" lvl="1" fontAlgn="ctr">
              <a:lnSpc>
                <a:spcPct val="125000"/>
              </a:lnSpc>
              <a:buClr>
                <a:srgbClr val="FFFFFF">
                  <a:lumMod val="75000"/>
                </a:srgbClr>
              </a:buClr>
              <a:buSzPct val="80000"/>
            </a:pPr>
            <a:r>
              <a:rPr lang="zh-CN" altLang="en-US" sz="1600" dirty="0">
                <a:solidFill>
                  <a:srgbClr val="000000">
                    <a:lumMod val="50000"/>
                    <a:lumOff val="50000"/>
                  </a:srgbClr>
                </a:solidFill>
                <a:uFillTx/>
                <a:latin typeface="Arial" panose="020B0604020202020204" pitchFamily="34" charset="0"/>
                <a:ea typeface="微软雅黑" panose="020B0503020204020204" charset="-122"/>
              </a:rPr>
              <a:t>（</a:t>
            </a:r>
            <a:r>
              <a:rPr lang="en-US" altLang="zh-CN" sz="1600" dirty="0">
                <a:solidFill>
                  <a:srgbClr val="000000">
                    <a:lumMod val="50000"/>
                    <a:lumOff val="50000"/>
                  </a:srgbClr>
                </a:solidFill>
                <a:uFillTx/>
                <a:latin typeface="Arial" panose="020B0604020202020204" pitchFamily="34" charset="0"/>
                <a:ea typeface="微软雅黑" panose="020B0503020204020204" charset="-122"/>
              </a:rPr>
              <a:t>4</a:t>
            </a:r>
            <a:r>
              <a:rPr lang="zh-CN" altLang="en-US" sz="1600" dirty="0">
                <a:solidFill>
                  <a:srgbClr val="000000">
                    <a:lumMod val="50000"/>
                    <a:lumOff val="50000"/>
                  </a:srgbClr>
                </a:solidFill>
                <a:uFillTx/>
                <a:latin typeface="Arial" panose="020B0604020202020204" pitchFamily="34" charset="0"/>
                <a:ea typeface="微软雅黑" panose="020B0503020204020204" charset="-122"/>
              </a:rPr>
              <a:t>）运营单位应通过公众开放日、公共信息平台和监督投诉电话等方式听取乘客代表和公众对城市轨道交通运营服务的建议和投诉。</a:t>
            </a:r>
            <a:endParaRPr lang="zh-CN" altLang="en-US" sz="1600" dirty="0">
              <a:solidFill>
                <a:srgbClr val="000000">
                  <a:lumMod val="50000"/>
                  <a:lumOff val="50000"/>
                </a:srgbClr>
              </a:solidFill>
              <a:uFillTx/>
              <a:latin typeface="Arial" panose="020B0604020202020204" pitchFamily="34" charset="0"/>
              <a:ea typeface="微软雅黑" panose="020B0503020204020204" charset="-122"/>
            </a:endParaRPr>
          </a:p>
          <a:p>
            <a:pPr marL="414020" lvl="1" fontAlgn="ctr">
              <a:lnSpc>
                <a:spcPct val="125000"/>
              </a:lnSpc>
              <a:buClr>
                <a:srgbClr val="FFFFFF">
                  <a:lumMod val="75000"/>
                </a:srgbClr>
              </a:buClr>
              <a:buSzPct val="80000"/>
            </a:pPr>
            <a:r>
              <a:rPr lang="zh-CN" altLang="en-US" sz="1600" dirty="0">
                <a:solidFill>
                  <a:srgbClr val="000000">
                    <a:lumMod val="50000"/>
                    <a:lumOff val="50000"/>
                  </a:srgbClr>
                </a:solidFill>
                <a:uFillTx/>
                <a:latin typeface="Arial" panose="020B0604020202020204" pitchFamily="34" charset="0"/>
                <a:ea typeface="微软雅黑" panose="020B0503020204020204" charset="-122"/>
              </a:rPr>
              <a:t>（</a:t>
            </a:r>
            <a:r>
              <a:rPr lang="en-US" altLang="zh-CN" sz="1600" dirty="0">
                <a:solidFill>
                  <a:srgbClr val="000000">
                    <a:lumMod val="50000"/>
                    <a:lumOff val="50000"/>
                  </a:srgbClr>
                </a:solidFill>
                <a:uFillTx/>
                <a:latin typeface="Arial" panose="020B0604020202020204" pitchFamily="34" charset="0"/>
                <a:ea typeface="微软雅黑" panose="020B0503020204020204" charset="-122"/>
              </a:rPr>
              <a:t>5</a:t>
            </a:r>
            <a:r>
              <a:rPr lang="zh-CN" altLang="en-US" sz="1600" dirty="0">
                <a:solidFill>
                  <a:srgbClr val="000000">
                    <a:lumMod val="50000"/>
                    <a:lumOff val="50000"/>
                  </a:srgbClr>
                </a:solidFill>
                <a:uFillTx/>
                <a:latin typeface="Arial" panose="020B0604020202020204" pitchFamily="34" charset="0"/>
                <a:ea typeface="微软雅黑" panose="020B0503020204020204" charset="-122"/>
              </a:rPr>
              <a:t>）对于公众的建议，运营单位应及时处理，并适时进行回复；对于乘客投诉，运营单位应在 </a:t>
            </a:r>
            <a:r>
              <a:rPr lang="en-US" altLang="zh-CN" sz="1600" dirty="0">
                <a:solidFill>
                  <a:srgbClr val="000000">
                    <a:lumMod val="50000"/>
                    <a:lumOff val="50000"/>
                  </a:srgbClr>
                </a:solidFill>
                <a:uFillTx/>
                <a:latin typeface="Arial" panose="020B0604020202020204" pitchFamily="34" charset="0"/>
                <a:ea typeface="微软雅黑" panose="020B0503020204020204" charset="-122"/>
              </a:rPr>
              <a:t>7 </a:t>
            </a:r>
            <a:r>
              <a:rPr lang="zh-CN" altLang="en-US" sz="1600" dirty="0">
                <a:solidFill>
                  <a:srgbClr val="000000">
                    <a:lumMod val="50000"/>
                    <a:lumOff val="50000"/>
                  </a:srgbClr>
                </a:solidFill>
                <a:uFillTx/>
                <a:latin typeface="Arial" panose="020B0604020202020204" pitchFamily="34" charset="0"/>
                <a:ea typeface="微软雅黑" panose="020B0503020204020204" charset="-122"/>
              </a:rPr>
              <a:t>个工作日内处理完毕，并将处理结果告知乘客，做好说明和解释工作。</a:t>
            </a:r>
            <a:endParaRPr lang="zh-CN" altLang="en-US" sz="1600" dirty="0">
              <a:solidFill>
                <a:srgbClr val="000000">
                  <a:lumMod val="50000"/>
                  <a:lumOff val="50000"/>
                </a:srgbClr>
              </a:solidFill>
              <a:uFillTx/>
              <a:latin typeface="Arial" panose="020B0604020202020204" pitchFamily="34" charset="0"/>
              <a:ea typeface="微软雅黑" panose="020B0503020204020204" charset="-122"/>
            </a:endParaRPr>
          </a:p>
          <a:p>
            <a:pPr marL="414020" lvl="1" fontAlgn="ctr">
              <a:lnSpc>
                <a:spcPct val="125000"/>
              </a:lnSpc>
              <a:buClr>
                <a:srgbClr val="FFFFFF">
                  <a:lumMod val="75000"/>
                </a:srgbClr>
              </a:buClr>
              <a:buSzPct val="80000"/>
            </a:pPr>
            <a:r>
              <a:rPr lang="zh-CN" altLang="en-US" sz="1600" dirty="0">
                <a:solidFill>
                  <a:srgbClr val="000000">
                    <a:lumMod val="50000"/>
                    <a:lumOff val="50000"/>
                  </a:srgbClr>
                </a:solidFill>
                <a:uFillTx/>
                <a:latin typeface="Arial" panose="020B0604020202020204" pitchFamily="34" charset="0"/>
                <a:ea typeface="微软雅黑" panose="020B0503020204020204" charset="-122"/>
              </a:rPr>
              <a:t>（</a:t>
            </a:r>
            <a:r>
              <a:rPr lang="en-US" altLang="zh-CN" sz="1600" dirty="0">
                <a:solidFill>
                  <a:srgbClr val="000000">
                    <a:lumMod val="50000"/>
                    <a:lumOff val="50000"/>
                  </a:srgbClr>
                </a:solidFill>
                <a:uFillTx/>
                <a:latin typeface="Arial" panose="020B0604020202020204" pitchFamily="34" charset="0"/>
                <a:ea typeface="微软雅黑" panose="020B0503020204020204" charset="-122"/>
              </a:rPr>
              <a:t>6</a:t>
            </a:r>
            <a:r>
              <a:rPr lang="zh-CN" altLang="en-US" sz="1600" dirty="0">
                <a:solidFill>
                  <a:srgbClr val="000000">
                    <a:lumMod val="50000"/>
                    <a:lumOff val="50000"/>
                  </a:srgbClr>
                </a:solidFill>
                <a:uFillTx/>
                <a:latin typeface="Arial" panose="020B0604020202020204" pitchFamily="34" charset="0"/>
                <a:ea typeface="微软雅黑" panose="020B0503020204020204" charset="-122"/>
              </a:rPr>
              <a:t>）运营单位宜邀请乘客代表或“常乘客”参与服务质量监督工作。</a:t>
            </a:r>
            <a:endParaRPr lang="zh-CN" altLang="en-US" sz="1600" dirty="0">
              <a:solidFill>
                <a:srgbClr val="000000">
                  <a:lumMod val="50000"/>
                  <a:lumOff val="50000"/>
                </a:srgbClr>
              </a:solidFill>
              <a:uFillTx/>
              <a:latin typeface="Arial" panose="020B0604020202020204" pitchFamily="34" charset="0"/>
              <a:ea typeface="微软雅黑" panose="020B0503020204020204" charset="-122"/>
            </a:endParaRPr>
          </a:p>
        </p:txBody>
      </p:sp>
      <p:sp>
        <p:nvSpPr>
          <p:cNvPr id="8" name="文本框 7"/>
          <p:cNvSpPr txBox="1"/>
          <p:nvPr>
            <p:custDataLst>
              <p:tags r:id="rId4"/>
            </p:custDataLst>
          </p:nvPr>
        </p:nvSpPr>
        <p:spPr>
          <a:xfrm>
            <a:off x="1022103" y="3808385"/>
            <a:ext cx="2851150" cy="360099"/>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1" indent="0" algn="ctr" fontAlgn="ctr">
              <a:lnSpc>
                <a:spcPct val="130000"/>
              </a:lnSpc>
              <a:buClr>
                <a:srgbClr val="000000">
                  <a:lumMod val="75000"/>
                  <a:lumOff val="25000"/>
                </a:srgbClr>
              </a:buClr>
              <a:buSzPct val="75000"/>
              <a:buNone/>
            </a:pPr>
            <a:r>
              <a:rPr lang="zh-CN" altLang="en-US" spc="150" dirty="0">
                <a:solidFill>
                  <a:srgbClr val="000000">
                    <a:lumMod val="50000"/>
                    <a:lumOff val="50000"/>
                  </a:srgbClr>
                </a:solidFill>
                <a:uFillTx/>
                <a:latin typeface="Arial" panose="020B0604020202020204" pitchFamily="34" charset="0"/>
                <a:ea typeface="微软雅黑" panose="020B0503020204020204" charset="-122"/>
              </a:rPr>
              <a:t>服务质量监督</a:t>
            </a:r>
            <a:endParaRPr lang="zh-CN" altLang="en-US" spc="150" dirty="0">
              <a:solidFill>
                <a:srgbClr val="000000">
                  <a:lumMod val="50000"/>
                  <a:lumOff val="50000"/>
                </a:srgbClr>
              </a:solidFill>
              <a:uFillTx/>
              <a:latin typeface="Arial" panose="020B0604020202020204" pitchFamily="34" charset="0"/>
              <a:ea typeface="微软雅黑" panose="020B0503020204020204" charset="-122"/>
            </a:endParaRPr>
          </a:p>
        </p:txBody>
      </p:sp>
      <p:sp>
        <p:nvSpPr>
          <p:cNvPr id="15" name="文本框 14"/>
          <p:cNvSpPr txBox="1"/>
          <p:nvPr>
            <p:custDataLst>
              <p:tags r:id="rId5"/>
            </p:custDataLst>
          </p:nvPr>
        </p:nvSpPr>
        <p:spPr>
          <a:xfrm>
            <a:off x="1925955" y="1409065"/>
            <a:ext cx="4170045" cy="629920"/>
          </a:xfrm>
          <a:prstGeom prst="rect">
            <a:avLst/>
          </a:prstGeom>
          <a:noFill/>
        </p:spPr>
        <p:txBody>
          <a:bodyPr wrap="square" lIns="101600" tIns="38100" rIns="63500" bIns="38100" rtlCol="0">
            <a:spAutoFit/>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八、服务质量管理</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6"/>
    </p:custData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形状 8"/>
          <p:cNvSpPr/>
          <p:nvPr>
            <p:custDataLst>
              <p:tags r:id="rId1"/>
            </p:custDataLst>
          </p:nvPr>
        </p:nvSpPr>
        <p:spPr>
          <a:xfrm flipH="1">
            <a:off x="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92D050">
              <a:alpha val="8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矩形 9"/>
          <p:cNvSpPr/>
          <p:nvPr>
            <p:custDataLst>
              <p:tags r:id="rId2"/>
            </p:custDataLst>
          </p:nvPr>
        </p:nvSpPr>
        <p:spPr>
          <a:xfrm>
            <a:off x="916136" y="2929358"/>
            <a:ext cx="10535935" cy="3567226"/>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3"/>
            </p:custDataLst>
          </p:nvPr>
        </p:nvSpPr>
        <p:spPr>
          <a:xfrm>
            <a:off x="2743200" y="3028664"/>
            <a:ext cx="8437705" cy="3368614"/>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414020" lvl="1" fontAlgn="ctr">
              <a:lnSpc>
                <a:spcPct val="114000"/>
              </a:lnSpc>
              <a:buClr>
                <a:srgbClr val="FFFFFF">
                  <a:lumMod val="75000"/>
                </a:srgbClr>
              </a:buClr>
              <a:buSzPct val="80000"/>
            </a:pPr>
            <a:r>
              <a:rPr lang="zh-CN" altLang="en-US" sz="1600" dirty="0">
                <a:solidFill>
                  <a:srgbClr val="000000">
                    <a:lumMod val="50000"/>
                    <a:lumOff val="50000"/>
                  </a:srgbClr>
                </a:solidFill>
                <a:uFillTx/>
                <a:latin typeface="Arial" panose="020B0604020202020204" pitchFamily="34" charset="0"/>
                <a:ea typeface="微软雅黑" panose="020B0503020204020204" charset="-122"/>
              </a:rPr>
              <a:t>（</a:t>
            </a:r>
            <a:r>
              <a:rPr lang="en-US" altLang="zh-CN" sz="1600" dirty="0">
                <a:solidFill>
                  <a:srgbClr val="000000">
                    <a:lumMod val="50000"/>
                    <a:lumOff val="50000"/>
                  </a:srgbClr>
                </a:solidFill>
                <a:uFillTx/>
                <a:latin typeface="Arial" panose="020B0604020202020204" pitchFamily="34" charset="0"/>
                <a:ea typeface="微软雅黑" panose="020B0503020204020204" charset="-122"/>
              </a:rPr>
              <a:t>1</a:t>
            </a:r>
            <a:r>
              <a:rPr lang="zh-CN" altLang="en-US" sz="1600" dirty="0">
                <a:solidFill>
                  <a:srgbClr val="000000">
                    <a:lumMod val="50000"/>
                    <a:lumOff val="50000"/>
                  </a:srgbClr>
                </a:solidFill>
                <a:uFillTx/>
                <a:latin typeface="Arial" panose="020B0604020202020204" pitchFamily="34" charset="0"/>
                <a:ea typeface="微软雅黑" panose="020B0503020204020204" charset="-122"/>
              </a:rPr>
              <a:t>）运营单位应制定相应的规章制度，按照 </a:t>
            </a:r>
            <a:r>
              <a:rPr lang="en-US" altLang="zh-CN" sz="1600" dirty="0">
                <a:solidFill>
                  <a:srgbClr val="000000">
                    <a:lumMod val="50000"/>
                    <a:lumOff val="50000"/>
                  </a:srgbClr>
                </a:solidFill>
                <a:uFillTx/>
                <a:latin typeface="Arial" panose="020B0604020202020204" pitchFamily="34" charset="0"/>
                <a:ea typeface="微软雅黑" panose="020B0503020204020204" charset="-122"/>
              </a:rPr>
              <a:t>GB/T 19001 </a:t>
            </a:r>
            <a:r>
              <a:rPr lang="zh-CN" altLang="en-US" sz="1600" dirty="0">
                <a:solidFill>
                  <a:srgbClr val="000000">
                    <a:lumMod val="50000"/>
                    <a:lumOff val="50000"/>
                  </a:srgbClr>
                </a:solidFill>
                <a:uFillTx/>
                <a:latin typeface="Arial" panose="020B0604020202020204" pitchFamily="34" charset="0"/>
                <a:ea typeface="微软雅黑" panose="020B0503020204020204" charset="-122"/>
              </a:rPr>
              <a:t>建立服务质量管理体系。</a:t>
            </a:r>
            <a:endParaRPr lang="zh-CN" altLang="en-US" sz="1600" dirty="0">
              <a:solidFill>
                <a:srgbClr val="000000">
                  <a:lumMod val="50000"/>
                  <a:lumOff val="50000"/>
                </a:srgbClr>
              </a:solidFill>
              <a:uFillTx/>
              <a:latin typeface="Arial" panose="020B0604020202020204" pitchFamily="34" charset="0"/>
              <a:ea typeface="微软雅黑" panose="020B0503020204020204" charset="-122"/>
            </a:endParaRPr>
          </a:p>
          <a:p>
            <a:pPr marL="414020" lvl="1" fontAlgn="ctr">
              <a:lnSpc>
                <a:spcPct val="114000"/>
              </a:lnSpc>
              <a:buClr>
                <a:srgbClr val="FFFFFF">
                  <a:lumMod val="75000"/>
                </a:srgbClr>
              </a:buClr>
              <a:buSzPct val="80000"/>
            </a:pPr>
            <a:r>
              <a:rPr lang="zh-CN" altLang="en-US" sz="1600" dirty="0">
                <a:solidFill>
                  <a:srgbClr val="000000">
                    <a:lumMod val="50000"/>
                    <a:lumOff val="50000"/>
                  </a:srgbClr>
                </a:solidFill>
                <a:uFillTx/>
                <a:latin typeface="Arial" panose="020B0604020202020204" pitchFamily="34" charset="0"/>
                <a:ea typeface="微软雅黑" panose="020B0503020204020204" charset="-122"/>
              </a:rPr>
              <a:t>（</a:t>
            </a:r>
            <a:r>
              <a:rPr lang="en-US" altLang="zh-CN" sz="1600" dirty="0">
                <a:solidFill>
                  <a:srgbClr val="000000">
                    <a:lumMod val="50000"/>
                    <a:lumOff val="50000"/>
                  </a:srgbClr>
                </a:solidFill>
                <a:uFillTx/>
                <a:latin typeface="Arial" panose="020B0604020202020204" pitchFamily="34" charset="0"/>
                <a:ea typeface="微软雅黑" panose="020B0503020204020204" charset="-122"/>
              </a:rPr>
              <a:t>2</a:t>
            </a:r>
            <a:r>
              <a:rPr lang="zh-CN" altLang="en-US" sz="1600" dirty="0">
                <a:solidFill>
                  <a:srgbClr val="000000">
                    <a:lumMod val="50000"/>
                    <a:lumOff val="50000"/>
                  </a:srgbClr>
                </a:solidFill>
                <a:uFillTx/>
                <a:latin typeface="Arial" panose="020B0604020202020204" pitchFamily="34" charset="0"/>
                <a:ea typeface="微软雅黑" panose="020B0503020204020204" charset="-122"/>
              </a:rPr>
              <a:t>）运营单位应定期进行服务质量内部检查，并将内部检查结果和服务质量评价结果记录或直接用于改进服务质量。</a:t>
            </a:r>
            <a:endParaRPr lang="zh-CN" altLang="en-US" sz="1600" dirty="0">
              <a:solidFill>
                <a:srgbClr val="000000">
                  <a:lumMod val="50000"/>
                  <a:lumOff val="50000"/>
                </a:srgbClr>
              </a:solidFill>
              <a:uFillTx/>
              <a:latin typeface="Arial" panose="020B0604020202020204" pitchFamily="34" charset="0"/>
              <a:ea typeface="微软雅黑" panose="020B0503020204020204" charset="-122"/>
            </a:endParaRPr>
          </a:p>
          <a:p>
            <a:pPr marL="414020" lvl="1" fontAlgn="ctr">
              <a:lnSpc>
                <a:spcPct val="114000"/>
              </a:lnSpc>
              <a:buClr>
                <a:srgbClr val="FFFFFF">
                  <a:lumMod val="75000"/>
                </a:srgbClr>
              </a:buClr>
              <a:buSzPct val="80000"/>
            </a:pPr>
            <a:r>
              <a:rPr lang="zh-CN" altLang="en-US" sz="1600" dirty="0">
                <a:solidFill>
                  <a:srgbClr val="000000">
                    <a:lumMod val="50000"/>
                    <a:lumOff val="50000"/>
                  </a:srgbClr>
                </a:solidFill>
                <a:uFillTx/>
                <a:latin typeface="Arial" panose="020B0604020202020204" pitchFamily="34" charset="0"/>
                <a:ea typeface="微软雅黑" panose="020B0503020204020204" charset="-122"/>
              </a:rPr>
              <a:t>（</a:t>
            </a:r>
            <a:r>
              <a:rPr lang="en-US" altLang="zh-CN" sz="1600" dirty="0">
                <a:solidFill>
                  <a:srgbClr val="000000">
                    <a:lumMod val="50000"/>
                    <a:lumOff val="50000"/>
                  </a:srgbClr>
                </a:solidFill>
                <a:uFillTx/>
                <a:latin typeface="Arial" panose="020B0604020202020204" pitchFamily="34" charset="0"/>
                <a:ea typeface="微软雅黑" panose="020B0503020204020204" charset="-122"/>
              </a:rPr>
              <a:t>3</a:t>
            </a:r>
            <a:r>
              <a:rPr lang="zh-CN" altLang="en-US" sz="1600" dirty="0">
                <a:solidFill>
                  <a:srgbClr val="000000">
                    <a:lumMod val="50000"/>
                    <a:lumOff val="50000"/>
                  </a:srgbClr>
                </a:solidFill>
                <a:uFillTx/>
                <a:latin typeface="Arial" panose="020B0604020202020204" pitchFamily="34" charset="0"/>
                <a:ea typeface="微软雅黑" panose="020B0503020204020204" charset="-122"/>
              </a:rPr>
              <a:t>）城市轨道交通服务质量评价结果应向社会公布，公布频次应与评价频次一致。</a:t>
            </a:r>
            <a:endParaRPr lang="zh-CN" altLang="en-US" sz="1600" dirty="0">
              <a:solidFill>
                <a:srgbClr val="000000">
                  <a:lumMod val="50000"/>
                  <a:lumOff val="50000"/>
                </a:srgbClr>
              </a:solidFill>
              <a:uFillTx/>
              <a:latin typeface="Arial" panose="020B0604020202020204" pitchFamily="34" charset="0"/>
              <a:ea typeface="微软雅黑" panose="020B0503020204020204" charset="-122"/>
            </a:endParaRPr>
          </a:p>
          <a:p>
            <a:pPr marL="414020" lvl="1" fontAlgn="ctr">
              <a:lnSpc>
                <a:spcPct val="114000"/>
              </a:lnSpc>
              <a:buClr>
                <a:srgbClr val="FFFFFF">
                  <a:lumMod val="75000"/>
                </a:srgbClr>
              </a:buClr>
              <a:buSzPct val="80000"/>
            </a:pPr>
            <a:r>
              <a:rPr lang="zh-CN" altLang="en-US" sz="1600" dirty="0">
                <a:solidFill>
                  <a:srgbClr val="000000">
                    <a:lumMod val="50000"/>
                    <a:lumOff val="50000"/>
                  </a:srgbClr>
                </a:solidFill>
                <a:uFillTx/>
                <a:latin typeface="Arial" panose="020B0604020202020204" pitchFamily="34" charset="0"/>
                <a:ea typeface="微软雅黑" panose="020B0503020204020204" charset="-122"/>
              </a:rPr>
              <a:t>（</a:t>
            </a:r>
            <a:r>
              <a:rPr lang="en-US" altLang="zh-CN" sz="1600" dirty="0">
                <a:solidFill>
                  <a:srgbClr val="000000">
                    <a:lumMod val="50000"/>
                    <a:lumOff val="50000"/>
                  </a:srgbClr>
                </a:solidFill>
                <a:uFillTx/>
                <a:latin typeface="Arial" panose="020B0604020202020204" pitchFamily="34" charset="0"/>
                <a:ea typeface="微软雅黑" panose="020B0503020204020204" charset="-122"/>
              </a:rPr>
              <a:t>4</a:t>
            </a:r>
            <a:r>
              <a:rPr lang="zh-CN" altLang="en-US" sz="1600" dirty="0">
                <a:solidFill>
                  <a:srgbClr val="000000">
                    <a:lumMod val="50000"/>
                    <a:lumOff val="50000"/>
                  </a:srgbClr>
                </a:solidFill>
                <a:uFillTx/>
                <a:latin typeface="Arial" panose="020B0604020202020204" pitchFamily="34" charset="0"/>
                <a:ea typeface="微软雅黑" panose="020B0503020204020204" charset="-122"/>
              </a:rPr>
              <a:t>）运营单位应对乘客有效投诉进行改进。对于服务类投诉应及时查找原因，改进相关服务；设备设施类投诉应核实设备设施信息，组织相关单位进行处理；规章制度类投诉应进行分析，根据需要修改完善制度。</a:t>
            </a:r>
            <a:endParaRPr lang="zh-CN" altLang="en-US" sz="1600" dirty="0">
              <a:solidFill>
                <a:srgbClr val="000000">
                  <a:lumMod val="50000"/>
                  <a:lumOff val="50000"/>
                </a:srgbClr>
              </a:solidFill>
              <a:uFillTx/>
              <a:latin typeface="Arial" panose="020B0604020202020204" pitchFamily="34" charset="0"/>
              <a:ea typeface="微软雅黑" panose="020B0503020204020204" charset="-122"/>
            </a:endParaRPr>
          </a:p>
          <a:p>
            <a:pPr marL="414020" lvl="1" fontAlgn="ctr">
              <a:lnSpc>
                <a:spcPct val="114000"/>
              </a:lnSpc>
              <a:buClr>
                <a:srgbClr val="FFFFFF">
                  <a:lumMod val="75000"/>
                </a:srgbClr>
              </a:buClr>
              <a:buSzPct val="80000"/>
            </a:pPr>
            <a:r>
              <a:rPr lang="zh-CN" altLang="en-US" sz="1600" dirty="0">
                <a:solidFill>
                  <a:srgbClr val="000000">
                    <a:lumMod val="50000"/>
                    <a:lumOff val="50000"/>
                  </a:srgbClr>
                </a:solidFill>
                <a:uFillTx/>
                <a:latin typeface="Arial" panose="020B0604020202020204" pitchFamily="34" charset="0"/>
                <a:ea typeface="微软雅黑" panose="020B0503020204020204" charset="-122"/>
              </a:rPr>
              <a:t>（</a:t>
            </a:r>
            <a:r>
              <a:rPr lang="en-US" altLang="zh-CN" sz="1600" dirty="0">
                <a:solidFill>
                  <a:srgbClr val="000000">
                    <a:lumMod val="50000"/>
                    <a:lumOff val="50000"/>
                  </a:srgbClr>
                </a:solidFill>
                <a:uFillTx/>
                <a:latin typeface="Arial" panose="020B0604020202020204" pitchFamily="34" charset="0"/>
                <a:ea typeface="微软雅黑" panose="020B0503020204020204" charset="-122"/>
              </a:rPr>
              <a:t>5</a:t>
            </a:r>
            <a:r>
              <a:rPr lang="zh-CN" altLang="en-US" sz="1600" dirty="0">
                <a:solidFill>
                  <a:srgbClr val="000000">
                    <a:lumMod val="50000"/>
                    <a:lumOff val="50000"/>
                  </a:srgbClr>
                </a:solidFill>
                <a:uFillTx/>
                <a:latin typeface="Arial" panose="020B0604020202020204" pitchFamily="34" charset="0"/>
                <a:ea typeface="微软雅黑" panose="020B0503020204020204" charset="-122"/>
              </a:rPr>
              <a:t>）运营单位应确定每年服务质量目标和服务质量改进计划，对以下内容进行重点改进。</a:t>
            </a:r>
            <a:endParaRPr lang="zh-CN" altLang="en-US" sz="1600" dirty="0">
              <a:solidFill>
                <a:srgbClr val="000000">
                  <a:lumMod val="50000"/>
                  <a:lumOff val="50000"/>
                </a:srgbClr>
              </a:solidFill>
              <a:uFillTx/>
              <a:latin typeface="Arial" panose="020B0604020202020204" pitchFamily="34" charset="0"/>
              <a:ea typeface="微软雅黑" panose="020B0503020204020204" charset="-122"/>
            </a:endParaRPr>
          </a:p>
          <a:p>
            <a:pPr marL="414020" lvl="1" fontAlgn="ctr">
              <a:lnSpc>
                <a:spcPct val="114000"/>
              </a:lnSpc>
              <a:buClr>
                <a:srgbClr val="FFFFFF">
                  <a:lumMod val="75000"/>
                </a:srgbClr>
              </a:buClr>
              <a:buSzPct val="80000"/>
            </a:pPr>
            <a:r>
              <a:rPr lang="zh-CN" altLang="en-US" sz="1600" dirty="0">
                <a:solidFill>
                  <a:srgbClr val="000000">
                    <a:lumMod val="50000"/>
                    <a:lumOff val="50000"/>
                  </a:srgbClr>
                </a:solidFill>
                <a:uFillTx/>
                <a:latin typeface="Arial" panose="020B0604020202020204" pitchFamily="34" charset="0"/>
                <a:ea typeface="微软雅黑" panose="020B0503020204020204" charset="-122"/>
              </a:rPr>
              <a:t>①乘客多次投诉的服务内容。</a:t>
            </a:r>
            <a:endParaRPr lang="zh-CN" altLang="en-US" sz="1600" dirty="0">
              <a:solidFill>
                <a:srgbClr val="000000">
                  <a:lumMod val="50000"/>
                  <a:lumOff val="50000"/>
                </a:srgbClr>
              </a:solidFill>
              <a:uFillTx/>
              <a:latin typeface="Arial" panose="020B0604020202020204" pitchFamily="34" charset="0"/>
              <a:ea typeface="微软雅黑" panose="020B0503020204020204" charset="-122"/>
            </a:endParaRPr>
          </a:p>
          <a:p>
            <a:pPr marL="414020" lvl="1" fontAlgn="ctr">
              <a:lnSpc>
                <a:spcPct val="114000"/>
              </a:lnSpc>
              <a:buClr>
                <a:srgbClr val="FFFFFF">
                  <a:lumMod val="75000"/>
                </a:srgbClr>
              </a:buClr>
              <a:buSzPct val="80000"/>
            </a:pPr>
            <a:r>
              <a:rPr lang="zh-CN" altLang="en-US" sz="1600" dirty="0">
                <a:solidFill>
                  <a:srgbClr val="000000">
                    <a:lumMod val="50000"/>
                    <a:lumOff val="50000"/>
                  </a:srgbClr>
                </a:solidFill>
                <a:uFillTx/>
                <a:latin typeface="Arial" panose="020B0604020202020204" pitchFamily="34" charset="0"/>
                <a:ea typeface="微软雅黑" panose="020B0503020204020204" charset="-122"/>
              </a:rPr>
              <a:t>②通过多种途径收到的公众意见，对城市轨道交通服务质量确有影响的。</a:t>
            </a:r>
            <a:endParaRPr lang="zh-CN" altLang="en-US" sz="1600" dirty="0">
              <a:solidFill>
                <a:srgbClr val="000000">
                  <a:lumMod val="50000"/>
                  <a:lumOff val="50000"/>
                </a:srgbClr>
              </a:solidFill>
              <a:uFillTx/>
              <a:latin typeface="Arial" panose="020B0604020202020204" pitchFamily="34" charset="0"/>
              <a:ea typeface="微软雅黑" panose="020B0503020204020204" charset="-122"/>
            </a:endParaRPr>
          </a:p>
          <a:p>
            <a:pPr marL="414020" lvl="1" fontAlgn="ctr">
              <a:lnSpc>
                <a:spcPct val="114000"/>
              </a:lnSpc>
              <a:buClr>
                <a:srgbClr val="FFFFFF">
                  <a:lumMod val="75000"/>
                </a:srgbClr>
              </a:buClr>
              <a:buSzPct val="80000"/>
            </a:pPr>
            <a:r>
              <a:rPr lang="zh-CN" altLang="en-US" sz="1600" dirty="0">
                <a:solidFill>
                  <a:srgbClr val="000000">
                    <a:lumMod val="50000"/>
                    <a:lumOff val="50000"/>
                  </a:srgbClr>
                </a:solidFill>
                <a:uFillTx/>
                <a:latin typeface="Arial" panose="020B0604020202020204" pitchFamily="34" charset="0"/>
                <a:ea typeface="微软雅黑" panose="020B0503020204020204" charset="-122"/>
              </a:rPr>
              <a:t>③根据服务质量评价和服务提供质量提出应进行改进的服务内容。</a:t>
            </a:r>
            <a:endParaRPr lang="zh-CN" altLang="en-US" sz="1600" dirty="0">
              <a:solidFill>
                <a:srgbClr val="000000">
                  <a:lumMod val="50000"/>
                  <a:lumOff val="50000"/>
                </a:srgbClr>
              </a:solidFill>
              <a:uFillTx/>
              <a:latin typeface="Arial" panose="020B0604020202020204" pitchFamily="34" charset="0"/>
              <a:ea typeface="微软雅黑" panose="020B0503020204020204" charset="-122"/>
            </a:endParaRPr>
          </a:p>
          <a:p>
            <a:pPr marL="414020" lvl="1" fontAlgn="ctr">
              <a:lnSpc>
                <a:spcPct val="114000"/>
              </a:lnSpc>
              <a:buClr>
                <a:srgbClr val="FFFFFF">
                  <a:lumMod val="75000"/>
                </a:srgbClr>
              </a:buClr>
              <a:buSzPct val="80000"/>
            </a:pPr>
            <a:r>
              <a:rPr lang="zh-CN" altLang="en-US" sz="1600" dirty="0">
                <a:solidFill>
                  <a:srgbClr val="000000">
                    <a:lumMod val="50000"/>
                    <a:lumOff val="50000"/>
                  </a:srgbClr>
                </a:solidFill>
                <a:uFillTx/>
                <a:latin typeface="Arial" panose="020B0604020202020204" pitchFamily="34" charset="0"/>
                <a:ea typeface="微软雅黑" panose="020B0503020204020204" charset="-122"/>
              </a:rPr>
              <a:t>④可提升城市轨道交通运营服务水平的新技术、新装备。</a:t>
            </a:r>
            <a:endParaRPr lang="zh-CN" altLang="en-US" sz="1600" dirty="0">
              <a:solidFill>
                <a:srgbClr val="000000">
                  <a:lumMod val="50000"/>
                  <a:lumOff val="50000"/>
                </a:srgbClr>
              </a:solidFill>
              <a:uFillTx/>
              <a:latin typeface="Arial" panose="020B0604020202020204" pitchFamily="34" charset="0"/>
              <a:ea typeface="微软雅黑" panose="020B0503020204020204" charset="-122"/>
            </a:endParaRPr>
          </a:p>
        </p:txBody>
      </p:sp>
      <p:sp>
        <p:nvSpPr>
          <p:cNvPr id="8" name="文本框 7"/>
          <p:cNvSpPr txBox="1"/>
          <p:nvPr>
            <p:custDataLst>
              <p:tags r:id="rId4"/>
            </p:custDataLst>
          </p:nvPr>
        </p:nvSpPr>
        <p:spPr>
          <a:xfrm>
            <a:off x="854075" y="3739017"/>
            <a:ext cx="2299028" cy="360099"/>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1" indent="0" algn="ctr" fontAlgn="ctr">
              <a:lnSpc>
                <a:spcPct val="130000"/>
              </a:lnSpc>
              <a:buClr>
                <a:srgbClr val="000000">
                  <a:lumMod val="75000"/>
                  <a:lumOff val="25000"/>
                </a:srgbClr>
              </a:buClr>
              <a:buSzPct val="75000"/>
              <a:buNone/>
            </a:pPr>
            <a:r>
              <a:rPr lang="zh-CN" altLang="en-US" spc="150" dirty="0">
                <a:solidFill>
                  <a:srgbClr val="000000">
                    <a:lumMod val="50000"/>
                    <a:lumOff val="50000"/>
                  </a:srgbClr>
                </a:solidFill>
                <a:uFillTx/>
                <a:latin typeface="Arial" panose="020B0604020202020204" pitchFamily="34" charset="0"/>
                <a:ea typeface="微软雅黑" panose="020B0503020204020204" charset="-122"/>
              </a:rPr>
              <a:t>服务质量改进</a:t>
            </a:r>
            <a:endParaRPr lang="zh-CN" altLang="en-US" spc="150" dirty="0">
              <a:solidFill>
                <a:srgbClr val="000000">
                  <a:lumMod val="50000"/>
                  <a:lumOff val="50000"/>
                </a:srgbClr>
              </a:solidFill>
              <a:uFillTx/>
              <a:latin typeface="Arial" panose="020B0604020202020204" pitchFamily="34" charset="0"/>
              <a:ea typeface="微软雅黑" panose="020B0503020204020204" charset="-122"/>
            </a:endParaRPr>
          </a:p>
        </p:txBody>
      </p:sp>
      <p:sp>
        <p:nvSpPr>
          <p:cNvPr id="15" name="文本框 14"/>
          <p:cNvSpPr txBox="1"/>
          <p:nvPr>
            <p:custDataLst>
              <p:tags r:id="rId5"/>
            </p:custDataLst>
          </p:nvPr>
        </p:nvSpPr>
        <p:spPr>
          <a:xfrm>
            <a:off x="1925955" y="1409065"/>
            <a:ext cx="4170045" cy="629920"/>
          </a:xfrm>
          <a:prstGeom prst="rect">
            <a:avLst/>
          </a:prstGeom>
          <a:noFill/>
        </p:spPr>
        <p:txBody>
          <a:bodyPr wrap="square" lIns="101600" tIns="38100" rIns="63500" bIns="38100" rtlCol="0">
            <a:spAutoFit/>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八、服务质量管理</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6"/>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939800" y="4697393"/>
            <a:ext cx="10547349" cy="903645"/>
          </a:xfrm>
          <a:prstGeom prst="rect">
            <a:avLst/>
          </a:prstGeom>
        </p:spPr>
        <p:txBody>
          <a:bodyPr wrap="square" anchor="ctr" anchorCtr="0">
            <a:spAutoFit/>
            <a:scene3d>
              <a:camera prst="orthographicFront"/>
              <a:lightRig rig="threePt" dir="t"/>
            </a:scene3d>
            <a:sp3d contourW="12700"/>
          </a:bodyPr>
          <a:lstStyle/>
          <a:p>
            <a:pPr algn="ctr">
              <a:lnSpc>
                <a:spcPct val="120000"/>
              </a:lnSpc>
            </a:pPr>
            <a:r>
              <a:rPr lang="zh-CN" altLang="en-US" sz="4800" b="1" dirty="0">
                <a:latin typeface="微软雅黑" panose="020B0503020204020204" charset="-122"/>
                <a:ea typeface="微软雅黑" panose="020B0503020204020204" charset="-122"/>
                <a:cs typeface="微软雅黑" panose="020B0503020204020204" charset="-122"/>
                <a:sym typeface="+mn-ea"/>
              </a:rPr>
              <a:t>任务1《城市轨道交通客运服务规范</a:t>
            </a:r>
            <a:r>
              <a:rPr lang="en-US" altLang="zh-CN" sz="4800" b="1" dirty="0">
                <a:latin typeface="微软雅黑" panose="020B0503020204020204" charset="-122"/>
                <a:ea typeface="微软雅黑" panose="020B0503020204020204" charset="-122"/>
                <a:cs typeface="微软雅黑" panose="020B0503020204020204" charset="-122"/>
                <a:sym typeface="+mn-ea"/>
              </a:rPr>
              <a:t>》</a:t>
            </a:r>
            <a:r>
              <a:rPr lang="zh-CN" altLang="en-US" sz="4800" b="1" dirty="0">
                <a:latin typeface="微软雅黑" panose="020B0503020204020204" charset="-122"/>
                <a:ea typeface="微软雅黑" panose="020B0503020204020204" charset="-122"/>
                <a:cs typeface="微软雅黑" panose="020B0503020204020204" charset="-122"/>
                <a:sym typeface="+mn-ea"/>
              </a:rPr>
              <a:t>》</a:t>
            </a:r>
            <a:endParaRPr lang="zh-CN" altLang="en-US" sz="4800" b="1"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平行四边形 10"/>
          <p:cNvSpPr/>
          <p:nvPr>
            <p:custDataLst>
              <p:tags r:id="rId1"/>
            </p:custDataLst>
          </p:nvPr>
        </p:nvSpPr>
        <p:spPr>
          <a:xfrm>
            <a:off x="6578600" y="0"/>
            <a:ext cx="3218689" cy="6858000"/>
          </a:xfrm>
          <a:prstGeom prst="parallelogram">
            <a:avLst>
              <a:gd name="adj" fmla="val 93597"/>
            </a:avLst>
          </a:prstGeom>
          <a:solidFill>
            <a:srgbClr val="C00000">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2" name="平行四边形 11"/>
          <p:cNvSpPr/>
          <p:nvPr>
            <p:custDataLst>
              <p:tags r:id="rId2"/>
            </p:custDataLst>
          </p:nvPr>
        </p:nvSpPr>
        <p:spPr>
          <a:xfrm>
            <a:off x="7183372" y="0"/>
            <a:ext cx="4495800" cy="6858000"/>
          </a:xfrm>
          <a:prstGeom prst="parallelogram">
            <a:avLst>
              <a:gd name="adj" fmla="val 65395"/>
            </a:avLst>
          </a:prstGeom>
          <a:solidFill>
            <a:srgbClr val="C00000">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任意多边形: 形状 12"/>
          <p:cNvSpPr/>
          <p:nvPr>
            <p:custDataLst>
              <p:tags r:id="rId3"/>
            </p:custDataLst>
          </p:nvPr>
        </p:nvSpPr>
        <p:spPr>
          <a:xfrm>
            <a:off x="1" y="1"/>
            <a:ext cx="1103575" cy="241736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rgbClr val="C00000">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 name="矩形 2"/>
          <p:cNvSpPr/>
          <p:nvPr>
            <p:custDataLst>
              <p:tags r:id="rId4"/>
            </p:custDataLst>
          </p:nvPr>
        </p:nvSpPr>
        <p:spPr>
          <a:xfrm>
            <a:off x="550327" y="2455125"/>
            <a:ext cx="11462493" cy="3947885"/>
          </a:xfrm>
          <a:prstGeom prst="rect">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9" name="文本框 8"/>
          <p:cNvSpPr txBox="1"/>
          <p:nvPr>
            <p:custDataLst>
              <p:tags r:id="rId5"/>
            </p:custDataLst>
          </p:nvPr>
        </p:nvSpPr>
        <p:spPr>
          <a:xfrm>
            <a:off x="1056005" y="2952115"/>
            <a:ext cx="10080000" cy="211264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1" indent="444500" algn="l"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（一）换乘时间</a:t>
            </a: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r>
              <a:rPr lang="en-US" altLang="zh-CN"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     </a:t>
            </a: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在换乘站，从一条线路的站台转乘到另一条线路站台的平均步行时间，以秒为单</a:t>
            </a: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位。计算方法如下。</a:t>
            </a: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r>
              <a:rPr lang="en-US" altLang="zh-CN"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                          </a:t>
            </a:r>
            <a:endParaRPr lang="en-US" altLang="zh-CN"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l"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r>
              <a:rPr lang="en-US" altLang="zh-CN"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                             </a:t>
            </a: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换乘时间</a:t>
            </a:r>
            <a:r>
              <a:rPr lang="en-US" altLang="zh-CN"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 = </a:t>
            </a:r>
            <a:endParaRPr lang="en-US" altLang="zh-CN"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p:txBody>
      </p:sp>
      <p:pic>
        <p:nvPicPr>
          <p:cNvPr id="2" name="图片 1"/>
          <p:cNvPicPr>
            <a:picLocks noChangeAspect="1"/>
          </p:cNvPicPr>
          <p:nvPr/>
        </p:nvPicPr>
        <p:blipFill>
          <a:blip r:embed="rId6"/>
          <a:stretch>
            <a:fillRect/>
          </a:stretch>
        </p:blipFill>
        <p:spPr>
          <a:xfrm>
            <a:off x="2526665" y="4516120"/>
            <a:ext cx="7971155" cy="782320"/>
          </a:xfrm>
          <a:prstGeom prst="rect">
            <a:avLst/>
          </a:prstGeom>
        </p:spPr>
      </p:pic>
      <p:sp>
        <p:nvSpPr>
          <p:cNvPr id="5" name="任意多边形: 形状 4"/>
          <p:cNvSpPr/>
          <p:nvPr>
            <p:custDataLst>
              <p:tags r:id="rId7"/>
            </p:custDataLst>
          </p:nvPr>
        </p:nvSpPr>
        <p:spPr>
          <a:xfrm>
            <a:off x="357022" y="2235683"/>
            <a:ext cx="11523355" cy="654488"/>
          </a:xfrm>
          <a:custGeom>
            <a:avLst/>
            <a:gdLst>
              <a:gd name="connsiteX0" fmla="*/ 0 w 8575304"/>
              <a:gd name="connsiteY0" fmla="*/ 0 h 497113"/>
              <a:gd name="connsiteX1" fmla="*/ 8575304 w 8575304"/>
              <a:gd name="connsiteY1" fmla="*/ 0 h 497113"/>
              <a:gd name="connsiteX2" fmla="*/ 8575304 w 8575304"/>
              <a:gd name="connsiteY2" fmla="*/ 497113 h 497113"/>
              <a:gd name="connsiteX3" fmla="*/ 8505371 w 8575304"/>
              <a:gd name="connsiteY3" fmla="*/ 497113 h 497113"/>
              <a:gd name="connsiteX4" fmla="*/ 8505371 w 8575304"/>
              <a:gd name="connsiteY4" fmla="*/ 72983 h 497113"/>
              <a:gd name="connsiteX5" fmla="*/ 81177 w 8575304"/>
              <a:gd name="connsiteY5" fmla="*/ 72983 h 497113"/>
              <a:gd name="connsiteX6" fmla="*/ 81177 w 8575304"/>
              <a:gd name="connsiteY6" fmla="*/ 73656 h 497113"/>
              <a:gd name="connsiteX7" fmla="*/ 76555 w 8575304"/>
              <a:gd name="connsiteY7" fmla="*/ 73656 h 497113"/>
              <a:gd name="connsiteX8" fmla="*/ 76555 w 8575304"/>
              <a:gd name="connsiteY8" fmla="*/ 497113 h 497113"/>
              <a:gd name="connsiteX9" fmla="*/ 0 w 8575304"/>
              <a:gd name="connsiteY9" fmla="*/ 497113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0"/>
                </a:moveTo>
                <a:lnTo>
                  <a:pt x="8575304" y="0"/>
                </a:lnTo>
                <a:lnTo>
                  <a:pt x="8575304" y="497113"/>
                </a:lnTo>
                <a:lnTo>
                  <a:pt x="8505371" y="497113"/>
                </a:lnTo>
                <a:lnTo>
                  <a:pt x="8505371" y="72983"/>
                </a:lnTo>
                <a:lnTo>
                  <a:pt x="81177" y="72983"/>
                </a:lnTo>
                <a:lnTo>
                  <a:pt x="81177" y="73656"/>
                </a:lnTo>
                <a:lnTo>
                  <a:pt x="76555" y="73656"/>
                </a:lnTo>
                <a:lnTo>
                  <a:pt x="76555" y="497113"/>
                </a:lnTo>
                <a:lnTo>
                  <a:pt x="0" y="497113"/>
                </a:lnTo>
                <a:close/>
              </a:path>
            </a:pathLst>
          </a:custGeom>
          <a:solidFill>
            <a:srgbClr val="C00000"/>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6" name="任意多边形: 形状 5"/>
          <p:cNvSpPr/>
          <p:nvPr>
            <p:custDataLst>
              <p:tags r:id="rId8"/>
            </p:custDataLst>
          </p:nvPr>
        </p:nvSpPr>
        <p:spPr>
          <a:xfrm flipV="1">
            <a:off x="357022" y="5606335"/>
            <a:ext cx="11523355" cy="654488"/>
          </a:xfrm>
          <a:custGeom>
            <a:avLst/>
            <a:gdLst>
              <a:gd name="connsiteX0" fmla="*/ 0 w 8575304"/>
              <a:gd name="connsiteY0" fmla="*/ 497113 h 497113"/>
              <a:gd name="connsiteX1" fmla="*/ 76555 w 8575304"/>
              <a:gd name="connsiteY1" fmla="*/ 497113 h 497113"/>
              <a:gd name="connsiteX2" fmla="*/ 76555 w 8575304"/>
              <a:gd name="connsiteY2" fmla="*/ 74415 h 497113"/>
              <a:gd name="connsiteX3" fmla="*/ 81177 w 8575304"/>
              <a:gd name="connsiteY3" fmla="*/ 74415 h 497113"/>
              <a:gd name="connsiteX4" fmla="*/ 81177 w 8575304"/>
              <a:gd name="connsiteY4" fmla="*/ 72983 h 497113"/>
              <a:gd name="connsiteX5" fmla="*/ 8505371 w 8575304"/>
              <a:gd name="connsiteY5" fmla="*/ 72983 h 497113"/>
              <a:gd name="connsiteX6" fmla="*/ 8505371 w 8575304"/>
              <a:gd name="connsiteY6" fmla="*/ 497113 h 497113"/>
              <a:gd name="connsiteX7" fmla="*/ 8575304 w 8575304"/>
              <a:gd name="connsiteY7" fmla="*/ 497113 h 497113"/>
              <a:gd name="connsiteX8" fmla="*/ 8575304 w 8575304"/>
              <a:gd name="connsiteY8" fmla="*/ 0 h 497113"/>
              <a:gd name="connsiteX9" fmla="*/ 0 w 8575304"/>
              <a:gd name="connsiteY9" fmla="*/ 0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497113"/>
                </a:moveTo>
                <a:lnTo>
                  <a:pt x="76555" y="497113"/>
                </a:lnTo>
                <a:lnTo>
                  <a:pt x="76555" y="74415"/>
                </a:lnTo>
                <a:lnTo>
                  <a:pt x="81177" y="74415"/>
                </a:lnTo>
                <a:lnTo>
                  <a:pt x="81177" y="72983"/>
                </a:lnTo>
                <a:lnTo>
                  <a:pt x="8505371" y="72983"/>
                </a:lnTo>
                <a:lnTo>
                  <a:pt x="8505371" y="497113"/>
                </a:lnTo>
                <a:lnTo>
                  <a:pt x="8575304" y="497113"/>
                </a:lnTo>
                <a:lnTo>
                  <a:pt x="8575304" y="0"/>
                </a:lnTo>
                <a:lnTo>
                  <a:pt x="0" y="0"/>
                </a:lnTo>
                <a:close/>
              </a:path>
            </a:pathLst>
          </a:custGeom>
          <a:solidFill>
            <a:srgbClr val="C00000"/>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grpSp>
        <p:nvGrpSpPr>
          <p:cNvPr id="16" name="组合 15"/>
          <p:cNvGrpSpPr/>
          <p:nvPr>
            <p:custDataLst>
              <p:tags r:id="rId9"/>
            </p:custDataLst>
          </p:nvPr>
        </p:nvGrpSpPr>
        <p:grpSpPr>
          <a:xfrm>
            <a:off x="395520" y="2595470"/>
            <a:ext cx="11425224" cy="3277861"/>
            <a:chOff x="305985" y="1705916"/>
            <a:chExt cx="11425224" cy="4266806"/>
          </a:xfrm>
        </p:grpSpPr>
        <p:cxnSp>
          <p:nvCxnSpPr>
            <p:cNvPr id="7" name="直接连接符 6"/>
            <p:cNvCxnSpPr/>
            <p:nvPr>
              <p:custDataLst>
                <p:tags r:id="rId10"/>
              </p:custDataLst>
            </p:nvPr>
          </p:nvCxnSpPr>
          <p:spPr>
            <a:xfrm>
              <a:off x="305985"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cxnSp>
          <p:nvCxnSpPr>
            <p:cNvPr id="8" name="直接连接符 7"/>
            <p:cNvCxnSpPr/>
            <p:nvPr>
              <p:custDataLst>
                <p:tags r:id="rId11"/>
              </p:custDataLst>
            </p:nvPr>
          </p:nvCxnSpPr>
          <p:spPr>
            <a:xfrm>
              <a:off x="11731209"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grpSp>
      <p:sp>
        <p:nvSpPr>
          <p:cNvPr id="17" name="文本框 16"/>
          <p:cNvSpPr txBox="1"/>
          <p:nvPr>
            <p:custDataLst>
              <p:tags r:id="rId12"/>
            </p:custDataLst>
          </p:nvPr>
        </p:nvSpPr>
        <p:spPr>
          <a:xfrm>
            <a:off x="459646" y="1172498"/>
            <a:ext cx="10566484"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九、服务指标计算方法</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3"/>
    </p:custData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平行四边形 10"/>
          <p:cNvSpPr/>
          <p:nvPr>
            <p:custDataLst>
              <p:tags r:id="rId1"/>
            </p:custDataLst>
          </p:nvPr>
        </p:nvSpPr>
        <p:spPr>
          <a:xfrm>
            <a:off x="6578600" y="0"/>
            <a:ext cx="3218689" cy="6858000"/>
          </a:xfrm>
          <a:prstGeom prst="parallelogram">
            <a:avLst>
              <a:gd name="adj" fmla="val 93597"/>
            </a:avLst>
          </a:prstGeom>
          <a:solidFill>
            <a:srgbClr val="92D050">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2" name="平行四边形 11"/>
          <p:cNvSpPr/>
          <p:nvPr>
            <p:custDataLst>
              <p:tags r:id="rId2"/>
            </p:custDataLst>
          </p:nvPr>
        </p:nvSpPr>
        <p:spPr>
          <a:xfrm>
            <a:off x="7183372" y="0"/>
            <a:ext cx="4495800" cy="6858000"/>
          </a:xfrm>
          <a:prstGeom prst="parallelogram">
            <a:avLst>
              <a:gd name="adj" fmla="val 65395"/>
            </a:avLst>
          </a:prstGeom>
          <a:solidFill>
            <a:srgbClr val="92D050">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任意多边形: 形状 12"/>
          <p:cNvSpPr/>
          <p:nvPr>
            <p:custDataLst>
              <p:tags r:id="rId3"/>
            </p:custDataLst>
          </p:nvPr>
        </p:nvSpPr>
        <p:spPr>
          <a:xfrm>
            <a:off x="1" y="1"/>
            <a:ext cx="1103575" cy="241736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rgbClr val="92D050">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 name="矩形 2"/>
          <p:cNvSpPr/>
          <p:nvPr>
            <p:custDataLst>
              <p:tags r:id="rId4"/>
            </p:custDataLst>
          </p:nvPr>
        </p:nvSpPr>
        <p:spPr>
          <a:xfrm>
            <a:off x="550327" y="2455125"/>
            <a:ext cx="11462493" cy="3947885"/>
          </a:xfrm>
          <a:prstGeom prst="rect">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任意多边形: 形状 4"/>
          <p:cNvSpPr/>
          <p:nvPr>
            <p:custDataLst>
              <p:tags r:id="rId5"/>
            </p:custDataLst>
          </p:nvPr>
        </p:nvSpPr>
        <p:spPr>
          <a:xfrm>
            <a:off x="357022" y="2235683"/>
            <a:ext cx="11523355" cy="654488"/>
          </a:xfrm>
          <a:custGeom>
            <a:avLst/>
            <a:gdLst>
              <a:gd name="connsiteX0" fmla="*/ 0 w 8575304"/>
              <a:gd name="connsiteY0" fmla="*/ 0 h 497113"/>
              <a:gd name="connsiteX1" fmla="*/ 8575304 w 8575304"/>
              <a:gd name="connsiteY1" fmla="*/ 0 h 497113"/>
              <a:gd name="connsiteX2" fmla="*/ 8575304 w 8575304"/>
              <a:gd name="connsiteY2" fmla="*/ 497113 h 497113"/>
              <a:gd name="connsiteX3" fmla="*/ 8505371 w 8575304"/>
              <a:gd name="connsiteY3" fmla="*/ 497113 h 497113"/>
              <a:gd name="connsiteX4" fmla="*/ 8505371 w 8575304"/>
              <a:gd name="connsiteY4" fmla="*/ 72983 h 497113"/>
              <a:gd name="connsiteX5" fmla="*/ 81177 w 8575304"/>
              <a:gd name="connsiteY5" fmla="*/ 72983 h 497113"/>
              <a:gd name="connsiteX6" fmla="*/ 81177 w 8575304"/>
              <a:gd name="connsiteY6" fmla="*/ 73656 h 497113"/>
              <a:gd name="connsiteX7" fmla="*/ 76555 w 8575304"/>
              <a:gd name="connsiteY7" fmla="*/ 73656 h 497113"/>
              <a:gd name="connsiteX8" fmla="*/ 76555 w 8575304"/>
              <a:gd name="connsiteY8" fmla="*/ 497113 h 497113"/>
              <a:gd name="connsiteX9" fmla="*/ 0 w 8575304"/>
              <a:gd name="connsiteY9" fmla="*/ 497113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0"/>
                </a:moveTo>
                <a:lnTo>
                  <a:pt x="8575304" y="0"/>
                </a:lnTo>
                <a:lnTo>
                  <a:pt x="8575304" y="497113"/>
                </a:lnTo>
                <a:lnTo>
                  <a:pt x="8505371" y="497113"/>
                </a:lnTo>
                <a:lnTo>
                  <a:pt x="8505371" y="72983"/>
                </a:lnTo>
                <a:lnTo>
                  <a:pt x="81177" y="72983"/>
                </a:lnTo>
                <a:lnTo>
                  <a:pt x="81177" y="73656"/>
                </a:lnTo>
                <a:lnTo>
                  <a:pt x="76555" y="73656"/>
                </a:lnTo>
                <a:lnTo>
                  <a:pt x="76555" y="497113"/>
                </a:lnTo>
                <a:lnTo>
                  <a:pt x="0" y="497113"/>
                </a:lnTo>
                <a:close/>
              </a:path>
            </a:pathLst>
          </a:custGeom>
          <a:solidFill>
            <a:srgbClr val="92D050"/>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6" name="任意多边形: 形状 5"/>
          <p:cNvSpPr/>
          <p:nvPr>
            <p:custDataLst>
              <p:tags r:id="rId6"/>
            </p:custDataLst>
          </p:nvPr>
        </p:nvSpPr>
        <p:spPr>
          <a:xfrm flipV="1">
            <a:off x="357022" y="5606335"/>
            <a:ext cx="11523355" cy="654488"/>
          </a:xfrm>
          <a:custGeom>
            <a:avLst/>
            <a:gdLst>
              <a:gd name="connsiteX0" fmla="*/ 0 w 8575304"/>
              <a:gd name="connsiteY0" fmla="*/ 497113 h 497113"/>
              <a:gd name="connsiteX1" fmla="*/ 76555 w 8575304"/>
              <a:gd name="connsiteY1" fmla="*/ 497113 h 497113"/>
              <a:gd name="connsiteX2" fmla="*/ 76555 w 8575304"/>
              <a:gd name="connsiteY2" fmla="*/ 74415 h 497113"/>
              <a:gd name="connsiteX3" fmla="*/ 81177 w 8575304"/>
              <a:gd name="connsiteY3" fmla="*/ 74415 h 497113"/>
              <a:gd name="connsiteX4" fmla="*/ 81177 w 8575304"/>
              <a:gd name="connsiteY4" fmla="*/ 72983 h 497113"/>
              <a:gd name="connsiteX5" fmla="*/ 8505371 w 8575304"/>
              <a:gd name="connsiteY5" fmla="*/ 72983 h 497113"/>
              <a:gd name="connsiteX6" fmla="*/ 8505371 w 8575304"/>
              <a:gd name="connsiteY6" fmla="*/ 497113 h 497113"/>
              <a:gd name="connsiteX7" fmla="*/ 8575304 w 8575304"/>
              <a:gd name="connsiteY7" fmla="*/ 497113 h 497113"/>
              <a:gd name="connsiteX8" fmla="*/ 8575304 w 8575304"/>
              <a:gd name="connsiteY8" fmla="*/ 0 h 497113"/>
              <a:gd name="connsiteX9" fmla="*/ 0 w 8575304"/>
              <a:gd name="connsiteY9" fmla="*/ 0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497113"/>
                </a:moveTo>
                <a:lnTo>
                  <a:pt x="76555" y="497113"/>
                </a:lnTo>
                <a:lnTo>
                  <a:pt x="76555" y="74415"/>
                </a:lnTo>
                <a:lnTo>
                  <a:pt x="81177" y="74415"/>
                </a:lnTo>
                <a:lnTo>
                  <a:pt x="81177" y="72983"/>
                </a:lnTo>
                <a:lnTo>
                  <a:pt x="8505371" y="72983"/>
                </a:lnTo>
                <a:lnTo>
                  <a:pt x="8505371" y="497113"/>
                </a:lnTo>
                <a:lnTo>
                  <a:pt x="8575304" y="497113"/>
                </a:lnTo>
                <a:lnTo>
                  <a:pt x="8575304" y="0"/>
                </a:lnTo>
                <a:lnTo>
                  <a:pt x="0" y="0"/>
                </a:lnTo>
                <a:close/>
              </a:path>
            </a:pathLst>
          </a:custGeom>
          <a:solidFill>
            <a:srgbClr val="92D050"/>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grpSp>
        <p:nvGrpSpPr>
          <p:cNvPr id="16" name="组合 15"/>
          <p:cNvGrpSpPr/>
          <p:nvPr>
            <p:custDataLst>
              <p:tags r:id="rId7"/>
            </p:custDataLst>
          </p:nvPr>
        </p:nvGrpSpPr>
        <p:grpSpPr>
          <a:xfrm>
            <a:off x="395520" y="2595470"/>
            <a:ext cx="11425224" cy="3277861"/>
            <a:chOff x="305985" y="1705916"/>
            <a:chExt cx="11425224" cy="4266806"/>
          </a:xfrm>
        </p:grpSpPr>
        <p:cxnSp>
          <p:nvCxnSpPr>
            <p:cNvPr id="7" name="直接连接符 6"/>
            <p:cNvCxnSpPr/>
            <p:nvPr>
              <p:custDataLst>
                <p:tags r:id="rId8"/>
              </p:custDataLst>
            </p:nvPr>
          </p:nvCxnSpPr>
          <p:spPr>
            <a:xfrm>
              <a:off x="305985"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cxnSp>
          <p:nvCxnSpPr>
            <p:cNvPr id="8" name="直接连接符 7"/>
            <p:cNvCxnSpPr/>
            <p:nvPr>
              <p:custDataLst>
                <p:tags r:id="rId9"/>
              </p:custDataLst>
            </p:nvPr>
          </p:nvCxnSpPr>
          <p:spPr>
            <a:xfrm>
              <a:off x="11731209"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grpSp>
      <p:sp>
        <p:nvSpPr>
          <p:cNvPr id="17" name="文本框 16"/>
          <p:cNvSpPr txBox="1"/>
          <p:nvPr>
            <p:custDataLst>
              <p:tags r:id="rId10"/>
            </p:custDataLst>
          </p:nvPr>
        </p:nvSpPr>
        <p:spPr>
          <a:xfrm>
            <a:off x="459646" y="1172498"/>
            <a:ext cx="10566484"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sym typeface="+mn-ea"/>
              </a:rPr>
              <a:t>九、服务指标计算方法</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a:p>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
        <p:nvSpPr>
          <p:cNvPr id="2" name="文本框 1"/>
          <p:cNvSpPr txBox="1"/>
          <p:nvPr>
            <p:custDataLst>
              <p:tags r:id="rId11"/>
            </p:custDataLst>
          </p:nvPr>
        </p:nvSpPr>
        <p:spPr>
          <a:xfrm>
            <a:off x="1068070" y="2417445"/>
            <a:ext cx="10080000" cy="320675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（二）正点率</a:t>
            </a: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r>
              <a:rPr lang="en-US" altLang="zh-CN"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1. </a:t>
            </a: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线路列车正点率</a:t>
            </a: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5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统计期内，线路正点列车次数与线路全部开行列车次数之比。计算方法如下</a:t>
            </a:r>
            <a:r>
              <a:rPr lang="en-US" altLang="zh-CN"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a:t>
            </a:r>
            <a:endParaRPr lang="en-US" altLang="zh-CN"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5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endParaRPr lang="en-US" altLang="zh-CN"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5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2.线网列车正点率</a:t>
            </a: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50000"/>
              </a:lnSpc>
              <a:spcBef>
                <a:spcPts val="1000"/>
              </a:spcBef>
              <a:buClr>
                <a:srgbClr val="000000">
                  <a:lumMod val="50000"/>
                  <a:lumOff val="50000"/>
                </a:srgbClr>
              </a:buClr>
              <a:buSzTx/>
              <a:buFontTx/>
              <a:buNone/>
              <a:extLst>
                <a:ext uri="{35155182-B16C-46BC-9424-99874614C6A1}">
                  <wpsdc:indentchars xmlns:wpsdc="http://www.wps.cn/officeDocument/2017/drawingmlCustomData" val="200" checksum="909944644"/>
                </a:ext>
              </a:extLst>
            </a:pP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统计期内，线网正点列车次数与线网全部实际开行列车次数之比。计算方法如下：</a:t>
            </a: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endParaRPr lang="en-US" altLang="zh-CN" sz="1600" spc="150" dirty="0">
              <a:solidFill>
                <a:srgbClr val="000000">
                  <a:lumMod val="75000"/>
                  <a:lumOff val="25000"/>
                </a:srgbClr>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p:txBody>
      </p:sp>
      <p:pic>
        <p:nvPicPr>
          <p:cNvPr id="9" name="图片 8"/>
          <p:cNvPicPr>
            <a:picLocks noChangeAspect="1"/>
          </p:cNvPicPr>
          <p:nvPr/>
        </p:nvPicPr>
        <p:blipFill>
          <a:blip r:embed="rId12"/>
          <a:stretch>
            <a:fillRect/>
          </a:stretch>
        </p:blipFill>
        <p:spPr>
          <a:xfrm>
            <a:off x="940435" y="3729990"/>
            <a:ext cx="8554720" cy="563245"/>
          </a:xfrm>
          <a:prstGeom prst="rect">
            <a:avLst/>
          </a:prstGeom>
        </p:spPr>
      </p:pic>
      <p:pic>
        <p:nvPicPr>
          <p:cNvPr id="14" name="图片 13"/>
          <p:cNvPicPr>
            <a:picLocks noChangeAspect="1"/>
          </p:cNvPicPr>
          <p:nvPr/>
        </p:nvPicPr>
        <p:blipFill>
          <a:blip r:embed="rId13"/>
          <a:stretch>
            <a:fillRect/>
          </a:stretch>
        </p:blipFill>
        <p:spPr>
          <a:xfrm>
            <a:off x="1563370" y="5133340"/>
            <a:ext cx="8554720" cy="563245"/>
          </a:xfrm>
          <a:prstGeom prst="rect">
            <a:avLst/>
          </a:prstGeom>
        </p:spPr>
      </p:pic>
    </p:spTree>
    <p:custDataLst>
      <p:tags r:id="rId14"/>
    </p:custData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平行四边形 10"/>
          <p:cNvSpPr/>
          <p:nvPr>
            <p:custDataLst>
              <p:tags r:id="rId1"/>
            </p:custDataLst>
          </p:nvPr>
        </p:nvSpPr>
        <p:spPr>
          <a:xfrm>
            <a:off x="6578600" y="0"/>
            <a:ext cx="3218689" cy="6858000"/>
          </a:xfrm>
          <a:prstGeom prst="parallelogram">
            <a:avLst>
              <a:gd name="adj" fmla="val 93597"/>
            </a:avLst>
          </a:prstGeom>
          <a:solidFill>
            <a:schemeClr val="bg2">
              <a:lumMod val="60000"/>
              <a:lumOff val="40000"/>
            </a:scheme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2" name="平行四边形 11"/>
          <p:cNvSpPr/>
          <p:nvPr>
            <p:custDataLst>
              <p:tags r:id="rId2"/>
            </p:custDataLst>
          </p:nvPr>
        </p:nvSpPr>
        <p:spPr>
          <a:xfrm>
            <a:off x="7183372" y="0"/>
            <a:ext cx="4495800" cy="6858000"/>
          </a:xfrm>
          <a:prstGeom prst="parallelogram">
            <a:avLst>
              <a:gd name="adj" fmla="val 65395"/>
            </a:avLst>
          </a:prstGeom>
          <a:solidFill>
            <a:schemeClr val="bg2">
              <a:lumMod val="60000"/>
              <a:lumOff val="40000"/>
            </a:scheme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任意多边形: 形状 12"/>
          <p:cNvSpPr/>
          <p:nvPr>
            <p:custDataLst>
              <p:tags r:id="rId3"/>
            </p:custDataLst>
          </p:nvPr>
        </p:nvSpPr>
        <p:spPr>
          <a:xfrm>
            <a:off x="1" y="1"/>
            <a:ext cx="1103575" cy="241736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chemeClr val="bg2">
              <a:lumMod val="60000"/>
              <a:lumOff val="40000"/>
            </a:scheme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 name="矩形 2"/>
          <p:cNvSpPr/>
          <p:nvPr>
            <p:custDataLst>
              <p:tags r:id="rId4"/>
            </p:custDataLst>
          </p:nvPr>
        </p:nvSpPr>
        <p:spPr>
          <a:xfrm>
            <a:off x="550327" y="2455125"/>
            <a:ext cx="11462493" cy="3947885"/>
          </a:xfrm>
          <a:prstGeom prst="rect">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任意多边形: 形状 4"/>
          <p:cNvSpPr/>
          <p:nvPr>
            <p:custDataLst>
              <p:tags r:id="rId5"/>
            </p:custDataLst>
          </p:nvPr>
        </p:nvSpPr>
        <p:spPr>
          <a:xfrm>
            <a:off x="357022" y="2235683"/>
            <a:ext cx="11523355" cy="654488"/>
          </a:xfrm>
          <a:custGeom>
            <a:avLst/>
            <a:gdLst>
              <a:gd name="connsiteX0" fmla="*/ 0 w 8575304"/>
              <a:gd name="connsiteY0" fmla="*/ 0 h 497113"/>
              <a:gd name="connsiteX1" fmla="*/ 8575304 w 8575304"/>
              <a:gd name="connsiteY1" fmla="*/ 0 h 497113"/>
              <a:gd name="connsiteX2" fmla="*/ 8575304 w 8575304"/>
              <a:gd name="connsiteY2" fmla="*/ 497113 h 497113"/>
              <a:gd name="connsiteX3" fmla="*/ 8505371 w 8575304"/>
              <a:gd name="connsiteY3" fmla="*/ 497113 h 497113"/>
              <a:gd name="connsiteX4" fmla="*/ 8505371 w 8575304"/>
              <a:gd name="connsiteY4" fmla="*/ 72983 h 497113"/>
              <a:gd name="connsiteX5" fmla="*/ 81177 w 8575304"/>
              <a:gd name="connsiteY5" fmla="*/ 72983 h 497113"/>
              <a:gd name="connsiteX6" fmla="*/ 81177 w 8575304"/>
              <a:gd name="connsiteY6" fmla="*/ 73656 h 497113"/>
              <a:gd name="connsiteX7" fmla="*/ 76555 w 8575304"/>
              <a:gd name="connsiteY7" fmla="*/ 73656 h 497113"/>
              <a:gd name="connsiteX8" fmla="*/ 76555 w 8575304"/>
              <a:gd name="connsiteY8" fmla="*/ 497113 h 497113"/>
              <a:gd name="connsiteX9" fmla="*/ 0 w 8575304"/>
              <a:gd name="connsiteY9" fmla="*/ 497113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0"/>
                </a:moveTo>
                <a:lnTo>
                  <a:pt x="8575304" y="0"/>
                </a:lnTo>
                <a:lnTo>
                  <a:pt x="8575304" y="497113"/>
                </a:lnTo>
                <a:lnTo>
                  <a:pt x="8505371" y="497113"/>
                </a:lnTo>
                <a:lnTo>
                  <a:pt x="8505371" y="72983"/>
                </a:lnTo>
                <a:lnTo>
                  <a:pt x="81177" y="72983"/>
                </a:lnTo>
                <a:lnTo>
                  <a:pt x="81177" y="73656"/>
                </a:lnTo>
                <a:lnTo>
                  <a:pt x="76555" y="73656"/>
                </a:lnTo>
                <a:lnTo>
                  <a:pt x="76555" y="497113"/>
                </a:lnTo>
                <a:lnTo>
                  <a:pt x="0" y="497113"/>
                </a:lnTo>
                <a:close/>
              </a:path>
            </a:pathLst>
          </a:custGeom>
          <a:solidFill>
            <a:schemeClr val="bg2">
              <a:lumMod val="60000"/>
              <a:lumOff val="40000"/>
            </a:scheme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6" name="任意多边形: 形状 5"/>
          <p:cNvSpPr/>
          <p:nvPr>
            <p:custDataLst>
              <p:tags r:id="rId6"/>
            </p:custDataLst>
          </p:nvPr>
        </p:nvSpPr>
        <p:spPr>
          <a:xfrm flipV="1">
            <a:off x="357022" y="5606335"/>
            <a:ext cx="11523355" cy="654488"/>
          </a:xfrm>
          <a:custGeom>
            <a:avLst/>
            <a:gdLst>
              <a:gd name="connsiteX0" fmla="*/ 0 w 8575304"/>
              <a:gd name="connsiteY0" fmla="*/ 497113 h 497113"/>
              <a:gd name="connsiteX1" fmla="*/ 76555 w 8575304"/>
              <a:gd name="connsiteY1" fmla="*/ 497113 h 497113"/>
              <a:gd name="connsiteX2" fmla="*/ 76555 w 8575304"/>
              <a:gd name="connsiteY2" fmla="*/ 74415 h 497113"/>
              <a:gd name="connsiteX3" fmla="*/ 81177 w 8575304"/>
              <a:gd name="connsiteY3" fmla="*/ 74415 h 497113"/>
              <a:gd name="connsiteX4" fmla="*/ 81177 w 8575304"/>
              <a:gd name="connsiteY4" fmla="*/ 72983 h 497113"/>
              <a:gd name="connsiteX5" fmla="*/ 8505371 w 8575304"/>
              <a:gd name="connsiteY5" fmla="*/ 72983 h 497113"/>
              <a:gd name="connsiteX6" fmla="*/ 8505371 w 8575304"/>
              <a:gd name="connsiteY6" fmla="*/ 497113 h 497113"/>
              <a:gd name="connsiteX7" fmla="*/ 8575304 w 8575304"/>
              <a:gd name="connsiteY7" fmla="*/ 497113 h 497113"/>
              <a:gd name="connsiteX8" fmla="*/ 8575304 w 8575304"/>
              <a:gd name="connsiteY8" fmla="*/ 0 h 497113"/>
              <a:gd name="connsiteX9" fmla="*/ 0 w 8575304"/>
              <a:gd name="connsiteY9" fmla="*/ 0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497113"/>
                </a:moveTo>
                <a:lnTo>
                  <a:pt x="76555" y="497113"/>
                </a:lnTo>
                <a:lnTo>
                  <a:pt x="76555" y="74415"/>
                </a:lnTo>
                <a:lnTo>
                  <a:pt x="81177" y="74415"/>
                </a:lnTo>
                <a:lnTo>
                  <a:pt x="81177" y="72983"/>
                </a:lnTo>
                <a:lnTo>
                  <a:pt x="8505371" y="72983"/>
                </a:lnTo>
                <a:lnTo>
                  <a:pt x="8505371" y="497113"/>
                </a:lnTo>
                <a:lnTo>
                  <a:pt x="8575304" y="497113"/>
                </a:lnTo>
                <a:lnTo>
                  <a:pt x="8575304" y="0"/>
                </a:lnTo>
                <a:lnTo>
                  <a:pt x="0" y="0"/>
                </a:lnTo>
                <a:close/>
              </a:path>
            </a:pathLst>
          </a:custGeom>
          <a:solidFill>
            <a:schemeClr val="bg2">
              <a:lumMod val="60000"/>
              <a:lumOff val="40000"/>
            </a:scheme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grpSp>
        <p:nvGrpSpPr>
          <p:cNvPr id="16" name="组合 15"/>
          <p:cNvGrpSpPr/>
          <p:nvPr>
            <p:custDataLst>
              <p:tags r:id="rId7"/>
            </p:custDataLst>
          </p:nvPr>
        </p:nvGrpSpPr>
        <p:grpSpPr>
          <a:xfrm>
            <a:off x="395520" y="2595470"/>
            <a:ext cx="11425224" cy="3277861"/>
            <a:chOff x="305985" y="1705916"/>
            <a:chExt cx="11425224" cy="4266806"/>
          </a:xfrm>
        </p:grpSpPr>
        <p:cxnSp>
          <p:nvCxnSpPr>
            <p:cNvPr id="7" name="直接连接符 6"/>
            <p:cNvCxnSpPr/>
            <p:nvPr>
              <p:custDataLst>
                <p:tags r:id="rId8"/>
              </p:custDataLst>
            </p:nvPr>
          </p:nvCxnSpPr>
          <p:spPr>
            <a:xfrm>
              <a:off x="305985"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cxnSp>
          <p:nvCxnSpPr>
            <p:cNvPr id="8" name="直接连接符 7"/>
            <p:cNvCxnSpPr/>
            <p:nvPr>
              <p:custDataLst>
                <p:tags r:id="rId9"/>
              </p:custDataLst>
            </p:nvPr>
          </p:nvCxnSpPr>
          <p:spPr>
            <a:xfrm>
              <a:off x="11731209"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grpSp>
      <p:sp>
        <p:nvSpPr>
          <p:cNvPr id="17" name="文本框 16"/>
          <p:cNvSpPr txBox="1"/>
          <p:nvPr>
            <p:custDataLst>
              <p:tags r:id="rId10"/>
            </p:custDataLst>
          </p:nvPr>
        </p:nvSpPr>
        <p:spPr>
          <a:xfrm>
            <a:off x="459646" y="1172498"/>
            <a:ext cx="10566484"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sym typeface="+mn-ea"/>
              </a:rPr>
              <a:t>九、服务指标计算方法</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a:p>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
        <p:nvSpPr>
          <p:cNvPr id="2" name="文本框 1"/>
          <p:cNvSpPr txBox="1"/>
          <p:nvPr>
            <p:custDataLst>
              <p:tags r:id="rId11"/>
            </p:custDataLst>
          </p:nvPr>
        </p:nvSpPr>
        <p:spPr>
          <a:xfrm>
            <a:off x="1068070" y="2417445"/>
            <a:ext cx="10080000" cy="364871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r>
              <a:rPr lang="zh-CN" altLang="en-US" sz="1600" b="1" spc="15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（三）列车服务可靠度</a:t>
            </a:r>
            <a:endParaRPr lang="zh-CN" altLang="en-US" sz="1600" b="1" spc="15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r>
              <a:rPr lang="en-US" sz="1600" b="1" spc="15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1.</a:t>
            </a:r>
            <a:r>
              <a:rPr lang="zh-CN" altLang="en-US" sz="1600" b="1" spc="15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线路列车服务可靠度</a:t>
            </a:r>
            <a:endParaRPr lang="zh-CN" altLang="en-US" sz="1600" b="1" spc="15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r>
              <a:rPr lang="zh-CN" altLang="en-US" sz="1600" b="1" spc="15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统计期内，线路列车发生</a:t>
            </a:r>
            <a:r>
              <a:rPr lang="en-US" altLang="zh-CN" sz="1600" b="1" spc="15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5 min</a:t>
            </a:r>
            <a:r>
              <a:rPr lang="zh-CN" altLang="en-US" sz="1600" b="1" spc="15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及以上延误事件之间平均行驶的运营车公里，单位为万车公里每件。计算方法如下：</a:t>
            </a:r>
            <a:endParaRPr lang="zh-CN" altLang="en-US" sz="1600" b="1" spc="15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endParaRPr lang="zh-CN" altLang="en-US" sz="1600" b="1" spc="15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Tx/>
              <a:buFontTx/>
              <a:buNone/>
              <a:extLst>
                <a:ext uri="{35155182-B16C-46BC-9424-99874614C6A1}">
                  <wpsdc:indentchars xmlns:wpsdc="http://www.wps.cn/officeDocument/2017/drawingmlCustomData" val="200" checksum="909944644"/>
                </a:ext>
              </a:extLst>
            </a:pPr>
            <a:r>
              <a:rPr lang="en-US" altLang="zh-CN" sz="1600" b="1" spc="15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2.</a:t>
            </a:r>
            <a:r>
              <a:rPr lang="zh-CN" altLang="en-US" sz="1600" b="1" spc="15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线网列车服务可靠度</a:t>
            </a:r>
            <a:endParaRPr lang="zh-CN" altLang="en-US" sz="1600" b="1" spc="15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Tx/>
              <a:buFontTx/>
              <a:buNone/>
              <a:extLst>
                <a:ext uri="{35155182-B16C-46BC-9424-99874614C6A1}">
                  <wpsdc:indentchars xmlns:wpsdc="http://www.wps.cn/officeDocument/2017/drawingmlCustomData" val="200" checksum="909944644"/>
                </a:ext>
              </a:extLst>
            </a:pPr>
            <a:r>
              <a:rPr lang="zh-CN" altLang="en-US" sz="1600" b="1" spc="15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rPr>
              <a:t>统计期内，线网列车发生5 min及以上延误事件之间平均行驶的运营车公里，单位为万车公里每件。计算方法如下：</a:t>
            </a:r>
            <a:endParaRPr lang="zh-CN" altLang="en-US" sz="1600" b="1" spc="150" dirty="0">
              <a:solidFill>
                <a:srgbClr val="000000">
                  <a:lumMod val="75000"/>
                  <a:lumOff val="25000"/>
                </a:srgbClr>
              </a:solidFill>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endParaRPr lang="en-US" altLang="en-US" sz="1600" spc="150" dirty="0">
              <a:solidFill>
                <a:srgbClr val="000000">
                  <a:lumMod val="75000"/>
                  <a:lumOff val="25000"/>
                </a:srgbClr>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p:txBody>
      </p:sp>
      <p:pic>
        <p:nvPicPr>
          <p:cNvPr id="4" name="图片 3"/>
          <p:cNvPicPr>
            <a:picLocks noChangeAspect="1"/>
          </p:cNvPicPr>
          <p:nvPr/>
        </p:nvPicPr>
        <p:blipFill>
          <a:blip r:embed="rId12"/>
          <a:stretch>
            <a:fillRect/>
          </a:stretch>
        </p:blipFill>
        <p:spPr>
          <a:xfrm>
            <a:off x="3169920" y="3951605"/>
            <a:ext cx="8578215" cy="565150"/>
          </a:xfrm>
          <a:prstGeom prst="rect">
            <a:avLst/>
          </a:prstGeom>
        </p:spPr>
      </p:pic>
      <p:pic>
        <p:nvPicPr>
          <p:cNvPr id="10" name="图片 9"/>
          <p:cNvPicPr>
            <a:picLocks noChangeAspect="1"/>
          </p:cNvPicPr>
          <p:nvPr/>
        </p:nvPicPr>
        <p:blipFill>
          <a:blip r:embed="rId13"/>
          <a:stretch>
            <a:fillRect/>
          </a:stretch>
        </p:blipFill>
        <p:spPr>
          <a:xfrm>
            <a:off x="3168650" y="5506085"/>
            <a:ext cx="8510270" cy="560070"/>
          </a:xfrm>
          <a:prstGeom prst="rect">
            <a:avLst/>
          </a:prstGeom>
        </p:spPr>
      </p:pic>
    </p:spTree>
    <p:custDataLst>
      <p:tags r:id="rId14"/>
    </p:custData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平行四边形 10"/>
          <p:cNvSpPr/>
          <p:nvPr>
            <p:custDataLst>
              <p:tags r:id="rId1"/>
            </p:custDataLst>
          </p:nvPr>
        </p:nvSpPr>
        <p:spPr>
          <a:xfrm>
            <a:off x="6578600" y="0"/>
            <a:ext cx="3218689" cy="6858000"/>
          </a:xfrm>
          <a:prstGeom prst="parallelogram">
            <a:avLst>
              <a:gd name="adj" fmla="val 93597"/>
            </a:avLst>
          </a:prstGeom>
          <a:solidFill>
            <a:srgbClr val="FFC000">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2" name="平行四边形 11"/>
          <p:cNvSpPr/>
          <p:nvPr>
            <p:custDataLst>
              <p:tags r:id="rId2"/>
            </p:custDataLst>
          </p:nvPr>
        </p:nvSpPr>
        <p:spPr>
          <a:xfrm>
            <a:off x="7183372" y="0"/>
            <a:ext cx="4495800" cy="6858000"/>
          </a:xfrm>
          <a:prstGeom prst="parallelogram">
            <a:avLst>
              <a:gd name="adj" fmla="val 65395"/>
            </a:avLst>
          </a:prstGeom>
          <a:solidFill>
            <a:srgbClr val="FFC000">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任意多边形: 形状 12"/>
          <p:cNvSpPr/>
          <p:nvPr>
            <p:custDataLst>
              <p:tags r:id="rId3"/>
            </p:custDataLst>
          </p:nvPr>
        </p:nvSpPr>
        <p:spPr>
          <a:xfrm>
            <a:off x="1" y="1"/>
            <a:ext cx="1103575" cy="241736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rgbClr val="FFC000">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 name="矩形 2"/>
          <p:cNvSpPr/>
          <p:nvPr>
            <p:custDataLst>
              <p:tags r:id="rId4"/>
            </p:custDataLst>
          </p:nvPr>
        </p:nvSpPr>
        <p:spPr>
          <a:xfrm>
            <a:off x="550327" y="2455125"/>
            <a:ext cx="11462493" cy="3947885"/>
          </a:xfrm>
          <a:prstGeom prst="rect">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任意多边形: 形状 4"/>
          <p:cNvSpPr/>
          <p:nvPr>
            <p:custDataLst>
              <p:tags r:id="rId5"/>
            </p:custDataLst>
          </p:nvPr>
        </p:nvSpPr>
        <p:spPr>
          <a:xfrm>
            <a:off x="357022" y="2235683"/>
            <a:ext cx="11523355" cy="654488"/>
          </a:xfrm>
          <a:custGeom>
            <a:avLst/>
            <a:gdLst>
              <a:gd name="connsiteX0" fmla="*/ 0 w 8575304"/>
              <a:gd name="connsiteY0" fmla="*/ 0 h 497113"/>
              <a:gd name="connsiteX1" fmla="*/ 8575304 w 8575304"/>
              <a:gd name="connsiteY1" fmla="*/ 0 h 497113"/>
              <a:gd name="connsiteX2" fmla="*/ 8575304 w 8575304"/>
              <a:gd name="connsiteY2" fmla="*/ 497113 h 497113"/>
              <a:gd name="connsiteX3" fmla="*/ 8505371 w 8575304"/>
              <a:gd name="connsiteY3" fmla="*/ 497113 h 497113"/>
              <a:gd name="connsiteX4" fmla="*/ 8505371 w 8575304"/>
              <a:gd name="connsiteY4" fmla="*/ 72983 h 497113"/>
              <a:gd name="connsiteX5" fmla="*/ 81177 w 8575304"/>
              <a:gd name="connsiteY5" fmla="*/ 72983 h 497113"/>
              <a:gd name="connsiteX6" fmla="*/ 81177 w 8575304"/>
              <a:gd name="connsiteY6" fmla="*/ 73656 h 497113"/>
              <a:gd name="connsiteX7" fmla="*/ 76555 w 8575304"/>
              <a:gd name="connsiteY7" fmla="*/ 73656 h 497113"/>
              <a:gd name="connsiteX8" fmla="*/ 76555 w 8575304"/>
              <a:gd name="connsiteY8" fmla="*/ 497113 h 497113"/>
              <a:gd name="connsiteX9" fmla="*/ 0 w 8575304"/>
              <a:gd name="connsiteY9" fmla="*/ 497113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0"/>
                </a:moveTo>
                <a:lnTo>
                  <a:pt x="8575304" y="0"/>
                </a:lnTo>
                <a:lnTo>
                  <a:pt x="8575304" y="497113"/>
                </a:lnTo>
                <a:lnTo>
                  <a:pt x="8505371" y="497113"/>
                </a:lnTo>
                <a:lnTo>
                  <a:pt x="8505371" y="72983"/>
                </a:lnTo>
                <a:lnTo>
                  <a:pt x="81177" y="72983"/>
                </a:lnTo>
                <a:lnTo>
                  <a:pt x="81177" y="73656"/>
                </a:lnTo>
                <a:lnTo>
                  <a:pt x="76555" y="73656"/>
                </a:lnTo>
                <a:lnTo>
                  <a:pt x="76555" y="497113"/>
                </a:lnTo>
                <a:lnTo>
                  <a:pt x="0" y="497113"/>
                </a:lnTo>
                <a:close/>
              </a:path>
            </a:pathLst>
          </a:custGeom>
          <a:solidFill>
            <a:srgbClr val="FFC000"/>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6" name="任意多边形: 形状 5"/>
          <p:cNvSpPr/>
          <p:nvPr>
            <p:custDataLst>
              <p:tags r:id="rId6"/>
            </p:custDataLst>
          </p:nvPr>
        </p:nvSpPr>
        <p:spPr>
          <a:xfrm flipV="1">
            <a:off x="357022" y="5606335"/>
            <a:ext cx="11523355" cy="654488"/>
          </a:xfrm>
          <a:custGeom>
            <a:avLst/>
            <a:gdLst>
              <a:gd name="connsiteX0" fmla="*/ 0 w 8575304"/>
              <a:gd name="connsiteY0" fmla="*/ 497113 h 497113"/>
              <a:gd name="connsiteX1" fmla="*/ 76555 w 8575304"/>
              <a:gd name="connsiteY1" fmla="*/ 497113 h 497113"/>
              <a:gd name="connsiteX2" fmla="*/ 76555 w 8575304"/>
              <a:gd name="connsiteY2" fmla="*/ 74415 h 497113"/>
              <a:gd name="connsiteX3" fmla="*/ 81177 w 8575304"/>
              <a:gd name="connsiteY3" fmla="*/ 74415 h 497113"/>
              <a:gd name="connsiteX4" fmla="*/ 81177 w 8575304"/>
              <a:gd name="connsiteY4" fmla="*/ 72983 h 497113"/>
              <a:gd name="connsiteX5" fmla="*/ 8505371 w 8575304"/>
              <a:gd name="connsiteY5" fmla="*/ 72983 h 497113"/>
              <a:gd name="connsiteX6" fmla="*/ 8505371 w 8575304"/>
              <a:gd name="connsiteY6" fmla="*/ 497113 h 497113"/>
              <a:gd name="connsiteX7" fmla="*/ 8575304 w 8575304"/>
              <a:gd name="connsiteY7" fmla="*/ 497113 h 497113"/>
              <a:gd name="connsiteX8" fmla="*/ 8575304 w 8575304"/>
              <a:gd name="connsiteY8" fmla="*/ 0 h 497113"/>
              <a:gd name="connsiteX9" fmla="*/ 0 w 8575304"/>
              <a:gd name="connsiteY9" fmla="*/ 0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497113"/>
                </a:moveTo>
                <a:lnTo>
                  <a:pt x="76555" y="497113"/>
                </a:lnTo>
                <a:lnTo>
                  <a:pt x="76555" y="74415"/>
                </a:lnTo>
                <a:lnTo>
                  <a:pt x="81177" y="74415"/>
                </a:lnTo>
                <a:lnTo>
                  <a:pt x="81177" y="72983"/>
                </a:lnTo>
                <a:lnTo>
                  <a:pt x="8505371" y="72983"/>
                </a:lnTo>
                <a:lnTo>
                  <a:pt x="8505371" y="497113"/>
                </a:lnTo>
                <a:lnTo>
                  <a:pt x="8575304" y="497113"/>
                </a:lnTo>
                <a:lnTo>
                  <a:pt x="8575304" y="0"/>
                </a:lnTo>
                <a:lnTo>
                  <a:pt x="0" y="0"/>
                </a:lnTo>
                <a:close/>
              </a:path>
            </a:pathLst>
          </a:custGeom>
          <a:solidFill>
            <a:srgbClr val="FFC000"/>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grpSp>
        <p:nvGrpSpPr>
          <p:cNvPr id="16" name="组合 15"/>
          <p:cNvGrpSpPr/>
          <p:nvPr>
            <p:custDataLst>
              <p:tags r:id="rId7"/>
            </p:custDataLst>
          </p:nvPr>
        </p:nvGrpSpPr>
        <p:grpSpPr>
          <a:xfrm>
            <a:off x="395520" y="2595470"/>
            <a:ext cx="11425224" cy="3277861"/>
            <a:chOff x="305985" y="1705916"/>
            <a:chExt cx="11425224" cy="4266806"/>
          </a:xfrm>
        </p:grpSpPr>
        <p:cxnSp>
          <p:nvCxnSpPr>
            <p:cNvPr id="7" name="直接连接符 6"/>
            <p:cNvCxnSpPr/>
            <p:nvPr>
              <p:custDataLst>
                <p:tags r:id="rId8"/>
              </p:custDataLst>
            </p:nvPr>
          </p:nvCxnSpPr>
          <p:spPr>
            <a:xfrm>
              <a:off x="305985"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cxnSp>
          <p:nvCxnSpPr>
            <p:cNvPr id="8" name="直接连接符 7"/>
            <p:cNvCxnSpPr/>
            <p:nvPr>
              <p:custDataLst>
                <p:tags r:id="rId9"/>
              </p:custDataLst>
            </p:nvPr>
          </p:nvCxnSpPr>
          <p:spPr>
            <a:xfrm>
              <a:off x="11731209"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grpSp>
      <p:sp>
        <p:nvSpPr>
          <p:cNvPr id="17" name="文本框 16"/>
          <p:cNvSpPr txBox="1"/>
          <p:nvPr>
            <p:custDataLst>
              <p:tags r:id="rId10"/>
            </p:custDataLst>
          </p:nvPr>
        </p:nvSpPr>
        <p:spPr>
          <a:xfrm>
            <a:off x="459646" y="1172498"/>
            <a:ext cx="10566484"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九、服务指标计算方法</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
        <p:nvSpPr>
          <p:cNvPr id="2" name="文本框 1"/>
          <p:cNvSpPr txBox="1"/>
          <p:nvPr>
            <p:custDataLst>
              <p:tags r:id="rId11"/>
            </p:custDataLst>
          </p:nvPr>
        </p:nvSpPr>
        <p:spPr>
          <a:xfrm>
            <a:off x="1056005" y="2691765"/>
            <a:ext cx="10080000" cy="338328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（四）百万乘客有效投诉率</a:t>
            </a: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统计期内，乘客有效投诉次数与线网进站量总数之比，单位为次每百万人。计算方法如下：储值卡充值机实际服务时间与应服务时间之比。实际服务时间包括正常的加票和加币时间。计算公式如下：</a:t>
            </a: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50000"/>
              </a:lnSpc>
              <a:spcBef>
                <a:spcPts val="1000"/>
              </a:spcBef>
              <a:spcAft>
                <a:spcPts val="0"/>
              </a:spcAft>
              <a:buClr>
                <a:srgbClr val="000000">
                  <a:lumMod val="50000"/>
                  <a:lumOff val="50000"/>
                </a:srgbClr>
              </a:buClr>
              <a:buSzPct val="100000"/>
              <a:buNone/>
              <a:extLst>
                <a:ext uri="{35155182-B16C-46BC-9424-99874614C6A1}">
                  <wpsdc:indentchars xmlns:wpsdc="http://www.wps.cn/officeDocument/2017/drawingmlCustomData" val="200" checksum="909944644"/>
                </a:ext>
              </a:extLst>
            </a:pP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50000"/>
              </a:lnSpc>
              <a:spcBef>
                <a:spcPts val="1000"/>
              </a:spcBef>
              <a:spcAft>
                <a:spcPts val="0"/>
              </a:spcAft>
              <a:buClr>
                <a:srgbClr val="000000">
                  <a:lumMod val="50000"/>
                  <a:lumOff val="50000"/>
                </a:srgbClr>
              </a:buClr>
              <a:buSzPct val="100000"/>
              <a:buNone/>
              <a:extLst>
                <a:ext uri="{35155182-B16C-46BC-9424-99874614C6A1}">
                  <wpsdc:indentchars xmlns:wpsdc="http://www.wps.cn/officeDocument/2017/drawingmlCustomData" val="200" checksum="909944644"/>
                </a:ext>
              </a:extLst>
            </a:pP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（五）有效乘客投诉回复率</a:t>
            </a: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统计期内，已经回复的有效乘客投诉次数与乘客有效投诉次数之比。计算方法如下：</a:t>
            </a: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p:txBody>
      </p:sp>
      <p:pic>
        <p:nvPicPr>
          <p:cNvPr id="9" name="图片 8"/>
          <p:cNvPicPr>
            <a:picLocks noChangeAspect="1"/>
          </p:cNvPicPr>
          <p:nvPr/>
        </p:nvPicPr>
        <p:blipFill>
          <a:blip r:embed="rId12"/>
          <a:stretch>
            <a:fillRect/>
          </a:stretch>
        </p:blipFill>
        <p:spPr>
          <a:xfrm>
            <a:off x="3876675" y="3836670"/>
            <a:ext cx="8622030" cy="567690"/>
          </a:xfrm>
          <a:prstGeom prst="rect">
            <a:avLst/>
          </a:prstGeom>
        </p:spPr>
      </p:pic>
      <p:pic>
        <p:nvPicPr>
          <p:cNvPr id="14" name="图片 13"/>
          <p:cNvPicPr>
            <a:picLocks noChangeAspect="1"/>
          </p:cNvPicPr>
          <p:nvPr/>
        </p:nvPicPr>
        <p:blipFill>
          <a:blip r:embed="rId13"/>
          <a:stretch>
            <a:fillRect/>
          </a:stretch>
        </p:blipFill>
        <p:spPr>
          <a:xfrm>
            <a:off x="1534795" y="5351145"/>
            <a:ext cx="9233535" cy="607695"/>
          </a:xfrm>
          <a:prstGeom prst="rect">
            <a:avLst/>
          </a:prstGeom>
        </p:spPr>
      </p:pic>
    </p:spTree>
    <p:custDataLst>
      <p:tags r:id="rId14"/>
    </p:custData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平行四边形 10"/>
          <p:cNvSpPr/>
          <p:nvPr>
            <p:custDataLst>
              <p:tags r:id="rId1"/>
            </p:custDataLst>
          </p:nvPr>
        </p:nvSpPr>
        <p:spPr>
          <a:xfrm>
            <a:off x="6578600" y="0"/>
            <a:ext cx="3218689" cy="6858000"/>
          </a:xfrm>
          <a:prstGeom prst="parallelogram">
            <a:avLst>
              <a:gd name="adj" fmla="val 93597"/>
            </a:avLst>
          </a:prstGeom>
          <a:solidFill>
            <a:srgbClr val="A970D4">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2" name="平行四边形 11"/>
          <p:cNvSpPr/>
          <p:nvPr>
            <p:custDataLst>
              <p:tags r:id="rId2"/>
            </p:custDataLst>
          </p:nvPr>
        </p:nvSpPr>
        <p:spPr>
          <a:xfrm>
            <a:off x="7183372" y="0"/>
            <a:ext cx="4495800" cy="6858000"/>
          </a:xfrm>
          <a:prstGeom prst="parallelogram">
            <a:avLst>
              <a:gd name="adj" fmla="val 65395"/>
            </a:avLst>
          </a:prstGeom>
          <a:solidFill>
            <a:srgbClr val="A970D4">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任意多边形: 形状 12"/>
          <p:cNvSpPr/>
          <p:nvPr>
            <p:custDataLst>
              <p:tags r:id="rId3"/>
            </p:custDataLst>
          </p:nvPr>
        </p:nvSpPr>
        <p:spPr>
          <a:xfrm>
            <a:off x="1" y="1"/>
            <a:ext cx="1103575" cy="241736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rgbClr val="A970D4">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 name="矩形 2"/>
          <p:cNvSpPr/>
          <p:nvPr>
            <p:custDataLst>
              <p:tags r:id="rId4"/>
            </p:custDataLst>
          </p:nvPr>
        </p:nvSpPr>
        <p:spPr>
          <a:xfrm>
            <a:off x="550327" y="2455125"/>
            <a:ext cx="11462493" cy="3947885"/>
          </a:xfrm>
          <a:prstGeom prst="rect">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任意多边形: 形状 4"/>
          <p:cNvSpPr/>
          <p:nvPr>
            <p:custDataLst>
              <p:tags r:id="rId5"/>
            </p:custDataLst>
          </p:nvPr>
        </p:nvSpPr>
        <p:spPr>
          <a:xfrm>
            <a:off x="357022" y="2235683"/>
            <a:ext cx="11523355" cy="654488"/>
          </a:xfrm>
          <a:custGeom>
            <a:avLst/>
            <a:gdLst>
              <a:gd name="connsiteX0" fmla="*/ 0 w 8575304"/>
              <a:gd name="connsiteY0" fmla="*/ 0 h 497113"/>
              <a:gd name="connsiteX1" fmla="*/ 8575304 w 8575304"/>
              <a:gd name="connsiteY1" fmla="*/ 0 h 497113"/>
              <a:gd name="connsiteX2" fmla="*/ 8575304 w 8575304"/>
              <a:gd name="connsiteY2" fmla="*/ 497113 h 497113"/>
              <a:gd name="connsiteX3" fmla="*/ 8505371 w 8575304"/>
              <a:gd name="connsiteY3" fmla="*/ 497113 h 497113"/>
              <a:gd name="connsiteX4" fmla="*/ 8505371 w 8575304"/>
              <a:gd name="connsiteY4" fmla="*/ 72983 h 497113"/>
              <a:gd name="connsiteX5" fmla="*/ 81177 w 8575304"/>
              <a:gd name="connsiteY5" fmla="*/ 72983 h 497113"/>
              <a:gd name="connsiteX6" fmla="*/ 81177 w 8575304"/>
              <a:gd name="connsiteY6" fmla="*/ 73656 h 497113"/>
              <a:gd name="connsiteX7" fmla="*/ 76555 w 8575304"/>
              <a:gd name="connsiteY7" fmla="*/ 73656 h 497113"/>
              <a:gd name="connsiteX8" fmla="*/ 76555 w 8575304"/>
              <a:gd name="connsiteY8" fmla="*/ 497113 h 497113"/>
              <a:gd name="connsiteX9" fmla="*/ 0 w 8575304"/>
              <a:gd name="connsiteY9" fmla="*/ 497113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0"/>
                </a:moveTo>
                <a:lnTo>
                  <a:pt x="8575304" y="0"/>
                </a:lnTo>
                <a:lnTo>
                  <a:pt x="8575304" y="497113"/>
                </a:lnTo>
                <a:lnTo>
                  <a:pt x="8505371" y="497113"/>
                </a:lnTo>
                <a:lnTo>
                  <a:pt x="8505371" y="72983"/>
                </a:lnTo>
                <a:lnTo>
                  <a:pt x="81177" y="72983"/>
                </a:lnTo>
                <a:lnTo>
                  <a:pt x="81177" y="73656"/>
                </a:lnTo>
                <a:lnTo>
                  <a:pt x="76555" y="73656"/>
                </a:lnTo>
                <a:lnTo>
                  <a:pt x="76555" y="497113"/>
                </a:lnTo>
                <a:lnTo>
                  <a:pt x="0" y="497113"/>
                </a:lnTo>
                <a:close/>
              </a:path>
            </a:pathLst>
          </a:custGeom>
          <a:solidFill>
            <a:srgbClr val="A970D4"/>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6" name="任意多边形: 形状 5"/>
          <p:cNvSpPr/>
          <p:nvPr>
            <p:custDataLst>
              <p:tags r:id="rId6"/>
            </p:custDataLst>
          </p:nvPr>
        </p:nvSpPr>
        <p:spPr>
          <a:xfrm flipV="1">
            <a:off x="357022" y="5587285"/>
            <a:ext cx="11523355" cy="654488"/>
          </a:xfrm>
          <a:custGeom>
            <a:avLst/>
            <a:gdLst>
              <a:gd name="connsiteX0" fmla="*/ 0 w 8575304"/>
              <a:gd name="connsiteY0" fmla="*/ 497113 h 497113"/>
              <a:gd name="connsiteX1" fmla="*/ 76555 w 8575304"/>
              <a:gd name="connsiteY1" fmla="*/ 497113 h 497113"/>
              <a:gd name="connsiteX2" fmla="*/ 76555 w 8575304"/>
              <a:gd name="connsiteY2" fmla="*/ 74415 h 497113"/>
              <a:gd name="connsiteX3" fmla="*/ 81177 w 8575304"/>
              <a:gd name="connsiteY3" fmla="*/ 74415 h 497113"/>
              <a:gd name="connsiteX4" fmla="*/ 81177 w 8575304"/>
              <a:gd name="connsiteY4" fmla="*/ 72983 h 497113"/>
              <a:gd name="connsiteX5" fmla="*/ 8505371 w 8575304"/>
              <a:gd name="connsiteY5" fmla="*/ 72983 h 497113"/>
              <a:gd name="connsiteX6" fmla="*/ 8505371 w 8575304"/>
              <a:gd name="connsiteY6" fmla="*/ 497113 h 497113"/>
              <a:gd name="connsiteX7" fmla="*/ 8575304 w 8575304"/>
              <a:gd name="connsiteY7" fmla="*/ 497113 h 497113"/>
              <a:gd name="connsiteX8" fmla="*/ 8575304 w 8575304"/>
              <a:gd name="connsiteY8" fmla="*/ 0 h 497113"/>
              <a:gd name="connsiteX9" fmla="*/ 0 w 8575304"/>
              <a:gd name="connsiteY9" fmla="*/ 0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497113"/>
                </a:moveTo>
                <a:lnTo>
                  <a:pt x="76555" y="497113"/>
                </a:lnTo>
                <a:lnTo>
                  <a:pt x="76555" y="74415"/>
                </a:lnTo>
                <a:lnTo>
                  <a:pt x="81177" y="74415"/>
                </a:lnTo>
                <a:lnTo>
                  <a:pt x="81177" y="72983"/>
                </a:lnTo>
                <a:lnTo>
                  <a:pt x="8505371" y="72983"/>
                </a:lnTo>
                <a:lnTo>
                  <a:pt x="8505371" y="497113"/>
                </a:lnTo>
                <a:lnTo>
                  <a:pt x="8575304" y="497113"/>
                </a:lnTo>
                <a:lnTo>
                  <a:pt x="8575304" y="0"/>
                </a:lnTo>
                <a:lnTo>
                  <a:pt x="0" y="0"/>
                </a:lnTo>
                <a:close/>
              </a:path>
            </a:pathLst>
          </a:custGeom>
          <a:solidFill>
            <a:srgbClr val="A970D4"/>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grpSp>
        <p:nvGrpSpPr>
          <p:cNvPr id="16" name="组合 15"/>
          <p:cNvGrpSpPr/>
          <p:nvPr>
            <p:custDataLst>
              <p:tags r:id="rId7"/>
            </p:custDataLst>
          </p:nvPr>
        </p:nvGrpSpPr>
        <p:grpSpPr>
          <a:xfrm>
            <a:off x="395520" y="2595470"/>
            <a:ext cx="11425224" cy="3277861"/>
            <a:chOff x="305985" y="1705916"/>
            <a:chExt cx="11425224" cy="4266806"/>
          </a:xfrm>
        </p:grpSpPr>
        <p:cxnSp>
          <p:nvCxnSpPr>
            <p:cNvPr id="7" name="直接连接符 6"/>
            <p:cNvCxnSpPr/>
            <p:nvPr>
              <p:custDataLst>
                <p:tags r:id="rId8"/>
              </p:custDataLst>
            </p:nvPr>
          </p:nvCxnSpPr>
          <p:spPr>
            <a:xfrm>
              <a:off x="305985"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cxnSp>
          <p:nvCxnSpPr>
            <p:cNvPr id="8" name="直接连接符 7"/>
            <p:cNvCxnSpPr/>
            <p:nvPr>
              <p:custDataLst>
                <p:tags r:id="rId9"/>
              </p:custDataLst>
            </p:nvPr>
          </p:nvCxnSpPr>
          <p:spPr>
            <a:xfrm>
              <a:off x="11731209"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grpSp>
      <p:sp>
        <p:nvSpPr>
          <p:cNvPr id="17" name="文本框 16"/>
          <p:cNvSpPr txBox="1"/>
          <p:nvPr>
            <p:custDataLst>
              <p:tags r:id="rId10"/>
            </p:custDataLst>
          </p:nvPr>
        </p:nvSpPr>
        <p:spPr>
          <a:xfrm>
            <a:off x="459646" y="1172498"/>
            <a:ext cx="10566484"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九、服务指标计算方法</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
        <p:nvSpPr>
          <p:cNvPr id="2" name="文本框 1"/>
          <p:cNvSpPr txBox="1"/>
          <p:nvPr>
            <p:custDataLst>
              <p:tags r:id="rId11"/>
            </p:custDataLst>
          </p:nvPr>
        </p:nvSpPr>
        <p:spPr>
          <a:xfrm>
            <a:off x="1078865" y="2792095"/>
            <a:ext cx="10080000" cy="243268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（六）车辆服务率</a:t>
            </a: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统计期内，每车公里服务的客运量，单位为人次每车公里。计算方法如下：</a:t>
            </a: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（七）车辆系统故障率</a:t>
            </a: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统计期内，导致列车运行晚点</a:t>
            </a:r>
            <a:r>
              <a:rPr lang="en-US" altLang="zh-CN"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2min</a:t>
            </a: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及以上的车辆故障次数与相应运营车公里的比值，单位为次每万列公里。计算方法如下：</a:t>
            </a: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p:txBody>
      </p:sp>
      <p:pic>
        <p:nvPicPr>
          <p:cNvPr id="15" name="图片 14"/>
          <p:cNvPicPr>
            <a:picLocks noChangeAspect="1"/>
          </p:cNvPicPr>
          <p:nvPr/>
        </p:nvPicPr>
        <p:blipFill>
          <a:blip r:embed="rId12"/>
          <a:stretch>
            <a:fillRect/>
          </a:stretch>
        </p:blipFill>
        <p:spPr>
          <a:xfrm>
            <a:off x="5081905" y="3665220"/>
            <a:ext cx="8978265" cy="591185"/>
          </a:xfrm>
          <a:prstGeom prst="rect">
            <a:avLst/>
          </a:prstGeom>
        </p:spPr>
      </p:pic>
      <p:pic>
        <p:nvPicPr>
          <p:cNvPr id="18" name="图片 17"/>
          <p:cNvPicPr>
            <a:picLocks noChangeAspect="1"/>
          </p:cNvPicPr>
          <p:nvPr/>
        </p:nvPicPr>
        <p:blipFill>
          <a:blip r:embed="rId13"/>
          <a:stretch>
            <a:fillRect/>
          </a:stretch>
        </p:blipFill>
        <p:spPr>
          <a:xfrm>
            <a:off x="4685665" y="5132070"/>
            <a:ext cx="9257665" cy="610235"/>
          </a:xfrm>
          <a:prstGeom prst="rect">
            <a:avLst/>
          </a:prstGeom>
        </p:spPr>
      </p:pic>
    </p:spTree>
    <p:custDataLst>
      <p:tags r:id="rId14"/>
    </p:custData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平行四边形 10"/>
          <p:cNvSpPr/>
          <p:nvPr>
            <p:custDataLst>
              <p:tags r:id="rId1"/>
            </p:custDataLst>
          </p:nvPr>
        </p:nvSpPr>
        <p:spPr>
          <a:xfrm>
            <a:off x="6578600" y="0"/>
            <a:ext cx="3218689" cy="6858000"/>
          </a:xfrm>
          <a:prstGeom prst="parallelogram">
            <a:avLst>
              <a:gd name="adj" fmla="val 93597"/>
            </a:avLst>
          </a:prstGeom>
          <a:solidFill>
            <a:srgbClr val="00B0F0">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2" name="平行四边形 11"/>
          <p:cNvSpPr/>
          <p:nvPr>
            <p:custDataLst>
              <p:tags r:id="rId2"/>
            </p:custDataLst>
          </p:nvPr>
        </p:nvSpPr>
        <p:spPr>
          <a:xfrm>
            <a:off x="7183372" y="0"/>
            <a:ext cx="4495800" cy="6858000"/>
          </a:xfrm>
          <a:prstGeom prst="parallelogram">
            <a:avLst>
              <a:gd name="adj" fmla="val 65395"/>
            </a:avLst>
          </a:prstGeom>
          <a:solidFill>
            <a:srgbClr val="00B0F0">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任意多边形: 形状 12"/>
          <p:cNvSpPr/>
          <p:nvPr>
            <p:custDataLst>
              <p:tags r:id="rId3"/>
            </p:custDataLst>
          </p:nvPr>
        </p:nvSpPr>
        <p:spPr>
          <a:xfrm>
            <a:off x="1" y="1"/>
            <a:ext cx="1103575" cy="241736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rgbClr val="00B0F0">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 name="矩形 2"/>
          <p:cNvSpPr/>
          <p:nvPr>
            <p:custDataLst>
              <p:tags r:id="rId4"/>
            </p:custDataLst>
          </p:nvPr>
        </p:nvSpPr>
        <p:spPr>
          <a:xfrm>
            <a:off x="550327" y="2455125"/>
            <a:ext cx="11462493" cy="3947885"/>
          </a:xfrm>
          <a:prstGeom prst="rect">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任意多边形: 形状 4"/>
          <p:cNvSpPr/>
          <p:nvPr>
            <p:custDataLst>
              <p:tags r:id="rId5"/>
            </p:custDataLst>
          </p:nvPr>
        </p:nvSpPr>
        <p:spPr>
          <a:xfrm>
            <a:off x="357022" y="2235683"/>
            <a:ext cx="11523355" cy="654488"/>
          </a:xfrm>
          <a:custGeom>
            <a:avLst/>
            <a:gdLst>
              <a:gd name="connsiteX0" fmla="*/ 0 w 8575304"/>
              <a:gd name="connsiteY0" fmla="*/ 0 h 497113"/>
              <a:gd name="connsiteX1" fmla="*/ 8575304 w 8575304"/>
              <a:gd name="connsiteY1" fmla="*/ 0 h 497113"/>
              <a:gd name="connsiteX2" fmla="*/ 8575304 w 8575304"/>
              <a:gd name="connsiteY2" fmla="*/ 497113 h 497113"/>
              <a:gd name="connsiteX3" fmla="*/ 8505371 w 8575304"/>
              <a:gd name="connsiteY3" fmla="*/ 497113 h 497113"/>
              <a:gd name="connsiteX4" fmla="*/ 8505371 w 8575304"/>
              <a:gd name="connsiteY4" fmla="*/ 72983 h 497113"/>
              <a:gd name="connsiteX5" fmla="*/ 81177 w 8575304"/>
              <a:gd name="connsiteY5" fmla="*/ 72983 h 497113"/>
              <a:gd name="connsiteX6" fmla="*/ 81177 w 8575304"/>
              <a:gd name="connsiteY6" fmla="*/ 73656 h 497113"/>
              <a:gd name="connsiteX7" fmla="*/ 76555 w 8575304"/>
              <a:gd name="connsiteY7" fmla="*/ 73656 h 497113"/>
              <a:gd name="connsiteX8" fmla="*/ 76555 w 8575304"/>
              <a:gd name="connsiteY8" fmla="*/ 497113 h 497113"/>
              <a:gd name="connsiteX9" fmla="*/ 0 w 8575304"/>
              <a:gd name="connsiteY9" fmla="*/ 497113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0"/>
                </a:moveTo>
                <a:lnTo>
                  <a:pt x="8575304" y="0"/>
                </a:lnTo>
                <a:lnTo>
                  <a:pt x="8575304" y="497113"/>
                </a:lnTo>
                <a:lnTo>
                  <a:pt x="8505371" y="497113"/>
                </a:lnTo>
                <a:lnTo>
                  <a:pt x="8505371" y="72983"/>
                </a:lnTo>
                <a:lnTo>
                  <a:pt x="81177" y="72983"/>
                </a:lnTo>
                <a:lnTo>
                  <a:pt x="81177" y="73656"/>
                </a:lnTo>
                <a:lnTo>
                  <a:pt x="76555" y="73656"/>
                </a:lnTo>
                <a:lnTo>
                  <a:pt x="76555" y="497113"/>
                </a:lnTo>
                <a:lnTo>
                  <a:pt x="0" y="497113"/>
                </a:lnTo>
                <a:close/>
              </a:path>
            </a:pathLst>
          </a:custGeom>
          <a:solidFill>
            <a:srgbClr val="00B0F0"/>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6" name="任意多边形: 形状 5"/>
          <p:cNvSpPr/>
          <p:nvPr>
            <p:custDataLst>
              <p:tags r:id="rId6"/>
            </p:custDataLst>
          </p:nvPr>
        </p:nvSpPr>
        <p:spPr>
          <a:xfrm flipV="1">
            <a:off x="357022" y="5606335"/>
            <a:ext cx="11523355" cy="654488"/>
          </a:xfrm>
          <a:custGeom>
            <a:avLst/>
            <a:gdLst>
              <a:gd name="connsiteX0" fmla="*/ 0 w 8575304"/>
              <a:gd name="connsiteY0" fmla="*/ 497113 h 497113"/>
              <a:gd name="connsiteX1" fmla="*/ 76555 w 8575304"/>
              <a:gd name="connsiteY1" fmla="*/ 497113 h 497113"/>
              <a:gd name="connsiteX2" fmla="*/ 76555 w 8575304"/>
              <a:gd name="connsiteY2" fmla="*/ 74415 h 497113"/>
              <a:gd name="connsiteX3" fmla="*/ 81177 w 8575304"/>
              <a:gd name="connsiteY3" fmla="*/ 74415 h 497113"/>
              <a:gd name="connsiteX4" fmla="*/ 81177 w 8575304"/>
              <a:gd name="connsiteY4" fmla="*/ 72983 h 497113"/>
              <a:gd name="connsiteX5" fmla="*/ 8505371 w 8575304"/>
              <a:gd name="connsiteY5" fmla="*/ 72983 h 497113"/>
              <a:gd name="connsiteX6" fmla="*/ 8505371 w 8575304"/>
              <a:gd name="connsiteY6" fmla="*/ 497113 h 497113"/>
              <a:gd name="connsiteX7" fmla="*/ 8575304 w 8575304"/>
              <a:gd name="connsiteY7" fmla="*/ 497113 h 497113"/>
              <a:gd name="connsiteX8" fmla="*/ 8575304 w 8575304"/>
              <a:gd name="connsiteY8" fmla="*/ 0 h 497113"/>
              <a:gd name="connsiteX9" fmla="*/ 0 w 8575304"/>
              <a:gd name="connsiteY9" fmla="*/ 0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497113"/>
                </a:moveTo>
                <a:lnTo>
                  <a:pt x="76555" y="497113"/>
                </a:lnTo>
                <a:lnTo>
                  <a:pt x="76555" y="74415"/>
                </a:lnTo>
                <a:lnTo>
                  <a:pt x="81177" y="74415"/>
                </a:lnTo>
                <a:lnTo>
                  <a:pt x="81177" y="72983"/>
                </a:lnTo>
                <a:lnTo>
                  <a:pt x="8505371" y="72983"/>
                </a:lnTo>
                <a:lnTo>
                  <a:pt x="8505371" y="497113"/>
                </a:lnTo>
                <a:lnTo>
                  <a:pt x="8575304" y="497113"/>
                </a:lnTo>
                <a:lnTo>
                  <a:pt x="8575304" y="0"/>
                </a:lnTo>
                <a:lnTo>
                  <a:pt x="0" y="0"/>
                </a:lnTo>
                <a:close/>
              </a:path>
            </a:pathLst>
          </a:custGeom>
          <a:solidFill>
            <a:srgbClr val="00B0F0"/>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grpSp>
        <p:nvGrpSpPr>
          <p:cNvPr id="16" name="组合 15"/>
          <p:cNvGrpSpPr/>
          <p:nvPr>
            <p:custDataLst>
              <p:tags r:id="rId7"/>
            </p:custDataLst>
          </p:nvPr>
        </p:nvGrpSpPr>
        <p:grpSpPr>
          <a:xfrm>
            <a:off x="395520" y="2595470"/>
            <a:ext cx="11425224" cy="3277861"/>
            <a:chOff x="305985" y="1705916"/>
            <a:chExt cx="11425224" cy="4266806"/>
          </a:xfrm>
        </p:grpSpPr>
        <p:cxnSp>
          <p:nvCxnSpPr>
            <p:cNvPr id="7" name="直接连接符 6"/>
            <p:cNvCxnSpPr/>
            <p:nvPr>
              <p:custDataLst>
                <p:tags r:id="rId8"/>
              </p:custDataLst>
            </p:nvPr>
          </p:nvCxnSpPr>
          <p:spPr>
            <a:xfrm>
              <a:off x="305985"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cxnSp>
          <p:nvCxnSpPr>
            <p:cNvPr id="8" name="直接连接符 7"/>
            <p:cNvCxnSpPr/>
            <p:nvPr>
              <p:custDataLst>
                <p:tags r:id="rId9"/>
              </p:custDataLst>
            </p:nvPr>
          </p:nvCxnSpPr>
          <p:spPr>
            <a:xfrm>
              <a:off x="11731209"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grpSp>
      <p:sp>
        <p:nvSpPr>
          <p:cNvPr id="17" name="文本框 16"/>
          <p:cNvSpPr txBox="1"/>
          <p:nvPr>
            <p:custDataLst>
              <p:tags r:id="rId10"/>
            </p:custDataLst>
          </p:nvPr>
        </p:nvSpPr>
        <p:spPr>
          <a:xfrm>
            <a:off x="459646" y="1172498"/>
            <a:ext cx="10566484"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九、服务指标计算方法</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
        <p:nvSpPr>
          <p:cNvPr id="2" name="文本框 1"/>
          <p:cNvSpPr txBox="1"/>
          <p:nvPr>
            <p:custDataLst>
              <p:tags r:id="rId11"/>
            </p:custDataLst>
          </p:nvPr>
        </p:nvSpPr>
        <p:spPr>
          <a:xfrm>
            <a:off x="1103630" y="4464050"/>
            <a:ext cx="10079990" cy="96647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（九）行车责任事故率</a:t>
            </a: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统计期内，列车每运行万车公里发生的行车责任事故件数，单位为件每万车公里。计算方法如下：</a:t>
            </a: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p:txBody>
      </p:sp>
      <p:pic>
        <p:nvPicPr>
          <p:cNvPr id="9" name="图片 8"/>
          <p:cNvPicPr>
            <a:picLocks noChangeAspect="1"/>
          </p:cNvPicPr>
          <p:nvPr/>
        </p:nvPicPr>
        <p:blipFill>
          <a:blip r:embed="rId12"/>
          <a:stretch>
            <a:fillRect/>
          </a:stretch>
        </p:blipFill>
        <p:spPr>
          <a:xfrm>
            <a:off x="4633595" y="5360670"/>
            <a:ext cx="9253220" cy="608965"/>
          </a:xfrm>
          <a:prstGeom prst="rect">
            <a:avLst/>
          </a:prstGeom>
        </p:spPr>
      </p:pic>
      <p:sp>
        <p:nvSpPr>
          <p:cNvPr id="10" name="文本框 9"/>
          <p:cNvSpPr txBox="1"/>
          <p:nvPr>
            <p:custDataLst>
              <p:tags r:id="rId13"/>
            </p:custDataLst>
          </p:nvPr>
        </p:nvSpPr>
        <p:spPr>
          <a:xfrm>
            <a:off x="1103630" y="2649855"/>
            <a:ext cx="10079990" cy="96647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a:t>
            </a: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八）信号系统故障率</a:t>
            </a: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统计期内，信号系统故障次数与相应运营车公里的比值。单位为次每万列公里。计算方法如下：</a:t>
            </a: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p:txBody>
      </p:sp>
      <p:pic>
        <p:nvPicPr>
          <p:cNvPr id="18" name="图片 17"/>
          <p:cNvPicPr>
            <a:picLocks noChangeAspect="1"/>
          </p:cNvPicPr>
          <p:nvPr/>
        </p:nvPicPr>
        <p:blipFill>
          <a:blip r:embed="rId14"/>
          <a:stretch>
            <a:fillRect/>
          </a:stretch>
        </p:blipFill>
        <p:spPr>
          <a:xfrm>
            <a:off x="4633595" y="3728720"/>
            <a:ext cx="9447530" cy="622300"/>
          </a:xfrm>
          <a:prstGeom prst="rect">
            <a:avLst/>
          </a:prstGeom>
        </p:spPr>
      </p:pic>
    </p:spTree>
    <p:custDataLst>
      <p:tags r:id="rId15"/>
    </p:custData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平行四边形 10"/>
          <p:cNvSpPr/>
          <p:nvPr>
            <p:custDataLst>
              <p:tags r:id="rId1"/>
            </p:custDataLst>
          </p:nvPr>
        </p:nvSpPr>
        <p:spPr>
          <a:xfrm>
            <a:off x="6578600" y="0"/>
            <a:ext cx="3218689" cy="6858000"/>
          </a:xfrm>
          <a:prstGeom prst="parallelogram">
            <a:avLst>
              <a:gd name="adj" fmla="val 93597"/>
            </a:avLst>
          </a:prstGeom>
          <a:solidFill>
            <a:srgbClr val="FD57A9">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2" name="平行四边形 11"/>
          <p:cNvSpPr/>
          <p:nvPr>
            <p:custDataLst>
              <p:tags r:id="rId2"/>
            </p:custDataLst>
          </p:nvPr>
        </p:nvSpPr>
        <p:spPr>
          <a:xfrm>
            <a:off x="7183372" y="0"/>
            <a:ext cx="4495800" cy="6858000"/>
          </a:xfrm>
          <a:prstGeom prst="parallelogram">
            <a:avLst>
              <a:gd name="adj" fmla="val 65395"/>
            </a:avLst>
          </a:prstGeom>
          <a:solidFill>
            <a:srgbClr val="FD57A9">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任意多边形: 形状 12"/>
          <p:cNvSpPr/>
          <p:nvPr>
            <p:custDataLst>
              <p:tags r:id="rId3"/>
            </p:custDataLst>
          </p:nvPr>
        </p:nvSpPr>
        <p:spPr>
          <a:xfrm>
            <a:off x="1" y="1"/>
            <a:ext cx="1103575" cy="241736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rgbClr val="FD57A9">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 name="矩形 2"/>
          <p:cNvSpPr/>
          <p:nvPr>
            <p:custDataLst>
              <p:tags r:id="rId4"/>
            </p:custDataLst>
          </p:nvPr>
        </p:nvSpPr>
        <p:spPr>
          <a:xfrm>
            <a:off x="550327" y="2455125"/>
            <a:ext cx="11462493" cy="3947885"/>
          </a:xfrm>
          <a:prstGeom prst="rect">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任意多边形: 形状 4"/>
          <p:cNvSpPr/>
          <p:nvPr>
            <p:custDataLst>
              <p:tags r:id="rId5"/>
            </p:custDataLst>
          </p:nvPr>
        </p:nvSpPr>
        <p:spPr>
          <a:xfrm>
            <a:off x="357022" y="2235683"/>
            <a:ext cx="11523355" cy="654488"/>
          </a:xfrm>
          <a:custGeom>
            <a:avLst/>
            <a:gdLst>
              <a:gd name="connsiteX0" fmla="*/ 0 w 8575304"/>
              <a:gd name="connsiteY0" fmla="*/ 0 h 497113"/>
              <a:gd name="connsiteX1" fmla="*/ 8575304 w 8575304"/>
              <a:gd name="connsiteY1" fmla="*/ 0 h 497113"/>
              <a:gd name="connsiteX2" fmla="*/ 8575304 w 8575304"/>
              <a:gd name="connsiteY2" fmla="*/ 497113 h 497113"/>
              <a:gd name="connsiteX3" fmla="*/ 8505371 w 8575304"/>
              <a:gd name="connsiteY3" fmla="*/ 497113 h 497113"/>
              <a:gd name="connsiteX4" fmla="*/ 8505371 w 8575304"/>
              <a:gd name="connsiteY4" fmla="*/ 72983 h 497113"/>
              <a:gd name="connsiteX5" fmla="*/ 81177 w 8575304"/>
              <a:gd name="connsiteY5" fmla="*/ 72983 h 497113"/>
              <a:gd name="connsiteX6" fmla="*/ 81177 w 8575304"/>
              <a:gd name="connsiteY6" fmla="*/ 73656 h 497113"/>
              <a:gd name="connsiteX7" fmla="*/ 76555 w 8575304"/>
              <a:gd name="connsiteY7" fmla="*/ 73656 h 497113"/>
              <a:gd name="connsiteX8" fmla="*/ 76555 w 8575304"/>
              <a:gd name="connsiteY8" fmla="*/ 497113 h 497113"/>
              <a:gd name="connsiteX9" fmla="*/ 0 w 8575304"/>
              <a:gd name="connsiteY9" fmla="*/ 497113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0"/>
                </a:moveTo>
                <a:lnTo>
                  <a:pt x="8575304" y="0"/>
                </a:lnTo>
                <a:lnTo>
                  <a:pt x="8575304" y="497113"/>
                </a:lnTo>
                <a:lnTo>
                  <a:pt x="8505371" y="497113"/>
                </a:lnTo>
                <a:lnTo>
                  <a:pt x="8505371" y="72983"/>
                </a:lnTo>
                <a:lnTo>
                  <a:pt x="81177" y="72983"/>
                </a:lnTo>
                <a:lnTo>
                  <a:pt x="81177" y="73656"/>
                </a:lnTo>
                <a:lnTo>
                  <a:pt x="76555" y="73656"/>
                </a:lnTo>
                <a:lnTo>
                  <a:pt x="76555" y="497113"/>
                </a:lnTo>
                <a:lnTo>
                  <a:pt x="0" y="497113"/>
                </a:lnTo>
                <a:close/>
              </a:path>
            </a:pathLst>
          </a:custGeom>
          <a:solidFill>
            <a:srgbClr val="FD57A9"/>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6" name="任意多边形: 形状 5"/>
          <p:cNvSpPr/>
          <p:nvPr>
            <p:custDataLst>
              <p:tags r:id="rId6"/>
            </p:custDataLst>
          </p:nvPr>
        </p:nvSpPr>
        <p:spPr>
          <a:xfrm flipV="1">
            <a:off x="357022" y="5606335"/>
            <a:ext cx="11523355" cy="654488"/>
          </a:xfrm>
          <a:custGeom>
            <a:avLst/>
            <a:gdLst>
              <a:gd name="connsiteX0" fmla="*/ 0 w 8575304"/>
              <a:gd name="connsiteY0" fmla="*/ 497113 h 497113"/>
              <a:gd name="connsiteX1" fmla="*/ 76555 w 8575304"/>
              <a:gd name="connsiteY1" fmla="*/ 497113 h 497113"/>
              <a:gd name="connsiteX2" fmla="*/ 76555 w 8575304"/>
              <a:gd name="connsiteY2" fmla="*/ 74415 h 497113"/>
              <a:gd name="connsiteX3" fmla="*/ 81177 w 8575304"/>
              <a:gd name="connsiteY3" fmla="*/ 74415 h 497113"/>
              <a:gd name="connsiteX4" fmla="*/ 81177 w 8575304"/>
              <a:gd name="connsiteY4" fmla="*/ 72983 h 497113"/>
              <a:gd name="connsiteX5" fmla="*/ 8505371 w 8575304"/>
              <a:gd name="connsiteY5" fmla="*/ 72983 h 497113"/>
              <a:gd name="connsiteX6" fmla="*/ 8505371 w 8575304"/>
              <a:gd name="connsiteY6" fmla="*/ 497113 h 497113"/>
              <a:gd name="connsiteX7" fmla="*/ 8575304 w 8575304"/>
              <a:gd name="connsiteY7" fmla="*/ 497113 h 497113"/>
              <a:gd name="connsiteX8" fmla="*/ 8575304 w 8575304"/>
              <a:gd name="connsiteY8" fmla="*/ 0 h 497113"/>
              <a:gd name="connsiteX9" fmla="*/ 0 w 8575304"/>
              <a:gd name="connsiteY9" fmla="*/ 0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497113"/>
                </a:moveTo>
                <a:lnTo>
                  <a:pt x="76555" y="497113"/>
                </a:lnTo>
                <a:lnTo>
                  <a:pt x="76555" y="74415"/>
                </a:lnTo>
                <a:lnTo>
                  <a:pt x="81177" y="74415"/>
                </a:lnTo>
                <a:lnTo>
                  <a:pt x="81177" y="72983"/>
                </a:lnTo>
                <a:lnTo>
                  <a:pt x="8505371" y="72983"/>
                </a:lnTo>
                <a:lnTo>
                  <a:pt x="8505371" y="497113"/>
                </a:lnTo>
                <a:lnTo>
                  <a:pt x="8575304" y="497113"/>
                </a:lnTo>
                <a:lnTo>
                  <a:pt x="8575304" y="0"/>
                </a:lnTo>
                <a:lnTo>
                  <a:pt x="0" y="0"/>
                </a:lnTo>
                <a:close/>
              </a:path>
            </a:pathLst>
          </a:custGeom>
          <a:solidFill>
            <a:srgbClr val="FD57A9"/>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grpSp>
        <p:nvGrpSpPr>
          <p:cNvPr id="16" name="组合 15"/>
          <p:cNvGrpSpPr/>
          <p:nvPr>
            <p:custDataLst>
              <p:tags r:id="rId7"/>
            </p:custDataLst>
          </p:nvPr>
        </p:nvGrpSpPr>
        <p:grpSpPr>
          <a:xfrm>
            <a:off x="395520" y="2595470"/>
            <a:ext cx="11425224" cy="3277861"/>
            <a:chOff x="305985" y="1705916"/>
            <a:chExt cx="11425224" cy="4266806"/>
          </a:xfrm>
        </p:grpSpPr>
        <p:cxnSp>
          <p:nvCxnSpPr>
            <p:cNvPr id="7" name="直接连接符 6"/>
            <p:cNvCxnSpPr/>
            <p:nvPr>
              <p:custDataLst>
                <p:tags r:id="rId8"/>
              </p:custDataLst>
            </p:nvPr>
          </p:nvCxnSpPr>
          <p:spPr>
            <a:xfrm>
              <a:off x="305985"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cxnSp>
          <p:nvCxnSpPr>
            <p:cNvPr id="8" name="直接连接符 7"/>
            <p:cNvCxnSpPr/>
            <p:nvPr>
              <p:custDataLst>
                <p:tags r:id="rId9"/>
              </p:custDataLst>
            </p:nvPr>
          </p:nvCxnSpPr>
          <p:spPr>
            <a:xfrm>
              <a:off x="11731209"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grpSp>
      <p:sp>
        <p:nvSpPr>
          <p:cNvPr id="17" name="文本框 16"/>
          <p:cNvSpPr txBox="1"/>
          <p:nvPr>
            <p:custDataLst>
              <p:tags r:id="rId10"/>
            </p:custDataLst>
          </p:nvPr>
        </p:nvSpPr>
        <p:spPr>
          <a:xfrm>
            <a:off x="459646" y="1172498"/>
            <a:ext cx="10566484"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九、服务指标计算方法</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
        <p:nvSpPr>
          <p:cNvPr id="2" name="文本框 1"/>
          <p:cNvSpPr txBox="1"/>
          <p:nvPr>
            <p:custDataLst>
              <p:tags r:id="rId11"/>
            </p:custDataLst>
          </p:nvPr>
        </p:nvSpPr>
        <p:spPr>
          <a:xfrm>
            <a:off x="946150" y="2778760"/>
            <a:ext cx="10080000" cy="256095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（十）等效事故率</a:t>
            </a: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统计期内，</a:t>
            </a:r>
            <a:r>
              <a:rPr lang="en-US" altLang="zh-CN"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 </a:t>
            </a: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列车每运行百万车公里发生的等效事故数，单位为件每百万车公里。计算方法如下：</a:t>
            </a: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endPar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444500" algn="just" fontAlgn="ctr">
              <a:lnSpc>
                <a:spcPct val="130000"/>
              </a:lnSpc>
              <a:spcBef>
                <a:spcPts val="1000"/>
              </a:spcBef>
              <a:buClr>
                <a:srgbClr val="000000">
                  <a:lumMod val="50000"/>
                  <a:lumOff val="50000"/>
                </a:srgbClr>
              </a:buClr>
              <a:buSzPct val="100000"/>
              <a:buNone/>
              <a:extLst>
                <a:ext uri="{35155182-B16C-46BC-9424-99874614C6A1}">
                  <wpsdc:indentchars xmlns:wpsdc="http://www.wps.cn/officeDocument/2017/drawingmlCustomData" val="200" checksum="909944644"/>
                </a:ext>
              </a:extLst>
            </a:pP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注：按照特别重大、重大、较大和一般事故，事故折算因子分别为</a:t>
            </a:r>
            <a:r>
              <a:rPr lang="en-US" altLang="zh-CN"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1</a:t>
            </a: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a:t>
            </a:r>
            <a:r>
              <a:rPr lang="en-US" altLang="zh-CN"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0.22</a:t>
            </a: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a:t>
            </a:r>
            <a:r>
              <a:rPr lang="en-US" altLang="zh-CN"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0.11</a:t>
            </a: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和</a:t>
            </a:r>
            <a:r>
              <a:rPr lang="en-US" altLang="zh-CN"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0.035 </a:t>
            </a: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a:t>
            </a:r>
            <a:r>
              <a:rPr lang="zh-CN" altLang="en-US" sz="1600" b="1"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 </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p:txBody>
      </p:sp>
      <p:pic>
        <p:nvPicPr>
          <p:cNvPr id="4" name="图片 3"/>
          <p:cNvPicPr>
            <a:picLocks noChangeAspect="1"/>
          </p:cNvPicPr>
          <p:nvPr/>
        </p:nvPicPr>
        <p:blipFill>
          <a:blip r:embed="rId12"/>
          <a:stretch>
            <a:fillRect/>
          </a:stretch>
        </p:blipFill>
        <p:spPr>
          <a:xfrm>
            <a:off x="3566795" y="3930015"/>
            <a:ext cx="9243060" cy="608330"/>
          </a:xfrm>
          <a:prstGeom prst="rect">
            <a:avLst/>
          </a:prstGeom>
        </p:spPr>
      </p:pic>
    </p:spTree>
    <p:custDataLst>
      <p:tags r:id="rId13"/>
    </p:custData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53148" y="4846988"/>
            <a:ext cx="13186279" cy="768415"/>
          </a:xfrm>
          <a:prstGeom prst="rect">
            <a:avLst/>
          </a:prstGeom>
        </p:spPr>
        <p:txBody>
          <a:bodyPr wrap="square" anchor="ctr" anchorCtr="0">
            <a:spAutoFit/>
            <a:scene3d>
              <a:camera prst="orthographicFront"/>
              <a:lightRig rig="threePt" dir="t"/>
            </a:scene3d>
            <a:sp3d contourW="12700"/>
          </a:bodyPr>
          <a:lstStyle/>
          <a:p>
            <a:pPr algn="ctr">
              <a:lnSpc>
                <a:spcPct val="120000"/>
              </a:lnSpc>
            </a:pPr>
            <a:r>
              <a:rPr lang="zh-CN" altLang="en-US" sz="4000" b="1" dirty="0">
                <a:latin typeface="微软雅黑" panose="020B0503020204020204" charset="-122"/>
                <a:ea typeface="微软雅黑" panose="020B0503020204020204" charset="-122"/>
                <a:cs typeface="微软雅黑" panose="020B0503020204020204" charset="-122"/>
                <a:sym typeface="+mn-ea"/>
              </a:rPr>
              <a:t>任务2 《国家城市轨道交通运营突发事件应急预案》</a:t>
            </a:r>
            <a:endParaRPr lang="zh-CN" altLang="en-US" sz="4000" b="1"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bwMode="auto">
          <a:xfrm>
            <a:off x="804863" y="2511435"/>
            <a:ext cx="5750496" cy="3282295"/>
            <a:chOff x="8540751" y="4843463"/>
            <a:chExt cx="8012112" cy="4562475"/>
          </a:xfrm>
          <a:effectLst/>
        </p:grpSpPr>
        <p:sp>
          <p:nvSpPr>
            <p:cNvPr id="19" name="任意多边形: 形状 4"/>
            <p:cNvSpPr/>
            <p:nvPr/>
          </p:nvSpPr>
          <p:spPr bwMode="auto">
            <a:xfrm>
              <a:off x="9321800" y="4843463"/>
              <a:ext cx="6480176" cy="4421188"/>
            </a:xfrm>
            <a:custGeom>
              <a:avLst/>
              <a:gdLst>
                <a:gd name="T0" fmla="*/ 17508 w 18000"/>
                <a:gd name="T1" fmla="*/ 12280 h 12281"/>
                <a:gd name="T2" fmla="*/ 491 w 18000"/>
                <a:gd name="T3" fmla="*/ 12280 h 12281"/>
                <a:gd name="T4" fmla="*/ 0 w 18000"/>
                <a:gd name="T5" fmla="*/ 11792 h 12281"/>
                <a:gd name="T6" fmla="*/ 0 w 18000"/>
                <a:gd name="T7" fmla="*/ 488 h 12281"/>
                <a:gd name="T8" fmla="*/ 491 w 18000"/>
                <a:gd name="T9" fmla="*/ 0 h 12281"/>
                <a:gd name="T10" fmla="*/ 17508 w 18000"/>
                <a:gd name="T11" fmla="*/ 0 h 12281"/>
                <a:gd name="T12" fmla="*/ 17999 w 18000"/>
                <a:gd name="T13" fmla="*/ 488 h 12281"/>
                <a:gd name="T14" fmla="*/ 17999 w 18000"/>
                <a:gd name="T15" fmla="*/ 11792 h 12281"/>
                <a:gd name="T16" fmla="*/ 17508 w 18000"/>
                <a:gd name="T17" fmla="*/ 12280 h 122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000"/>
                <a:gd name="T28" fmla="*/ 0 h 12281"/>
                <a:gd name="T29" fmla="*/ 18000 w 18000"/>
                <a:gd name="T30" fmla="*/ 12281 h 122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000" h="12281">
                  <a:moveTo>
                    <a:pt x="17508" y="12280"/>
                  </a:moveTo>
                  <a:lnTo>
                    <a:pt x="491" y="12280"/>
                  </a:lnTo>
                  <a:cubicBezTo>
                    <a:pt x="220" y="12280"/>
                    <a:pt x="0" y="12061"/>
                    <a:pt x="0" y="11792"/>
                  </a:cubicBezTo>
                  <a:lnTo>
                    <a:pt x="0" y="488"/>
                  </a:lnTo>
                  <a:cubicBezTo>
                    <a:pt x="0" y="219"/>
                    <a:pt x="220" y="0"/>
                    <a:pt x="491" y="0"/>
                  </a:cubicBezTo>
                  <a:lnTo>
                    <a:pt x="17508" y="0"/>
                  </a:lnTo>
                  <a:cubicBezTo>
                    <a:pt x="17779" y="0"/>
                    <a:pt x="17999" y="219"/>
                    <a:pt x="17999" y="488"/>
                  </a:cubicBezTo>
                  <a:lnTo>
                    <a:pt x="17999" y="11792"/>
                  </a:lnTo>
                  <a:cubicBezTo>
                    <a:pt x="17999" y="12061"/>
                    <a:pt x="17779" y="12280"/>
                    <a:pt x="17508" y="12280"/>
                  </a:cubicBezTo>
                </a:path>
              </a:pathLst>
            </a:custGeom>
            <a:solidFill>
              <a:schemeClr val="tx2">
                <a:lumMod val="50000"/>
              </a:schemeClr>
            </a:solidFill>
            <a:ln>
              <a:noFill/>
            </a:ln>
          </p:spPr>
          <p:txBody>
            <a:bodyPr anchor="ctr"/>
            <a:lstStyle/>
            <a:p>
              <a:pPr algn="ctr"/>
              <a:endParaRPr>
                <a:cs typeface="+mn-ea"/>
                <a:sym typeface="+mn-lt"/>
              </a:endParaRPr>
            </a:p>
          </p:txBody>
        </p:sp>
        <p:sp>
          <p:nvSpPr>
            <p:cNvPr id="20" name="任意多边形: 形状 5"/>
            <p:cNvSpPr/>
            <p:nvPr/>
          </p:nvSpPr>
          <p:spPr bwMode="auto">
            <a:xfrm>
              <a:off x="8542336" y="9169402"/>
              <a:ext cx="8008936" cy="142874"/>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solidFill>
              <a:schemeClr val="bg1">
                <a:lumMod val="95000"/>
              </a:schemeClr>
            </a:solidFill>
            <a:ln>
              <a:noFill/>
            </a:ln>
          </p:spPr>
          <p:txBody>
            <a:bodyPr anchor="ctr"/>
            <a:lstStyle/>
            <a:p>
              <a:pPr algn="ctr"/>
              <a:endParaRPr>
                <a:cs typeface="+mn-ea"/>
                <a:sym typeface="+mn-lt"/>
              </a:endParaRPr>
            </a:p>
          </p:txBody>
        </p:sp>
        <p:sp>
          <p:nvSpPr>
            <p:cNvPr id="21" name="任意多边形: 形状 6"/>
            <p:cNvSpPr/>
            <p:nvPr/>
          </p:nvSpPr>
          <p:spPr bwMode="auto">
            <a:xfrm>
              <a:off x="8542339" y="9169399"/>
              <a:ext cx="8008939" cy="236539"/>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noFill/>
            <a:ln w="10080">
              <a:solidFill>
                <a:schemeClr val="tx2"/>
              </a:solidFill>
              <a:miter lim="800000"/>
            </a:ln>
          </p:spPr>
          <p:txBody>
            <a:bodyPr anchor="ctr"/>
            <a:lstStyle/>
            <a:p>
              <a:pPr algn="ctr"/>
              <a:endParaRPr>
                <a:cs typeface="+mn-ea"/>
                <a:sym typeface="+mn-lt"/>
              </a:endParaRPr>
            </a:p>
          </p:txBody>
        </p:sp>
        <p:sp>
          <p:nvSpPr>
            <p:cNvPr id="22" name="任意多边形: 形状 7"/>
            <p:cNvSpPr/>
            <p:nvPr/>
          </p:nvSpPr>
          <p:spPr bwMode="auto">
            <a:xfrm>
              <a:off x="8540751" y="9312275"/>
              <a:ext cx="8012112" cy="93663"/>
            </a:xfrm>
            <a:custGeom>
              <a:avLst/>
              <a:gdLst>
                <a:gd name="T0" fmla="*/ 0 w 22256"/>
                <a:gd name="T1" fmla="*/ 0 h 262"/>
                <a:gd name="T2" fmla="*/ 870 w 22256"/>
                <a:gd name="T3" fmla="*/ 261 h 262"/>
                <a:gd name="T4" fmla="*/ 21418 w 22256"/>
                <a:gd name="T5" fmla="*/ 261 h 262"/>
                <a:gd name="T6" fmla="*/ 22255 w 22256"/>
                <a:gd name="T7" fmla="*/ 0 h 262"/>
                <a:gd name="T8" fmla="*/ 0 w 22256"/>
                <a:gd name="T9" fmla="*/ 0 h 262"/>
                <a:gd name="T10" fmla="*/ 0 60000 65536"/>
                <a:gd name="T11" fmla="*/ 0 60000 65536"/>
                <a:gd name="T12" fmla="*/ 0 60000 65536"/>
                <a:gd name="T13" fmla="*/ 0 60000 65536"/>
                <a:gd name="T14" fmla="*/ 0 60000 65536"/>
                <a:gd name="T15" fmla="*/ 0 w 22256"/>
                <a:gd name="T16" fmla="*/ 0 h 262"/>
                <a:gd name="T17" fmla="*/ 22256 w 22256"/>
                <a:gd name="T18" fmla="*/ 262 h 262"/>
              </a:gdLst>
              <a:ahLst/>
              <a:cxnLst>
                <a:cxn ang="T10">
                  <a:pos x="T0" y="T1"/>
                </a:cxn>
                <a:cxn ang="T11">
                  <a:pos x="T2" y="T3"/>
                </a:cxn>
                <a:cxn ang="T12">
                  <a:pos x="T4" y="T5"/>
                </a:cxn>
                <a:cxn ang="T13">
                  <a:pos x="T6" y="T7"/>
                </a:cxn>
                <a:cxn ang="T14">
                  <a:pos x="T8" y="T9"/>
                </a:cxn>
              </a:cxnLst>
              <a:rect l="T15" t="T16" r="T17" b="T18"/>
              <a:pathLst>
                <a:path w="22256" h="262">
                  <a:moveTo>
                    <a:pt x="0" y="0"/>
                  </a:moveTo>
                  <a:cubicBezTo>
                    <a:pt x="0" y="0"/>
                    <a:pt x="462" y="261"/>
                    <a:pt x="870" y="261"/>
                  </a:cubicBezTo>
                  <a:lnTo>
                    <a:pt x="21418" y="261"/>
                  </a:lnTo>
                  <a:cubicBezTo>
                    <a:pt x="21898" y="261"/>
                    <a:pt x="22255" y="0"/>
                    <a:pt x="22255"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3" name="任意多边形: 形状 8"/>
            <p:cNvSpPr/>
            <p:nvPr/>
          </p:nvSpPr>
          <p:spPr bwMode="auto">
            <a:xfrm>
              <a:off x="11979275" y="9167813"/>
              <a:ext cx="1141413" cy="88900"/>
            </a:xfrm>
            <a:custGeom>
              <a:avLst/>
              <a:gdLst>
                <a:gd name="T0" fmla="*/ 0 w 3171"/>
                <a:gd name="T1" fmla="*/ 0 h 249"/>
                <a:gd name="T2" fmla="*/ 349 w 3171"/>
                <a:gd name="T3" fmla="*/ 248 h 249"/>
                <a:gd name="T4" fmla="*/ 2821 w 3171"/>
                <a:gd name="T5" fmla="*/ 248 h 249"/>
                <a:gd name="T6" fmla="*/ 3170 w 3171"/>
                <a:gd name="T7" fmla="*/ 0 h 249"/>
                <a:gd name="T8" fmla="*/ 0 w 3171"/>
                <a:gd name="T9" fmla="*/ 0 h 249"/>
                <a:gd name="T10" fmla="*/ 0 60000 65536"/>
                <a:gd name="T11" fmla="*/ 0 60000 65536"/>
                <a:gd name="T12" fmla="*/ 0 60000 65536"/>
                <a:gd name="T13" fmla="*/ 0 60000 65536"/>
                <a:gd name="T14" fmla="*/ 0 60000 65536"/>
                <a:gd name="T15" fmla="*/ 0 w 3171"/>
                <a:gd name="T16" fmla="*/ 0 h 249"/>
                <a:gd name="T17" fmla="*/ 3171 w 3171"/>
                <a:gd name="T18" fmla="*/ 249 h 249"/>
              </a:gdLst>
              <a:ahLst/>
              <a:cxnLst>
                <a:cxn ang="T10">
                  <a:pos x="T0" y="T1"/>
                </a:cxn>
                <a:cxn ang="T11">
                  <a:pos x="T2" y="T3"/>
                </a:cxn>
                <a:cxn ang="T12">
                  <a:pos x="T4" y="T5"/>
                </a:cxn>
                <a:cxn ang="T13">
                  <a:pos x="T6" y="T7"/>
                </a:cxn>
                <a:cxn ang="T14">
                  <a:pos x="T8" y="T9"/>
                </a:cxn>
              </a:cxnLst>
              <a:rect l="T15" t="T16" r="T17" b="T18"/>
              <a:pathLst>
                <a:path w="3171" h="249">
                  <a:moveTo>
                    <a:pt x="0" y="0"/>
                  </a:moveTo>
                  <a:cubicBezTo>
                    <a:pt x="49" y="144"/>
                    <a:pt x="187" y="248"/>
                    <a:pt x="349" y="248"/>
                  </a:cubicBezTo>
                  <a:lnTo>
                    <a:pt x="2821" y="248"/>
                  </a:lnTo>
                  <a:cubicBezTo>
                    <a:pt x="2983" y="248"/>
                    <a:pt x="3120" y="144"/>
                    <a:pt x="3170"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4" name="任意多边形: 形状 9"/>
            <p:cNvSpPr/>
            <p:nvPr/>
          </p:nvSpPr>
          <p:spPr bwMode="auto">
            <a:xfrm>
              <a:off x="12571413" y="4937125"/>
              <a:ext cx="38100" cy="36513"/>
            </a:xfrm>
            <a:custGeom>
              <a:avLst/>
              <a:gdLst>
                <a:gd name="T0" fmla="*/ 51 w 104"/>
                <a:gd name="T1" fmla="*/ 102 h 103"/>
                <a:gd name="T2" fmla="*/ 0 w 104"/>
                <a:gd name="T3" fmla="*/ 51 h 103"/>
                <a:gd name="T4" fmla="*/ 51 w 104"/>
                <a:gd name="T5" fmla="*/ 0 h 103"/>
                <a:gd name="T6" fmla="*/ 103 w 104"/>
                <a:gd name="T7" fmla="*/ 51 h 103"/>
                <a:gd name="T8" fmla="*/ 51 w 104"/>
                <a:gd name="T9" fmla="*/ 102 h 103"/>
                <a:gd name="T10" fmla="*/ 0 60000 65536"/>
                <a:gd name="T11" fmla="*/ 0 60000 65536"/>
                <a:gd name="T12" fmla="*/ 0 60000 65536"/>
                <a:gd name="T13" fmla="*/ 0 60000 65536"/>
                <a:gd name="T14" fmla="*/ 0 60000 65536"/>
                <a:gd name="T15" fmla="*/ 0 w 104"/>
                <a:gd name="T16" fmla="*/ 0 h 103"/>
                <a:gd name="T17" fmla="*/ 104 w 104"/>
                <a:gd name="T18" fmla="*/ 103 h 103"/>
              </a:gdLst>
              <a:ahLst/>
              <a:cxnLst>
                <a:cxn ang="T10">
                  <a:pos x="T0" y="T1"/>
                </a:cxn>
                <a:cxn ang="T11">
                  <a:pos x="T2" y="T3"/>
                </a:cxn>
                <a:cxn ang="T12">
                  <a:pos x="T4" y="T5"/>
                </a:cxn>
                <a:cxn ang="T13">
                  <a:pos x="T6" y="T7"/>
                </a:cxn>
                <a:cxn ang="T14">
                  <a:pos x="T8" y="T9"/>
                </a:cxn>
              </a:cxnLst>
              <a:rect l="T15" t="T16" r="T17" b="T18"/>
              <a:pathLst>
                <a:path w="104" h="103">
                  <a:moveTo>
                    <a:pt x="51" y="102"/>
                  </a:moveTo>
                  <a:cubicBezTo>
                    <a:pt x="23" y="102"/>
                    <a:pt x="0" y="79"/>
                    <a:pt x="0" y="51"/>
                  </a:cubicBezTo>
                  <a:cubicBezTo>
                    <a:pt x="0" y="22"/>
                    <a:pt x="23" y="0"/>
                    <a:pt x="51" y="0"/>
                  </a:cubicBezTo>
                  <a:cubicBezTo>
                    <a:pt x="80" y="0"/>
                    <a:pt x="103" y="22"/>
                    <a:pt x="103" y="51"/>
                  </a:cubicBezTo>
                  <a:cubicBezTo>
                    <a:pt x="103" y="79"/>
                    <a:pt x="80" y="102"/>
                    <a:pt x="51" y="102"/>
                  </a:cubicBezTo>
                </a:path>
              </a:pathLst>
            </a:custGeom>
            <a:solidFill>
              <a:srgbClr val="FFFFFF"/>
            </a:solidFill>
            <a:ln>
              <a:noFill/>
            </a:ln>
          </p:spPr>
          <p:txBody>
            <a:bodyPr anchor="ctr"/>
            <a:lstStyle/>
            <a:p>
              <a:pPr algn="ctr"/>
              <a:endParaRPr>
                <a:cs typeface="+mn-ea"/>
                <a:sym typeface="+mn-lt"/>
              </a:endParaRPr>
            </a:p>
          </p:txBody>
        </p:sp>
      </p:grpSp>
      <p:pic>
        <p:nvPicPr>
          <p:cNvPr id="50" name="图片占位符 49"/>
          <p:cNvPicPr>
            <a:picLocks noGrp="1" noChangeAspect="1"/>
          </p:cNvPicPr>
          <p:nvPr>
            <p:ph type="pic" sz="quarter" idx="10"/>
          </p:nvPr>
        </p:nvPicPr>
        <p:blipFill>
          <a:blip r:embed="rId1"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673843" y="2854338"/>
            <a:ext cx="4074764" cy="2495850"/>
          </a:xfrm>
          <a:solidFill>
            <a:schemeClr val="tx2">
              <a:lumMod val="20000"/>
              <a:lumOff val="80000"/>
            </a:schemeClr>
          </a:solidFill>
        </p:spPr>
      </p:pic>
      <p:grpSp>
        <p:nvGrpSpPr>
          <p:cNvPr id="11" name="组合 10"/>
          <p:cNvGrpSpPr/>
          <p:nvPr/>
        </p:nvGrpSpPr>
        <p:grpSpPr>
          <a:xfrm>
            <a:off x="6913245" y="2068195"/>
            <a:ext cx="4784725" cy="1061085"/>
            <a:chOff x="10887" y="3257"/>
            <a:chExt cx="7535" cy="1671"/>
          </a:xfrm>
        </p:grpSpPr>
        <p:sp>
          <p:nvSpPr>
            <p:cNvPr id="7" name="椭圆 6"/>
            <p:cNvSpPr/>
            <p:nvPr/>
          </p:nvSpPr>
          <p:spPr bwMode="auto">
            <a:xfrm>
              <a:off x="10887" y="3383"/>
              <a:ext cx="1417" cy="141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800" b="1">
                  <a:solidFill>
                    <a:schemeClr val="bg1"/>
                  </a:solidFill>
                  <a:latin typeface="方正大黑简体" panose="02000000000000000000" charset="-122"/>
                  <a:ea typeface="方正大黑简体" panose="02000000000000000000" charset="-122"/>
                  <a:cs typeface="+mn-ea"/>
                  <a:sym typeface="+mn-lt"/>
                </a:rPr>
                <a:t>1</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16" name="矩形 15"/>
            <p:cNvSpPr/>
            <p:nvPr/>
          </p:nvSpPr>
          <p:spPr>
            <a:xfrm>
              <a:off x="12592" y="3257"/>
              <a:ext cx="5830" cy="1671"/>
            </a:xfrm>
            <a:prstGeom prst="rect">
              <a:avLst/>
            </a:prstGeom>
          </p:spPr>
          <p:txBody>
            <a:bodyPr wrap="square" anchor="ctr" anchorCtr="0">
              <a:spAutoFit/>
              <a:scene3d>
                <a:camera prst="orthographicFront"/>
                <a:lightRig rig="threePt" dir="t"/>
              </a:scene3d>
              <a:sp3d contourW="12700"/>
            </a:bodyPr>
            <a:lstStyle/>
            <a:p>
              <a:pPr>
                <a:lnSpc>
                  <a:spcPct val="120000"/>
                </a:lnSpc>
              </a:pPr>
              <a:r>
                <a:rPr lang="zh-CN" altLang="en-US" dirty="0">
                  <a:ln>
                    <a:noFill/>
                  </a:ln>
                  <a:effectLst/>
                  <a:uLnTx/>
                  <a:uFillTx/>
                  <a:latin typeface="方正大黑简体" panose="02000000000000000000" charset="-122"/>
                  <a:ea typeface="方正大黑简体" panose="02000000000000000000" charset="-122"/>
                  <a:sym typeface="+mn-ea"/>
                </a:rPr>
                <a:t>掌握编制依据、工作原则、适用对象、适用范围和组织指挥体系等内容。</a:t>
              </a:r>
              <a:endParaRPr lang="zh-CN" altLang="en-US" dirty="0">
                <a:ln>
                  <a:noFill/>
                </a:ln>
                <a:effectLst/>
                <a:uLnTx/>
                <a:uFillTx/>
                <a:latin typeface="方正大黑简体" panose="02000000000000000000" charset="-122"/>
                <a:ea typeface="方正大黑简体" panose="02000000000000000000" charset="-122"/>
                <a:sym typeface="+mn-ea"/>
              </a:endParaRPr>
            </a:p>
          </p:txBody>
        </p:sp>
      </p:grpSp>
      <p:grpSp>
        <p:nvGrpSpPr>
          <p:cNvPr id="10" name="组合 9"/>
          <p:cNvGrpSpPr/>
          <p:nvPr/>
        </p:nvGrpSpPr>
        <p:grpSpPr>
          <a:xfrm>
            <a:off x="6913245" y="3178810"/>
            <a:ext cx="4521200" cy="899795"/>
            <a:chOff x="10887" y="5259"/>
            <a:chExt cx="7120" cy="1417"/>
          </a:xfrm>
        </p:grpSpPr>
        <p:sp>
          <p:nvSpPr>
            <p:cNvPr id="8" name="椭圆 7"/>
            <p:cNvSpPr/>
            <p:nvPr/>
          </p:nvSpPr>
          <p:spPr bwMode="auto">
            <a:xfrm>
              <a:off x="10887" y="5259"/>
              <a:ext cx="1417" cy="141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800" b="1">
                  <a:solidFill>
                    <a:schemeClr val="bg1"/>
                  </a:solidFill>
                  <a:latin typeface="方正大黑简体" panose="02000000000000000000" charset="-122"/>
                  <a:ea typeface="方正大黑简体" panose="02000000000000000000" charset="-122"/>
                  <a:cs typeface="+mn-ea"/>
                  <a:sym typeface="+mn-lt"/>
                </a:rPr>
                <a:t>2</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26" name="矩形 25"/>
            <p:cNvSpPr/>
            <p:nvPr/>
          </p:nvSpPr>
          <p:spPr>
            <a:xfrm>
              <a:off x="12592" y="5423"/>
              <a:ext cx="5415" cy="1148"/>
            </a:xfrm>
            <a:prstGeom prst="rect">
              <a:avLst/>
            </a:prstGeom>
          </p:spPr>
          <p:txBody>
            <a:bodyPr wrap="square" anchor="ctr" anchorCtr="0">
              <a:spAutoFit/>
              <a:scene3d>
                <a:camera prst="orthographicFront"/>
                <a:lightRig rig="threePt" dir="t"/>
              </a:scene3d>
              <a:sp3d contourW="12700"/>
            </a:bodyPr>
            <a:lstStyle/>
            <a:p>
              <a:pPr>
                <a:lnSpc>
                  <a:spcPct val="120000"/>
                </a:lnSpc>
              </a:pPr>
              <a:r>
                <a:rPr lang="zh-CN" altLang="en-US" dirty="0">
                  <a:ln>
                    <a:noFill/>
                  </a:ln>
                  <a:effectLst/>
                  <a:uLnTx/>
                  <a:uFillTx/>
                  <a:latin typeface="方正大黑简体" panose="02000000000000000000" charset="-122"/>
                  <a:ea typeface="方正大黑简体" panose="02000000000000000000" charset="-122"/>
                  <a:sym typeface="+mn-ea"/>
                </a:rPr>
                <a:t>了解监测预警、突发事件分级标准和分级响应机制的规定。</a:t>
              </a:r>
              <a:endParaRPr lang="zh-CN" altLang="en-US" dirty="0">
                <a:ln>
                  <a:noFill/>
                </a:ln>
                <a:effectLst/>
                <a:uLnTx/>
                <a:uFillTx/>
                <a:latin typeface="方正大黑简体" panose="02000000000000000000" charset="-122"/>
                <a:ea typeface="方正大黑简体" panose="02000000000000000000" charset="-122"/>
                <a:sym typeface="+mn-ea"/>
              </a:endParaRPr>
            </a:p>
          </p:txBody>
        </p:sp>
      </p:grpSp>
      <p:sp>
        <p:nvSpPr>
          <p:cNvPr id="31" name="TextBox 8"/>
          <p:cNvSpPr txBox="1"/>
          <p:nvPr/>
        </p:nvSpPr>
        <p:spPr>
          <a:xfrm>
            <a:off x="4223911" y="507551"/>
            <a:ext cx="3744178" cy="615315"/>
          </a:xfrm>
          <a:prstGeom prst="rect">
            <a:avLst/>
          </a:prstGeom>
          <a:noFill/>
        </p:spPr>
        <p:txBody>
          <a:bodyPr wrap="square" lIns="0" tIns="0" rIns="0" bIns="0" rtlCol="0" anchor="ctr">
            <a:spAutoFit/>
          </a:bodyPr>
          <a:lstStyle/>
          <a:p>
            <a:pPr algn="ctr"/>
            <a:r>
              <a:rPr lang="zh-CN" altLang="en-US" sz="4000">
                <a:ln>
                  <a:noFill/>
                </a:ln>
                <a:effectLst/>
                <a:uLnTx/>
                <a:uFillTx/>
                <a:latin typeface="方正大黑简体" panose="02000000000000000000" charset="-122"/>
                <a:ea typeface="方正大黑简体" panose="02000000000000000000" charset="-122"/>
                <a:sym typeface="+mn-ea"/>
              </a:rPr>
              <a:t>学习目标</a:t>
            </a:r>
            <a:endParaRPr lang="zh-CN" altLang="en-US" sz="4000" dirty="0">
              <a:ln>
                <a:noFill/>
              </a:ln>
              <a:solidFill>
                <a:schemeClr val="tx1">
                  <a:lumMod val="75000"/>
                  <a:lumOff val="25000"/>
                </a:schemeClr>
              </a:solidFill>
              <a:effectLst/>
              <a:uLnTx/>
              <a:uFillTx/>
              <a:latin typeface="方正大黑简体" panose="02000000000000000000" charset="-122"/>
              <a:ea typeface="方正大黑简体" panose="02000000000000000000" charset="-122"/>
              <a:cs typeface="+mn-ea"/>
              <a:sym typeface="+mn-ea"/>
            </a:endParaRPr>
          </a:p>
        </p:txBody>
      </p:sp>
      <p:grpSp>
        <p:nvGrpSpPr>
          <p:cNvPr id="9" name="组合 8"/>
          <p:cNvGrpSpPr/>
          <p:nvPr/>
        </p:nvGrpSpPr>
        <p:grpSpPr>
          <a:xfrm>
            <a:off x="6913245" y="4209415"/>
            <a:ext cx="4565650" cy="899795"/>
            <a:chOff x="10887" y="7135"/>
            <a:chExt cx="7190" cy="1417"/>
          </a:xfrm>
        </p:grpSpPr>
        <p:sp>
          <p:nvSpPr>
            <p:cNvPr id="2" name="椭圆 1"/>
            <p:cNvSpPr/>
            <p:nvPr/>
          </p:nvSpPr>
          <p:spPr bwMode="auto">
            <a:xfrm>
              <a:off x="10887" y="7135"/>
              <a:ext cx="1417" cy="141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800" b="1">
                  <a:solidFill>
                    <a:schemeClr val="bg1"/>
                  </a:solidFill>
                  <a:latin typeface="方正大黑简体" panose="02000000000000000000" charset="-122"/>
                  <a:ea typeface="方正大黑简体" panose="02000000000000000000" charset="-122"/>
                  <a:cs typeface="+mn-ea"/>
                  <a:sym typeface="+mn-lt"/>
                </a:rPr>
                <a:t>3</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3" name="矩形 2"/>
            <p:cNvSpPr/>
            <p:nvPr/>
          </p:nvSpPr>
          <p:spPr>
            <a:xfrm>
              <a:off x="12662" y="7491"/>
              <a:ext cx="5415" cy="1061"/>
            </a:xfrm>
            <a:prstGeom prst="rect">
              <a:avLst/>
            </a:prstGeom>
          </p:spPr>
          <p:txBody>
            <a:bodyPr wrap="square" anchor="ctr" anchorCtr="0">
              <a:spAutoFit/>
              <a:scene3d>
                <a:camera prst="orthographicFront"/>
                <a:lightRig rig="threePt" dir="t"/>
              </a:scene3d>
              <a:sp3d contourW="12700"/>
            </a:bodyPr>
            <a:lstStyle/>
            <a:p>
              <a:r>
                <a:rPr lang="zh-CN" altLang="en-US" sz="1800" b="0" dirty="0">
                  <a:solidFill>
                    <a:srgbClr val="231F20"/>
                  </a:solidFill>
                  <a:effectLst/>
                  <a:latin typeface="FZKTK--GBK1-0"/>
                </a:rPr>
                <a:t>掌握后期处置和保障措施等规定。</a:t>
              </a:r>
              <a:endParaRPr lang="zh-CN" altLang="en-US" dirty="0"/>
            </a:p>
            <a:p>
              <a:pPr>
                <a:lnSpc>
                  <a:spcPct val="120000"/>
                </a:lnSpc>
              </a:pPr>
              <a:endParaRPr lang="en-US" altLang="zh-CN" dirty="0">
                <a:ln>
                  <a:noFill/>
                </a:ln>
                <a:effectLst/>
                <a:uLnTx/>
                <a:uFillTx/>
                <a:latin typeface="方正大黑简体" panose="02000000000000000000" charset="-122"/>
                <a:ea typeface="方正大黑简体" panose="02000000000000000000" charset="-122"/>
                <a:sym typeface="+mn-ea"/>
              </a:endParaRPr>
            </a:p>
          </p:txBody>
        </p:sp>
      </p:grpSp>
      <p:grpSp>
        <p:nvGrpSpPr>
          <p:cNvPr id="6" name="组合 5"/>
          <p:cNvGrpSpPr/>
          <p:nvPr/>
        </p:nvGrpSpPr>
        <p:grpSpPr>
          <a:xfrm>
            <a:off x="6913245" y="5177155"/>
            <a:ext cx="4565650" cy="1061085"/>
            <a:chOff x="10887" y="8152"/>
            <a:chExt cx="7190" cy="1671"/>
          </a:xfrm>
        </p:grpSpPr>
        <p:sp>
          <p:nvSpPr>
            <p:cNvPr id="4" name="椭圆 3"/>
            <p:cNvSpPr/>
            <p:nvPr/>
          </p:nvSpPr>
          <p:spPr bwMode="auto">
            <a:xfrm>
              <a:off x="10887" y="8251"/>
              <a:ext cx="1417" cy="141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800" b="1">
                  <a:solidFill>
                    <a:schemeClr val="bg1"/>
                  </a:solidFill>
                  <a:latin typeface="方正大黑简体" panose="02000000000000000000" charset="-122"/>
                  <a:ea typeface="方正大黑简体" panose="02000000000000000000" charset="-122"/>
                  <a:cs typeface="+mn-ea"/>
                  <a:sym typeface="+mn-lt"/>
                </a:rPr>
                <a:t>4</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5" name="矩形 4"/>
            <p:cNvSpPr/>
            <p:nvPr/>
          </p:nvSpPr>
          <p:spPr>
            <a:xfrm>
              <a:off x="12592" y="8152"/>
              <a:ext cx="5485" cy="1671"/>
            </a:xfrm>
            <a:prstGeom prst="rect">
              <a:avLst/>
            </a:prstGeom>
          </p:spPr>
          <p:txBody>
            <a:bodyPr wrap="square" anchor="ctr" anchorCtr="0">
              <a:spAutoFit/>
              <a:scene3d>
                <a:camera prst="orthographicFront"/>
                <a:lightRig rig="threePt" dir="t"/>
              </a:scene3d>
              <a:sp3d contourW="12700"/>
            </a:bodyPr>
            <a:lstStyle/>
            <a:p>
              <a:pPr>
                <a:lnSpc>
                  <a:spcPct val="120000"/>
                </a:lnSpc>
              </a:pPr>
              <a:r>
                <a:rPr lang="zh-CN" altLang="en-US" sz="1800" b="0" dirty="0">
                  <a:solidFill>
                    <a:srgbClr val="231F20"/>
                  </a:solidFill>
                  <a:effectLst/>
                  <a:latin typeface="FZKTK--GBK1-0"/>
                </a:rPr>
                <a:t>培育学生冷静处事的应变能力，培养学生提升城市轨道交通运营突发事件的预判能力。</a:t>
              </a:r>
              <a:endParaRPr lang="en-US" altLang="zh-CN" dirty="0">
                <a:ln>
                  <a:noFill/>
                </a:ln>
                <a:effectLst/>
                <a:uLnTx/>
                <a:uFillTx/>
                <a:latin typeface="方正大黑简体" panose="02000000000000000000" charset="-122"/>
                <a:ea typeface="方正大黑简体" panose="02000000000000000000"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4"/>
          <p:cNvPicPr/>
          <p:nvPr/>
        </p:nvPicPr>
        <p:blipFill>
          <a:blip r:embed="rId1"/>
          <a:srcRect r="24675" b="-510"/>
          <a:stretch>
            <a:fillRect/>
          </a:stretch>
        </p:blipFill>
        <p:spPr>
          <a:xfrm>
            <a:off x="5845810" y="1391285"/>
            <a:ext cx="6343015" cy="3582000"/>
          </a:xfrm>
          <a:prstGeom prst="rect">
            <a:avLst/>
          </a:prstGeom>
        </p:spPr>
      </p:pic>
      <p:sp>
        <p:nvSpPr>
          <p:cNvPr id="3" name="矩形 2"/>
          <p:cNvSpPr/>
          <p:nvPr>
            <p:custDataLst>
              <p:tags r:id="rId2"/>
            </p:custDataLst>
          </p:nvPr>
        </p:nvSpPr>
        <p:spPr>
          <a:xfrm>
            <a:off x="-4" y="1389547"/>
            <a:ext cx="6376900" cy="3563042"/>
          </a:xfrm>
          <a:prstGeom prst="rect">
            <a:avLst/>
          </a:prstGeom>
          <a:pattFill prst="pct90">
            <a:fgClr>
              <a:srgbClr val="307177"/>
            </a:fgClr>
            <a:bgClr>
              <a:srgbClr val="1F4A4E"/>
            </a:bgClr>
          </a:patt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7" name="文本框 6"/>
          <p:cNvSpPr txBox="1"/>
          <p:nvPr>
            <p:custDataLst>
              <p:tags r:id="rId3"/>
            </p:custDataLst>
          </p:nvPr>
        </p:nvSpPr>
        <p:spPr>
          <a:xfrm>
            <a:off x="1529080" y="2537460"/>
            <a:ext cx="3920490" cy="1194435"/>
          </a:xfrm>
          <a:prstGeom prst="rect">
            <a:avLst/>
          </a:prstGeom>
          <a:noFill/>
        </p:spPr>
        <p:txBody>
          <a:bodyPr wrap="square" lIns="90000" tIns="46800" rIns="90000" bIns="46800" rtlCol="0" anchor="ctr" anchorCtr="0">
            <a:normAutofit/>
          </a:bodyPr>
          <a:lstStyle/>
          <a:p>
            <a:pPr fontAlgn="auto">
              <a:lnSpc>
                <a:spcPct val="100000"/>
              </a:lnSpc>
            </a:pPr>
            <a:r>
              <a:rPr lang="zh-CN" altLang="en-US" sz="6000" b="1" dirty="0">
                <a:solidFill>
                  <a:schemeClr val="bg1"/>
                </a:solidFill>
                <a:latin typeface="微软雅黑" panose="020B0503020204020204" charset="-122"/>
                <a:ea typeface="微软雅黑" panose="020B0503020204020204" charset="-122"/>
                <a:sym typeface="+mn-ea"/>
              </a:rPr>
              <a:t>编制目的</a:t>
            </a:r>
            <a:endParaRPr lang="zh-CN" altLang="en-US" sz="6000" b="1" dirty="0">
              <a:solidFill>
                <a:schemeClr val="bg1"/>
              </a:solidFill>
              <a:latin typeface="微软雅黑" panose="020B0503020204020204" charset="-122"/>
              <a:ea typeface="微软雅黑" panose="020B0503020204020204" charset="-122"/>
              <a:sym typeface="+mn-ea"/>
            </a:endParaRPr>
          </a:p>
        </p:txBody>
      </p:sp>
      <p:sp>
        <p:nvSpPr>
          <p:cNvPr id="8" name="文本框 2"/>
          <p:cNvSpPr txBox="1"/>
          <p:nvPr>
            <p:custDataLst>
              <p:tags r:id="rId4"/>
            </p:custDataLst>
          </p:nvPr>
        </p:nvSpPr>
        <p:spPr>
          <a:xfrm>
            <a:off x="379905" y="5274417"/>
            <a:ext cx="11432190" cy="855748"/>
          </a:xfrm>
          <a:prstGeom prst="rect">
            <a:avLst/>
          </a:prstGeom>
          <a:noFill/>
          <a:ln>
            <a:noFill/>
          </a:ln>
        </p:spPr>
        <p:txBody>
          <a:bodyPr wrap="square" lIns="90000" tIns="46800" rIns="90000" bIns="46800" rtlCol="0">
            <a:spAutoFit/>
          </a:bodyPr>
          <a:lstStyle>
            <a:defPPr>
              <a:defRPr lang="zh-CN"/>
            </a:defPPr>
            <a:lvl1pPr fontAlgn="auto">
              <a:lnSpc>
                <a:spcPct val="130000"/>
              </a:lnSpc>
              <a:spcAft>
                <a:spcPts val="1000"/>
              </a:spcAft>
              <a:defRPr sz="1600" spc="150"/>
            </a:lvl1pPr>
          </a:lstStyle>
          <a:p>
            <a:pPr indent="546100">
              <a:extLst>
                <a:ext uri="{35155182-B16C-46BC-9424-99874614C6A1}">
                  <wpsdc:indentchars xmlns:wpsdc="http://www.wps.cn/officeDocument/2017/drawingmlCustomData" val="200" checksum="1164949499"/>
                </a:ext>
              </a:extLst>
            </a:pPr>
            <a:r>
              <a:rPr lang="zh-CN" altLang="en-US" sz="2000" dirty="0">
                <a:latin typeface="微软雅黑" panose="020B0503020204020204" charset="-122"/>
                <a:ea typeface="微软雅黑" panose="020B0503020204020204" charset="-122"/>
                <a:sym typeface="+mn-ea"/>
              </a:rPr>
              <a:t>建立健全城市轨道交通运营突发事件（以下简称运营突发事件）处置工作机制，科学有序高效应对运营突发事件，最大限度地减少人员伤亡和财产损失，维护社会正常秩序。</a:t>
            </a:r>
            <a:endParaRPr lang="zh-CN" altLang="en-US" sz="2000" dirty="0">
              <a:latin typeface="微软雅黑" panose="020B0503020204020204" charset="-122"/>
              <a:ea typeface="微软雅黑" panose="020B0503020204020204" charset="-122"/>
              <a:sym typeface="+mn-ea"/>
            </a:endParaRPr>
          </a:p>
        </p:txBody>
      </p:sp>
      <p:sp>
        <p:nvSpPr>
          <p:cNvPr id="18" name="矩形 17"/>
          <p:cNvSpPr/>
          <p:nvPr>
            <p:custDataLst>
              <p:tags r:id="rId5"/>
            </p:custDataLst>
          </p:nvPr>
        </p:nvSpPr>
        <p:spPr>
          <a:xfrm>
            <a:off x="968211" y="2537529"/>
            <a:ext cx="318722" cy="1194883"/>
          </a:xfrm>
          <a:prstGeom prst="rect">
            <a:avLst/>
          </a:prstGeom>
          <a:solidFill>
            <a:sysClr val="window" lastClr="FFFFFF"/>
          </a:solid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4" name="三角形 23"/>
          <p:cNvSpPr/>
          <p:nvPr>
            <p:custDataLst>
              <p:tags r:id="rId6"/>
            </p:custDataLst>
          </p:nvPr>
        </p:nvSpPr>
        <p:spPr>
          <a:xfrm rot="10800000">
            <a:off x="642162" y="-2"/>
            <a:ext cx="1434845" cy="1236935"/>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11" name="三角形 10"/>
          <p:cNvSpPr/>
          <p:nvPr>
            <p:custDataLst>
              <p:tags r:id="rId7"/>
            </p:custDataLst>
          </p:nvPr>
        </p:nvSpPr>
        <p:spPr>
          <a:xfrm rot="10800000">
            <a:off x="1435314" y="6082"/>
            <a:ext cx="1021419" cy="88053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5" name="三角形 24"/>
          <p:cNvSpPr/>
          <p:nvPr>
            <p:custDataLst>
              <p:tags r:id="rId8"/>
            </p:custDataLst>
          </p:nvPr>
        </p:nvSpPr>
        <p:spPr>
          <a:xfrm>
            <a:off x="10799996" y="6214533"/>
            <a:ext cx="746422" cy="643467"/>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6" name="三角形 25"/>
          <p:cNvSpPr/>
          <p:nvPr>
            <p:custDataLst>
              <p:tags r:id="rId9"/>
            </p:custDataLst>
          </p:nvPr>
        </p:nvSpPr>
        <p:spPr>
          <a:xfrm>
            <a:off x="11280741" y="6384491"/>
            <a:ext cx="531354" cy="45806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Tree>
    <p:custDataLst>
      <p:tags r:id="rId10"/>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bwMode="auto">
          <a:xfrm>
            <a:off x="874713" y="2148215"/>
            <a:ext cx="5750496" cy="3282295"/>
            <a:chOff x="8540751" y="4843463"/>
            <a:chExt cx="8012112" cy="4562475"/>
          </a:xfrm>
          <a:effectLst/>
        </p:grpSpPr>
        <p:sp>
          <p:nvSpPr>
            <p:cNvPr id="19" name="任意多边形: 形状 4"/>
            <p:cNvSpPr/>
            <p:nvPr/>
          </p:nvSpPr>
          <p:spPr bwMode="auto">
            <a:xfrm>
              <a:off x="9321800" y="4843463"/>
              <a:ext cx="6480176" cy="4421188"/>
            </a:xfrm>
            <a:custGeom>
              <a:avLst/>
              <a:gdLst>
                <a:gd name="T0" fmla="*/ 17508 w 18000"/>
                <a:gd name="T1" fmla="*/ 12280 h 12281"/>
                <a:gd name="T2" fmla="*/ 491 w 18000"/>
                <a:gd name="T3" fmla="*/ 12280 h 12281"/>
                <a:gd name="T4" fmla="*/ 0 w 18000"/>
                <a:gd name="T5" fmla="*/ 11792 h 12281"/>
                <a:gd name="T6" fmla="*/ 0 w 18000"/>
                <a:gd name="T7" fmla="*/ 488 h 12281"/>
                <a:gd name="T8" fmla="*/ 491 w 18000"/>
                <a:gd name="T9" fmla="*/ 0 h 12281"/>
                <a:gd name="T10" fmla="*/ 17508 w 18000"/>
                <a:gd name="T11" fmla="*/ 0 h 12281"/>
                <a:gd name="T12" fmla="*/ 17999 w 18000"/>
                <a:gd name="T13" fmla="*/ 488 h 12281"/>
                <a:gd name="T14" fmla="*/ 17999 w 18000"/>
                <a:gd name="T15" fmla="*/ 11792 h 12281"/>
                <a:gd name="T16" fmla="*/ 17508 w 18000"/>
                <a:gd name="T17" fmla="*/ 12280 h 122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000"/>
                <a:gd name="T28" fmla="*/ 0 h 12281"/>
                <a:gd name="T29" fmla="*/ 18000 w 18000"/>
                <a:gd name="T30" fmla="*/ 12281 h 122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000" h="12281">
                  <a:moveTo>
                    <a:pt x="17508" y="12280"/>
                  </a:moveTo>
                  <a:lnTo>
                    <a:pt x="491" y="12280"/>
                  </a:lnTo>
                  <a:cubicBezTo>
                    <a:pt x="220" y="12280"/>
                    <a:pt x="0" y="12061"/>
                    <a:pt x="0" y="11792"/>
                  </a:cubicBezTo>
                  <a:lnTo>
                    <a:pt x="0" y="488"/>
                  </a:lnTo>
                  <a:cubicBezTo>
                    <a:pt x="0" y="219"/>
                    <a:pt x="220" y="0"/>
                    <a:pt x="491" y="0"/>
                  </a:cubicBezTo>
                  <a:lnTo>
                    <a:pt x="17508" y="0"/>
                  </a:lnTo>
                  <a:cubicBezTo>
                    <a:pt x="17779" y="0"/>
                    <a:pt x="17999" y="219"/>
                    <a:pt x="17999" y="488"/>
                  </a:cubicBezTo>
                  <a:lnTo>
                    <a:pt x="17999" y="11792"/>
                  </a:lnTo>
                  <a:cubicBezTo>
                    <a:pt x="17999" y="12061"/>
                    <a:pt x="17779" y="12280"/>
                    <a:pt x="17508" y="12280"/>
                  </a:cubicBezTo>
                </a:path>
              </a:pathLst>
            </a:custGeom>
            <a:solidFill>
              <a:schemeClr val="tx2">
                <a:lumMod val="50000"/>
              </a:schemeClr>
            </a:solidFill>
            <a:ln>
              <a:noFill/>
            </a:ln>
          </p:spPr>
          <p:txBody>
            <a:bodyPr anchor="ctr"/>
            <a:lstStyle/>
            <a:p>
              <a:pPr algn="ctr"/>
              <a:endParaRPr>
                <a:cs typeface="+mn-ea"/>
                <a:sym typeface="+mn-lt"/>
              </a:endParaRPr>
            </a:p>
          </p:txBody>
        </p:sp>
        <p:sp>
          <p:nvSpPr>
            <p:cNvPr id="20" name="任意多边形: 形状 5"/>
            <p:cNvSpPr/>
            <p:nvPr/>
          </p:nvSpPr>
          <p:spPr bwMode="auto">
            <a:xfrm>
              <a:off x="8542336" y="9169402"/>
              <a:ext cx="8008936" cy="142874"/>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solidFill>
              <a:schemeClr val="bg1">
                <a:lumMod val="95000"/>
              </a:schemeClr>
            </a:solidFill>
            <a:ln>
              <a:noFill/>
            </a:ln>
          </p:spPr>
          <p:txBody>
            <a:bodyPr anchor="ctr"/>
            <a:lstStyle/>
            <a:p>
              <a:pPr algn="ctr"/>
              <a:endParaRPr>
                <a:cs typeface="+mn-ea"/>
                <a:sym typeface="+mn-lt"/>
              </a:endParaRPr>
            </a:p>
          </p:txBody>
        </p:sp>
        <p:sp>
          <p:nvSpPr>
            <p:cNvPr id="21" name="任意多边形: 形状 6"/>
            <p:cNvSpPr/>
            <p:nvPr/>
          </p:nvSpPr>
          <p:spPr bwMode="auto">
            <a:xfrm>
              <a:off x="8542339" y="9169399"/>
              <a:ext cx="8008939" cy="236539"/>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noFill/>
            <a:ln w="10080">
              <a:solidFill>
                <a:schemeClr val="tx2"/>
              </a:solidFill>
              <a:miter lim="800000"/>
            </a:ln>
          </p:spPr>
          <p:txBody>
            <a:bodyPr anchor="ctr"/>
            <a:lstStyle/>
            <a:p>
              <a:pPr algn="ctr"/>
              <a:endParaRPr>
                <a:cs typeface="+mn-ea"/>
                <a:sym typeface="+mn-lt"/>
              </a:endParaRPr>
            </a:p>
          </p:txBody>
        </p:sp>
        <p:sp>
          <p:nvSpPr>
            <p:cNvPr id="22" name="任意多边形: 形状 7"/>
            <p:cNvSpPr/>
            <p:nvPr/>
          </p:nvSpPr>
          <p:spPr bwMode="auto">
            <a:xfrm>
              <a:off x="8540751" y="9312275"/>
              <a:ext cx="8012112" cy="93663"/>
            </a:xfrm>
            <a:custGeom>
              <a:avLst/>
              <a:gdLst>
                <a:gd name="T0" fmla="*/ 0 w 22256"/>
                <a:gd name="T1" fmla="*/ 0 h 262"/>
                <a:gd name="T2" fmla="*/ 870 w 22256"/>
                <a:gd name="T3" fmla="*/ 261 h 262"/>
                <a:gd name="T4" fmla="*/ 21418 w 22256"/>
                <a:gd name="T5" fmla="*/ 261 h 262"/>
                <a:gd name="T6" fmla="*/ 22255 w 22256"/>
                <a:gd name="T7" fmla="*/ 0 h 262"/>
                <a:gd name="T8" fmla="*/ 0 w 22256"/>
                <a:gd name="T9" fmla="*/ 0 h 262"/>
                <a:gd name="T10" fmla="*/ 0 60000 65536"/>
                <a:gd name="T11" fmla="*/ 0 60000 65536"/>
                <a:gd name="T12" fmla="*/ 0 60000 65536"/>
                <a:gd name="T13" fmla="*/ 0 60000 65536"/>
                <a:gd name="T14" fmla="*/ 0 60000 65536"/>
                <a:gd name="T15" fmla="*/ 0 w 22256"/>
                <a:gd name="T16" fmla="*/ 0 h 262"/>
                <a:gd name="T17" fmla="*/ 22256 w 22256"/>
                <a:gd name="T18" fmla="*/ 262 h 262"/>
              </a:gdLst>
              <a:ahLst/>
              <a:cxnLst>
                <a:cxn ang="T10">
                  <a:pos x="T0" y="T1"/>
                </a:cxn>
                <a:cxn ang="T11">
                  <a:pos x="T2" y="T3"/>
                </a:cxn>
                <a:cxn ang="T12">
                  <a:pos x="T4" y="T5"/>
                </a:cxn>
                <a:cxn ang="T13">
                  <a:pos x="T6" y="T7"/>
                </a:cxn>
                <a:cxn ang="T14">
                  <a:pos x="T8" y="T9"/>
                </a:cxn>
              </a:cxnLst>
              <a:rect l="T15" t="T16" r="T17" b="T18"/>
              <a:pathLst>
                <a:path w="22256" h="262">
                  <a:moveTo>
                    <a:pt x="0" y="0"/>
                  </a:moveTo>
                  <a:cubicBezTo>
                    <a:pt x="0" y="0"/>
                    <a:pt x="462" y="261"/>
                    <a:pt x="870" y="261"/>
                  </a:cubicBezTo>
                  <a:lnTo>
                    <a:pt x="21418" y="261"/>
                  </a:lnTo>
                  <a:cubicBezTo>
                    <a:pt x="21898" y="261"/>
                    <a:pt x="22255" y="0"/>
                    <a:pt x="22255"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3" name="任意多边形: 形状 8"/>
            <p:cNvSpPr/>
            <p:nvPr/>
          </p:nvSpPr>
          <p:spPr bwMode="auto">
            <a:xfrm>
              <a:off x="11979275" y="9167813"/>
              <a:ext cx="1141413" cy="88900"/>
            </a:xfrm>
            <a:custGeom>
              <a:avLst/>
              <a:gdLst>
                <a:gd name="T0" fmla="*/ 0 w 3171"/>
                <a:gd name="T1" fmla="*/ 0 h 249"/>
                <a:gd name="T2" fmla="*/ 349 w 3171"/>
                <a:gd name="T3" fmla="*/ 248 h 249"/>
                <a:gd name="T4" fmla="*/ 2821 w 3171"/>
                <a:gd name="T5" fmla="*/ 248 h 249"/>
                <a:gd name="T6" fmla="*/ 3170 w 3171"/>
                <a:gd name="T7" fmla="*/ 0 h 249"/>
                <a:gd name="T8" fmla="*/ 0 w 3171"/>
                <a:gd name="T9" fmla="*/ 0 h 249"/>
                <a:gd name="T10" fmla="*/ 0 60000 65536"/>
                <a:gd name="T11" fmla="*/ 0 60000 65536"/>
                <a:gd name="T12" fmla="*/ 0 60000 65536"/>
                <a:gd name="T13" fmla="*/ 0 60000 65536"/>
                <a:gd name="T14" fmla="*/ 0 60000 65536"/>
                <a:gd name="T15" fmla="*/ 0 w 3171"/>
                <a:gd name="T16" fmla="*/ 0 h 249"/>
                <a:gd name="T17" fmla="*/ 3171 w 3171"/>
                <a:gd name="T18" fmla="*/ 249 h 249"/>
              </a:gdLst>
              <a:ahLst/>
              <a:cxnLst>
                <a:cxn ang="T10">
                  <a:pos x="T0" y="T1"/>
                </a:cxn>
                <a:cxn ang="T11">
                  <a:pos x="T2" y="T3"/>
                </a:cxn>
                <a:cxn ang="T12">
                  <a:pos x="T4" y="T5"/>
                </a:cxn>
                <a:cxn ang="T13">
                  <a:pos x="T6" y="T7"/>
                </a:cxn>
                <a:cxn ang="T14">
                  <a:pos x="T8" y="T9"/>
                </a:cxn>
              </a:cxnLst>
              <a:rect l="T15" t="T16" r="T17" b="T18"/>
              <a:pathLst>
                <a:path w="3171" h="249">
                  <a:moveTo>
                    <a:pt x="0" y="0"/>
                  </a:moveTo>
                  <a:cubicBezTo>
                    <a:pt x="49" y="144"/>
                    <a:pt x="187" y="248"/>
                    <a:pt x="349" y="248"/>
                  </a:cubicBezTo>
                  <a:lnTo>
                    <a:pt x="2821" y="248"/>
                  </a:lnTo>
                  <a:cubicBezTo>
                    <a:pt x="2983" y="248"/>
                    <a:pt x="3120" y="144"/>
                    <a:pt x="3170"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4" name="任意多边形: 形状 9"/>
            <p:cNvSpPr/>
            <p:nvPr/>
          </p:nvSpPr>
          <p:spPr bwMode="auto">
            <a:xfrm>
              <a:off x="12571413" y="4937125"/>
              <a:ext cx="38100" cy="36513"/>
            </a:xfrm>
            <a:custGeom>
              <a:avLst/>
              <a:gdLst>
                <a:gd name="T0" fmla="*/ 51 w 104"/>
                <a:gd name="T1" fmla="*/ 102 h 103"/>
                <a:gd name="T2" fmla="*/ 0 w 104"/>
                <a:gd name="T3" fmla="*/ 51 h 103"/>
                <a:gd name="T4" fmla="*/ 51 w 104"/>
                <a:gd name="T5" fmla="*/ 0 h 103"/>
                <a:gd name="T6" fmla="*/ 103 w 104"/>
                <a:gd name="T7" fmla="*/ 51 h 103"/>
                <a:gd name="T8" fmla="*/ 51 w 104"/>
                <a:gd name="T9" fmla="*/ 102 h 103"/>
                <a:gd name="T10" fmla="*/ 0 60000 65536"/>
                <a:gd name="T11" fmla="*/ 0 60000 65536"/>
                <a:gd name="T12" fmla="*/ 0 60000 65536"/>
                <a:gd name="T13" fmla="*/ 0 60000 65536"/>
                <a:gd name="T14" fmla="*/ 0 60000 65536"/>
                <a:gd name="T15" fmla="*/ 0 w 104"/>
                <a:gd name="T16" fmla="*/ 0 h 103"/>
                <a:gd name="T17" fmla="*/ 104 w 104"/>
                <a:gd name="T18" fmla="*/ 103 h 103"/>
              </a:gdLst>
              <a:ahLst/>
              <a:cxnLst>
                <a:cxn ang="T10">
                  <a:pos x="T0" y="T1"/>
                </a:cxn>
                <a:cxn ang="T11">
                  <a:pos x="T2" y="T3"/>
                </a:cxn>
                <a:cxn ang="T12">
                  <a:pos x="T4" y="T5"/>
                </a:cxn>
                <a:cxn ang="T13">
                  <a:pos x="T6" y="T7"/>
                </a:cxn>
                <a:cxn ang="T14">
                  <a:pos x="T8" y="T9"/>
                </a:cxn>
              </a:cxnLst>
              <a:rect l="T15" t="T16" r="T17" b="T18"/>
              <a:pathLst>
                <a:path w="104" h="103">
                  <a:moveTo>
                    <a:pt x="51" y="102"/>
                  </a:moveTo>
                  <a:cubicBezTo>
                    <a:pt x="23" y="102"/>
                    <a:pt x="0" y="79"/>
                    <a:pt x="0" y="51"/>
                  </a:cubicBezTo>
                  <a:cubicBezTo>
                    <a:pt x="0" y="22"/>
                    <a:pt x="23" y="0"/>
                    <a:pt x="51" y="0"/>
                  </a:cubicBezTo>
                  <a:cubicBezTo>
                    <a:pt x="80" y="0"/>
                    <a:pt x="103" y="22"/>
                    <a:pt x="103" y="51"/>
                  </a:cubicBezTo>
                  <a:cubicBezTo>
                    <a:pt x="103" y="79"/>
                    <a:pt x="80" y="102"/>
                    <a:pt x="51" y="102"/>
                  </a:cubicBezTo>
                </a:path>
              </a:pathLst>
            </a:custGeom>
            <a:solidFill>
              <a:srgbClr val="FFFFFF"/>
            </a:solidFill>
            <a:ln>
              <a:noFill/>
            </a:ln>
          </p:spPr>
          <p:txBody>
            <a:bodyPr anchor="ctr"/>
            <a:lstStyle/>
            <a:p>
              <a:pPr algn="ctr"/>
              <a:endParaRPr>
                <a:cs typeface="+mn-ea"/>
                <a:sym typeface="+mn-lt"/>
              </a:endParaRPr>
            </a:p>
          </p:txBody>
        </p:sp>
      </p:grpSp>
      <p:sp>
        <p:nvSpPr>
          <p:cNvPr id="7" name="椭圆 6"/>
          <p:cNvSpPr/>
          <p:nvPr/>
        </p:nvSpPr>
        <p:spPr bwMode="auto">
          <a:xfrm>
            <a:off x="6811641" y="2174846"/>
            <a:ext cx="713109" cy="615315"/>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1</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
        <p:nvSpPr>
          <p:cNvPr id="8" name="椭圆 7"/>
          <p:cNvSpPr/>
          <p:nvPr/>
        </p:nvSpPr>
        <p:spPr bwMode="auto">
          <a:xfrm>
            <a:off x="6849740" y="2948039"/>
            <a:ext cx="675010" cy="61531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2</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pic>
        <p:nvPicPr>
          <p:cNvPr id="50" name="图片占位符 49"/>
          <p:cNvPicPr>
            <a:picLocks noGrp="1" noChangeAspect="1"/>
          </p:cNvPicPr>
          <p:nvPr>
            <p:ph type="pic" sz="quarter" idx="10"/>
          </p:nvPr>
        </p:nvPicPr>
        <p:blipFill>
          <a:blip r:embed="rId1"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712578" y="2504453"/>
            <a:ext cx="4074764" cy="2495850"/>
          </a:xfrm>
          <a:solidFill>
            <a:schemeClr val="tx2">
              <a:lumMod val="20000"/>
              <a:lumOff val="80000"/>
            </a:schemeClr>
          </a:solidFill>
        </p:spPr>
      </p:pic>
      <p:sp>
        <p:nvSpPr>
          <p:cNvPr id="16" name="矩形 15"/>
          <p:cNvSpPr/>
          <p:nvPr/>
        </p:nvSpPr>
        <p:spPr>
          <a:xfrm>
            <a:off x="7823835" y="1962368"/>
            <a:ext cx="3867150" cy="829945"/>
          </a:xfrm>
          <a:prstGeom prst="rect">
            <a:avLst/>
          </a:prstGeom>
        </p:spPr>
        <p:txBody>
          <a:bodyPr wrap="square" anchor="ctr" anchorCtr="0">
            <a:spAutoFit/>
            <a:scene3d>
              <a:camera prst="orthographicFront"/>
              <a:lightRig rig="threePt" dir="t"/>
            </a:scene3d>
            <a:sp3d contourW="12700"/>
          </a:bodyPr>
          <a:lstStyle/>
          <a:p>
            <a:pPr>
              <a:lnSpc>
                <a:spcPct val="120000"/>
              </a:lnSpc>
            </a:pPr>
            <a:r>
              <a:rPr lang="zh-CN" altLang="en-US" sz="2000" dirty="0">
                <a:ln>
                  <a:noFill/>
                </a:ln>
                <a:effectLst/>
                <a:uLnTx/>
                <a:uFillTx/>
                <a:latin typeface="方正大黑简体" panose="02000000000000000000" charset="-122"/>
                <a:ea typeface="方正大黑简体" panose="02000000000000000000" charset="-122"/>
                <a:cs typeface="方正大黑简体" panose="02000000000000000000" charset="-122"/>
                <a:sym typeface="+mn-ea"/>
              </a:rPr>
              <a:t>了解《城市轨道交通客运服务》的基本要求。</a:t>
            </a:r>
            <a:endParaRPr lang="zh-CN" altLang="en-US" sz="2000" dirty="0">
              <a:ln>
                <a:noFill/>
              </a:ln>
              <a:effectLst/>
              <a:uLnTx/>
              <a:uFillTx/>
              <a:latin typeface="方正大黑简体" panose="02000000000000000000" charset="-122"/>
              <a:ea typeface="方正大黑简体" panose="02000000000000000000" charset="-122"/>
              <a:cs typeface="方正大黑简体" panose="02000000000000000000" charset="-122"/>
              <a:sym typeface="+mn-ea"/>
            </a:endParaRPr>
          </a:p>
        </p:txBody>
      </p:sp>
      <p:sp>
        <p:nvSpPr>
          <p:cNvPr id="26" name="矩形 25"/>
          <p:cNvSpPr/>
          <p:nvPr/>
        </p:nvSpPr>
        <p:spPr>
          <a:xfrm>
            <a:off x="7823835" y="2840723"/>
            <a:ext cx="3867785" cy="829945"/>
          </a:xfrm>
          <a:prstGeom prst="rect">
            <a:avLst/>
          </a:prstGeom>
        </p:spPr>
        <p:txBody>
          <a:bodyPr wrap="square" anchor="ctr" anchorCtr="0">
            <a:spAutoFit/>
            <a:scene3d>
              <a:camera prst="orthographicFront"/>
              <a:lightRig rig="threePt" dir="t"/>
            </a:scene3d>
            <a:sp3d contourW="12700"/>
          </a:bodyPr>
          <a:lstStyle/>
          <a:p>
            <a:pPr>
              <a:lnSpc>
                <a:spcPct val="120000"/>
              </a:lnSpc>
            </a:pPr>
            <a:r>
              <a:rPr lang="zh-CN" altLang="en-US" sz="2000" dirty="0">
                <a:ln>
                  <a:noFill/>
                </a:ln>
                <a:effectLst/>
                <a:uLnTx/>
                <a:uFillTx/>
                <a:latin typeface="方正大黑简体" panose="02000000000000000000" charset="-122"/>
                <a:ea typeface="方正大黑简体" panose="02000000000000000000" charset="-122"/>
                <a:cs typeface="方正大黑简体" panose="02000000000000000000" charset="-122"/>
                <a:sym typeface="+mn-ea"/>
              </a:rPr>
              <a:t>掌握《城市轨道交通客运服务》规定的术语和编写内容。</a:t>
            </a:r>
            <a:endParaRPr lang="zh-CN" altLang="en-US" sz="2000" dirty="0">
              <a:ln>
                <a:noFill/>
              </a:ln>
              <a:effectLst/>
              <a:uLnTx/>
              <a:uFillTx/>
              <a:latin typeface="方正大黑简体" panose="02000000000000000000" charset="-122"/>
              <a:ea typeface="方正大黑简体" panose="02000000000000000000" charset="-122"/>
              <a:cs typeface="方正大黑简体" panose="02000000000000000000" charset="-122"/>
              <a:sym typeface="+mn-ea"/>
            </a:endParaRPr>
          </a:p>
        </p:txBody>
      </p:sp>
      <p:sp>
        <p:nvSpPr>
          <p:cNvPr id="31" name="TextBox 8"/>
          <p:cNvSpPr txBox="1"/>
          <p:nvPr/>
        </p:nvSpPr>
        <p:spPr>
          <a:xfrm>
            <a:off x="4223911" y="507551"/>
            <a:ext cx="3744178" cy="615315"/>
          </a:xfrm>
          <a:prstGeom prst="rect">
            <a:avLst/>
          </a:prstGeom>
          <a:noFill/>
        </p:spPr>
        <p:txBody>
          <a:bodyPr wrap="square" lIns="0" tIns="0" rIns="0" bIns="0" rtlCol="0" anchor="ctr">
            <a:spAutoFit/>
          </a:bodyPr>
          <a:lstStyle/>
          <a:p>
            <a:pPr algn="ctr"/>
            <a:r>
              <a:rPr lang="zh-CN" altLang="en-US" sz="4000">
                <a:ln>
                  <a:noFill/>
                </a:ln>
                <a:effectLst/>
                <a:uLnTx/>
                <a:uFillTx/>
                <a:latin typeface="方正大黑简体" panose="02000000000000000000" charset="-122"/>
                <a:ea typeface="方正大黑简体" panose="02000000000000000000" charset="-122"/>
                <a:sym typeface="+mn-ea"/>
              </a:rPr>
              <a:t>学习目标</a:t>
            </a:r>
            <a:endParaRPr lang="zh-CN" altLang="en-US" sz="4000" dirty="0">
              <a:ln>
                <a:noFill/>
              </a:ln>
              <a:solidFill>
                <a:schemeClr val="tx1">
                  <a:lumMod val="75000"/>
                  <a:lumOff val="25000"/>
                </a:schemeClr>
              </a:solidFill>
              <a:effectLst/>
              <a:uLnTx/>
              <a:uFillTx/>
              <a:latin typeface="方正大黑简体" panose="02000000000000000000" charset="-122"/>
              <a:ea typeface="方正大黑简体" panose="02000000000000000000" charset="-122"/>
              <a:cs typeface="+mn-ea"/>
              <a:sym typeface="+mn-ea"/>
            </a:endParaRPr>
          </a:p>
        </p:txBody>
      </p:sp>
      <p:sp>
        <p:nvSpPr>
          <p:cNvPr id="2" name="椭圆 1"/>
          <p:cNvSpPr/>
          <p:nvPr/>
        </p:nvSpPr>
        <p:spPr bwMode="auto">
          <a:xfrm>
            <a:off x="6888537" y="5089161"/>
            <a:ext cx="636213" cy="61531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4</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
        <p:nvSpPr>
          <p:cNvPr id="4" name="椭圆 3"/>
          <p:cNvSpPr/>
          <p:nvPr/>
        </p:nvSpPr>
        <p:spPr bwMode="auto">
          <a:xfrm>
            <a:off x="6849739" y="3906385"/>
            <a:ext cx="675011" cy="615315"/>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3</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
        <p:nvSpPr>
          <p:cNvPr id="6" name="文本框 5"/>
          <p:cNvSpPr txBox="1"/>
          <p:nvPr/>
        </p:nvSpPr>
        <p:spPr>
          <a:xfrm>
            <a:off x="7833995" y="3752378"/>
            <a:ext cx="3786396" cy="1015663"/>
          </a:xfrm>
          <a:prstGeom prst="rect">
            <a:avLst/>
          </a:prstGeom>
          <a:noFill/>
        </p:spPr>
        <p:txBody>
          <a:bodyPr wrap="square" rtlCol="0">
            <a:spAutoFit/>
          </a:bodyPr>
          <a:lstStyle/>
          <a:p>
            <a:r>
              <a:rPr lang="zh-CN" altLang="en-US" sz="2000" dirty="0">
                <a:ea typeface="方正大黑简体" panose="02000000000000000000" charset="-122"/>
              </a:rPr>
              <a:t>树立作为客运服务人员所应具备的集体意识、全局意识，积极配合、服从调度。</a:t>
            </a:r>
            <a:endParaRPr lang="zh-CN" altLang="en-US" sz="2000" dirty="0">
              <a:ea typeface="方正大黑简体" panose="02000000000000000000" charset="-122"/>
            </a:endParaRPr>
          </a:p>
        </p:txBody>
      </p:sp>
      <p:sp>
        <p:nvSpPr>
          <p:cNvPr id="11" name="文本框 10"/>
          <p:cNvSpPr txBox="1"/>
          <p:nvPr/>
        </p:nvSpPr>
        <p:spPr>
          <a:xfrm>
            <a:off x="7833994" y="4830344"/>
            <a:ext cx="3786395" cy="1323439"/>
          </a:xfrm>
          <a:prstGeom prst="rect">
            <a:avLst/>
          </a:prstGeom>
          <a:noFill/>
        </p:spPr>
        <p:txBody>
          <a:bodyPr wrap="square" rtlCol="0">
            <a:spAutoFit/>
          </a:bodyPr>
          <a:lstStyle/>
          <a:p>
            <a:r>
              <a:rPr lang="zh-CN" altLang="en-US" sz="2000" dirty="0">
                <a:ea typeface="方正大黑简体" panose="02000000000000000000" charset="-122"/>
              </a:rPr>
              <a:t>引导形成正确的价值观和职业观，培养为人民服务的精神，爱岗敬业的职业 道德和主动担当、积极作为的职业品格。</a:t>
            </a:r>
            <a:endParaRPr lang="zh-CN" altLang="en-US" sz="2000" dirty="0">
              <a:ea typeface="方正大黑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Effect transition="in" filter="fade">
                                      <p:cBhvr>
                                        <p:cTn id="30" dur="500"/>
                                        <p:tgtEl>
                                          <p:spTgt spid="2"/>
                                        </p:tgtEl>
                                      </p:cBhvr>
                                    </p:animEffect>
                                  </p:childTnLst>
                                </p:cTn>
                              </p:par>
                            </p:childTnLst>
                          </p:cTn>
                        </p:par>
                        <p:par>
                          <p:cTn id="31" fill="hold">
                            <p:stCondLst>
                              <p:cond delay="1500"/>
                            </p:stCondLst>
                            <p:childTnLst>
                              <p:par>
                                <p:cTn id="32" presetID="53" presetClass="entr" presetSubtype="16"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ppt_w</p:attrName>
                                        </p:attrNameLst>
                                      </p:cBhvr>
                                      <p:tavLst>
                                        <p:tav tm="0">
                                          <p:val>
                                            <p:fltVal val="0"/>
                                          </p:val>
                                        </p:tav>
                                        <p:tav tm="100000">
                                          <p:val>
                                            <p:strVal val="#ppt_w"/>
                                          </p:val>
                                        </p:tav>
                                      </p:tavLst>
                                    </p:anim>
                                    <p:anim calcmode="lin" valueType="num">
                                      <p:cBhvr>
                                        <p:cTn id="35" dur="500" fill="hold"/>
                                        <p:tgtEl>
                                          <p:spTgt spid="4"/>
                                        </p:tgtEl>
                                        <p:attrNameLst>
                                          <p:attrName>ppt_h</p:attrName>
                                        </p:attrNameLst>
                                      </p:cBhvr>
                                      <p:tavLst>
                                        <p:tav tm="0">
                                          <p:val>
                                            <p:fltVal val="0"/>
                                          </p:val>
                                        </p:tav>
                                        <p:tav tm="100000">
                                          <p:val>
                                            <p:strVal val="#ppt_h"/>
                                          </p:val>
                                        </p:tav>
                                      </p:tavLst>
                                    </p:anim>
                                    <p:animEffect transition="in" filter="fade">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2" grpId="0" bldLvl="0" animBg="1"/>
      <p:bldP spid="4"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4"/>
          <p:cNvPicPr/>
          <p:nvPr/>
        </p:nvPicPr>
        <p:blipFill>
          <a:blip r:embed="rId1"/>
          <a:srcRect r="24675" b="-510"/>
          <a:stretch>
            <a:fillRect/>
          </a:stretch>
        </p:blipFill>
        <p:spPr>
          <a:xfrm>
            <a:off x="5845810" y="1391285"/>
            <a:ext cx="6343015" cy="3582000"/>
          </a:xfrm>
          <a:prstGeom prst="rect">
            <a:avLst/>
          </a:prstGeom>
        </p:spPr>
      </p:pic>
      <p:sp>
        <p:nvSpPr>
          <p:cNvPr id="3" name="矩形 2"/>
          <p:cNvSpPr/>
          <p:nvPr>
            <p:custDataLst>
              <p:tags r:id="rId2"/>
            </p:custDataLst>
          </p:nvPr>
        </p:nvSpPr>
        <p:spPr>
          <a:xfrm>
            <a:off x="-4" y="1389547"/>
            <a:ext cx="6376900" cy="3563042"/>
          </a:xfrm>
          <a:prstGeom prst="rect">
            <a:avLst/>
          </a:prstGeom>
          <a:pattFill prst="pct90">
            <a:fgClr>
              <a:srgbClr val="307177"/>
            </a:fgClr>
            <a:bgClr>
              <a:srgbClr val="1F4A4E"/>
            </a:bgClr>
          </a:patt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7" name="文本框 6"/>
          <p:cNvSpPr txBox="1"/>
          <p:nvPr>
            <p:custDataLst>
              <p:tags r:id="rId3"/>
            </p:custDataLst>
          </p:nvPr>
        </p:nvSpPr>
        <p:spPr>
          <a:xfrm>
            <a:off x="1529080" y="2537460"/>
            <a:ext cx="3920490" cy="1194435"/>
          </a:xfrm>
          <a:prstGeom prst="rect">
            <a:avLst/>
          </a:prstGeom>
          <a:noFill/>
        </p:spPr>
        <p:txBody>
          <a:bodyPr wrap="square" lIns="90000" tIns="46800" rIns="90000" bIns="46800" rtlCol="0" anchor="ctr" anchorCtr="0">
            <a:normAutofit/>
          </a:bodyPr>
          <a:lstStyle/>
          <a:p>
            <a:pPr fontAlgn="auto">
              <a:lnSpc>
                <a:spcPct val="100000"/>
              </a:lnSpc>
            </a:pPr>
            <a:r>
              <a:rPr lang="zh-CN" altLang="en-US" sz="6000" b="1" dirty="0">
                <a:solidFill>
                  <a:schemeClr val="bg1"/>
                </a:solidFill>
                <a:latin typeface="微软雅黑" panose="020B0503020204020204" charset="-122"/>
                <a:ea typeface="微软雅黑" panose="020B0503020204020204" charset="-122"/>
                <a:sym typeface="+mn-ea"/>
              </a:rPr>
              <a:t>编制依据</a:t>
            </a:r>
            <a:endParaRPr lang="zh-CN" altLang="en-US" sz="6000" b="1" dirty="0">
              <a:solidFill>
                <a:schemeClr val="bg1"/>
              </a:solidFill>
              <a:latin typeface="微软雅黑" panose="020B0503020204020204" charset="-122"/>
              <a:ea typeface="微软雅黑" panose="020B0503020204020204" charset="-122"/>
              <a:sym typeface="+mn-ea"/>
            </a:endParaRPr>
          </a:p>
        </p:txBody>
      </p:sp>
      <p:sp>
        <p:nvSpPr>
          <p:cNvPr id="8" name="文本框 2"/>
          <p:cNvSpPr txBox="1"/>
          <p:nvPr>
            <p:custDataLst>
              <p:tags r:id="rId4"/>
            </p:custDataLst>
          </p:nvPr>
        </p:nvSpPr>
        <p:spPr>
          <a:xfrm>
            <a:off x="379905" y="5274417"/>
            <a:ext cx="11432190" cy="855748"/>
          </a:xfrm>
          <a:prstGeom prst="rect">
            <a:avLst/>
          </a:prstGeom>
          <a:noFill/>
          <a:ln>
            <a:noFill/>
          </a:ln>
        </p:spPr>
        <p:txBody>
          <a:bodyPr wrap="square" lIns="90000" tIns="46800" rIns="90000" bIns="46800" rtlCol="0">
            <a:spAutoFit/>
          </a:bodyPr>
          <a:lstStyle>
            <a:defPPr>
              <a:defRPr lang="zh-CN"/>
            </a:defPPr>
            <a:lvl1pPr fontAlgn="auto">
              <a:lnSpc>
                <a:spcPct val="130000"/>
              </a:lnSpc>
              <a:spcAft>
                <a:spcPts val="1000"/>
              </a:spcAft>
              <a:defRPr sz="1600" spc="150"/>
            </a:lvl1pPr>
          </a:lstStyle>
          <a:p>
            <a:pPr indent="546100">
              <a:extLst>
                <a:ext uri="{35155182-B16C-46BC-9424-99874614C6A1}">
                  <wpsdc:indentchars xmlns:wpsdc="http://www.wps.cn/officeDocument/2017/drawingmlCustomData" val="200" checksum="1164949499"/>
                </a:ext>
              </a:extLst>
            </a:pPr>
            <a:r>
              <a:rPr lang="zh-CN" altLang="en-US" sz="2000" dirty="0">
                <a:latin typeface="微软雅黑" panose="020B0503020204020204" charset="-122"/>
                <a:ea typeface="微软雅黑" panose="020B0503020204020204" charset="-122"/>
                <a:sym typeface="+mn-ea"/>
              </a:rPr>
              <a:t>依据</a:t>
            </a:r>
            <a:r>
              <a:rPr lang="en-US" altLang="zh-CN" sz="2000" dirty="0">
                <a:latin typeface="微软雅黑" panose="020B0503020204020204" charset="-122"/>
                <a:ea typeface="微软雅黑" panose="020B0503020204020204" charset="-122"/>
                <a:sym typeface="+mn-ea"/>
              </a:rPr>
              <a:t>《</a:t>
            </a:r>
            <a:r>
              <a:rPr lang="zh-CN" altLang="en-US" sz="2000" dirty="0">
                <a:latin typeface="微软雅黑" panose="020B0503020204020204" charset="-122"/>
                <a:ea typeface="微软雅黑" panose="020B0503020204020204" charset="-122"/>
                <a:sym typeface="+mn-ea"/>
              </a:rPr>
              <a:t>中华人民共和国突发事件应对法</a:t>
            </a:r>
            <a:r>
              <a:rPr lang="en-US" altLang="zh-CN" sz="2000" dirty="0">
                <a:latin typeface="微软雅黑" panose="020B0503020204020204" charset="-122"/>
                <a:ea typeface="微软雅黑" panose="020B0503020204020204" charset="-122"/>
                <a:sym typeface="+mn-ea"/>
              </a:rPr>
              <a:t>》《</a:t>
            </a:r>
            <a:r>
              <a:rPr lang="zh-CN" altLang="en-US" sz="2000" dirty="0">
                <a:latin typeface="微软雅黑" panose="020B0503020204020204" charset="-122"/>
                <a:ea typeface="微软雅黑" panose="020B0503020204020204" charset="-122"/>
                <a:sym typeface="+mn-ea"/>
              </a:rPr>
              <a:t>中华人民共和国安全生产法</a:t>
            </a:r>
            <a:r>
              <a:rPr lang="en-US" altLang="zh-CN" sz="2000" dirty="0">
                <a:latin typeface="微软雅黑" panose="020B0503020204020204" charset="-122"/>
                <a:ea typeface="微软雅黑" panose="020B0503020204020204" charset="-122"/>
                <a:sym typeface="+mn-ea"/>
              </a:rPr>
              <a:t>》《</a:t>
            </a:r>
            <a:r>
              <a:rPr lang="zh-CN" altLang="en-US" sz="2000" dirty="0">
                <a:latin typeface="微软雅黑" panose="020B0503020204020204" charset="-122"/>
                <a:ea typeface="微软雅黑" panose="020B0503020204020204" charset="-122"/>
                <a:sym typeface="+mn-ea"/>
              </a:rPr>
              <a:t>生产安全事故报告和调查处理条例</a:t>
            </a:r>
            <a:r>
              <a:rPr lang="en-US" altLang="zh-CN" sz="2000" dirty="0">
                <a:latin typeface="微软雅黑" panose="020B0503020204020204" charset="-122"/>
                <a:ea typeface="微软雅黑" panose="020B0503020204020204" charset="-122"/>
                <a:sym typeface="+mn-ea"/>
              </a:rPr>
              <a:t>》《</a:t>
            </a:r>
            <a:r>
              <a:rPr lang="zh-CN" altLang="en-US" sz="2000" dirty="0">
                <a:latin typeface="微软雅黑" panose="020B0503020204020204" charset="-122"/>
                <a:ea typeface="微软雅黑" panose="020B0503020204020204" charset="-122"/>
                <a:sym typeface="+mn-ea"/>
              </a:rPr>
              <a:t>国家突发公共事件总体应急预案</a:t>
            </a:r>
            <a:r>
              <a:rPr lang="en-US" altLang="zh-CN" sz="2000" dirty="0">
                <a:latin typeface="微软雅黑" panose="020B0503020204020204" charset="-122"/>
                <a:ea typeface="微软雅黑" panose="020B0503020204020204" charset="-122"/>
                <a:sym typeface="+mn-ea"/>
              </a:rPr>
              <a:t>》</a:t>
            </a:r>
            <a:r>
              <a:rPr lang="zh-CN" altLang="en-US" sz="2000" dirty="0">
                <a:latin typeface="微软雅黑" panose="020B0503020204020204" charset="-122"/>
                <a:ea typeface="微软雅黑" panose="020B0503020204020204" charset="-122"/>
                <a:sym typeface="+mn-ea"/>
              </a:rPr>
              <a:t>及相关法律法规等，制定本预案。</a:t>
            </a:r>
            <a:endParaRPr lang="zh-CN" altLang="en-US" sz="2000" dirty="0">
              <a:latin typeface="微软雅黑" panose="020B0503020204020204" charset="-122"/>
              <a:ea typeface="微软雅黑" panose="020B0503020204020204" charset="-122"/>
              <a:sym typeface="+mn-ea"/>
            </a:endParaRPr>
          </a:p>
        </p:txBody>
      </p:sp>
      <p:sp>
        <p:nvSpPr>
          <p:cNvPr id="18" name="矩形 17"/>
          <p:cNvSpPr/>
          <p:nvPr>
            <p:custDataLst>
              <p:tags r:id="rId5"/>
            </p:custDataLst>
          </p:nvPr>
        </p:nvSpPr>
        <p:spPr>
          <a:xfrm>
            <a:off x="968211" y="2537529"/>
            <a:ext cx="318722" cy="1194883"/>
          </a:xfrm>
          <a:prstGeom prst="rect">
            <a:avLst/>
          </a:prstGeom>
          <a:solidFill>
            <a:sysClr val="window" lastClr="FFFFFF"/>
          </a:solid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4" name="三角形 23"/>
          <p:cNvSpPr/>
          <p:nvPr>
            <p:custDataLst>
              <p:tags r:id="rId6"/>
            </p:custDataLst>
          </p:nvPr>
        </p:nvSpPr>
        <p:spPr>
          <a:xfrm rot="10800000">
            <a:off x="642162" y="-2"/>
            <a:ext cx="1434845" cy="1236935"/>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11" name="三角形 10"/>
          <p:cNvSpPr/>
          <p:nvPr>
            <p:custDataLst>
              <p:tags r:id="rId7"/>
            </p:custDataLst>
          </p:nvPr>
        </p:nvSpPr>
        <p:spPr>
          <a:xfrm rot="10800000">
            <a:off x="1435314" y="6082"/>
            <a:ext cx="1021419" cy="88053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5" name="三角形 24"/>
          <p:cNvSpPr/>
          <p:nvPr>
            <p:custDataLst>
              <p:tags r:id="rId8"/>
            </p:custDataLst>
          </p:nvPr>
        </p:nvSpPr>
        <p:spPr>
          <a:xfrm>
            <a:off x="10799996" y="6214533"/>
            <a:ext cx="746422" cy="643467"/>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6" name="三角形 25"/>
          <p:cNvSpPr/>
          <p:nvPr>
            <p:custDataLst>
              <p:tags r:id="rId9"/>
            </p:custDataLst>
          </p:nvPr>
        </p:nvSpPr>
        <p:spPr>
          <a:xfrm>
            <a:off x="11280741" y="6384491"/>
            <a:ext cx="531354" cy="45806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Tree>
    <p:custDataLst>
      <p:tags r:id="rId10"/>
    </p:custData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4" name="线条"/>
          <p:cNvSpPr/>
          <p:nvPr>
            <p:custDataLst>
              <p:tags r:id="rId1"/>
            </p:custDataLst>
          </p:nvPr>
        </p:nvSpPr>
        <p:spPr>
          <a:xfrm>
            <a:off x="6929563" y="1576172"/>
            <a:ext cx="430794" cy="0"/>
          </a:xfrm>
          <a:prstGeom prst="line">
            <a:avLst/>
          </a:prstGeom>
          <a:ln w="50800" cap="rnd">
            <a:solidFill>
              <a:srgbClr val="CCCCCC">
                <a:lumMod val="50000"/>
              </a:srgbClr>
            </a:solidFill>
          </a:ln>
        </p:spPr>
        <p:txBody>
          <a:bodyPr tIns="45720" bIns="45720"/>
          <a:lstStyle/>
          <a:p>
            <a:endParaRPr sz="900"/>
          </a:p>
        </p:txBody>
      </p:sp>
      <p:sp>
        <p:nvSpPr>
          <p:cNvPr id="5" name="椭圆 4"/>
          <p:cNvSpPr/>
          <p:nvPr>
            <p:custDataLst>
              <p:tags r:id="rId2"/>
            </p:custDataLst>
          </p:nvPr>
        </p:nvSpPr>
        <p:spPr>
          <a:xfrm>
            <a:off x="11464590" y="407229"/>
            <a:ext cx="158449" cy="154745"/>
          </a:xfrm>
          <a:prstGeom prst="ellipse">
            <a:avLst/>
          </a:prstGeom>
          <a:solidFill>
            <a:srgbClr val="CCCCCC">
              <a:lumMod val="50000"/>
            </a:srgbClr>
          </a:solidFill>
          <a:ln>
            <a:noFill/>
          </a:ln>
        </p:spPr>
        <p:style>
          <a:lnRef idx="2">
            <a:srgbClr val="CCCCCC">
              <a:shade val="50000"/>
            </a:srgbClr>
          </a:lnRef>
          <a:fillRef idx="1">
            <a:srgbClr val="CCCCCC"/>
          </a:fillRef>
          <a:effectRef idx="0">
            <a:srgbClr val="CCCCCC"/>
          </a:effectRef>
          <a:fontRef idx="minor">
            <a:sysClr val="window" lastClr="FFFFFF"/>
          </a:fontRef>
        </p:style>
        <p:txBody>
          <a:bodyPr rtlCol="0" anchor="ctr"/>
          <a:lstStyle/>
          <a:p>
            <a:pPr algn="ctr"/>
            <a:endParaRPr lang="zh-CN" altLang="en-US"/>
          </a:p>
        </p:txBody>
      </p:sp>
      <p:sp>
        <p:nvSpPr>
          <p:cNvPr id="2" name="文本框 1"/>
          <p:cNvSpPr txBox="1"/>
          <p:nvPr>
            <p:custDataLst>
              <p:tags r:id="rId3"/>
            </p:custDataLst>
          </p:nvPr>
        </p:nvSpPr>
        <p:spPr>
          <a:xfrm>
            <a:off x="6813991" y="516779"/>
            <a:ext cx="4788000" cy="7007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22860" rIns="22860">
            <a:normAutofit/>
          </a:bodyPr>
          <a:lstStyle>
            <a:defPPr>
              <a:defRPr lang="zh-CN"/>
            </a:defPPr>
            <a:lvl1pPr marR="0" lvl="0" indent="0" fontAlgn="auto">
              <a:lnSpc>
                <a:spcPct val="120000"/>
              </a:lnSpc>
              <a:spcBef>
                <a:spcPts val="0"/>
              </a:spcBef>
              <a:spcAft>
                <a:spcPts val="0"/>
              </a:spcAft>
              <a:buClrTx/>
              <a:buSzTx/>
              <a:buFontTx/>
              <a:buNone/>
              <a:defRPr kumimoji="0" sz="3600" b="1" i="0" u="none" strike="noStrike" cap="none" spc="0" normalizeH="0" baseline="0">
                <a:ln>
                  <a:noFill/>
                </a:ln>
                <a:solidFill>
                  <a:sysClr val="windowText" lastClr="000000">
                    <a:lumMod val="75000"/>
                    <a:lumOff val="25000"/>
                  </a:sysClr>
                </a:solidFill>
                <a:effectLst/>
                <a:uLnTx/>
                <a:uFillTx/>
                <a:latin typeface="微软雅黑" panose="020B0503020204020204" charset="-122"/>
                <a:ea typeface="微软雅黑" panose="020B0503020204020204" charset="-122"/>
                <a:cs typeface="Calibri" panose="020F0502020204030204" pitchFamily="34" charset="0"/>
              </a:defRPr>
            </a:lvl1pPr>
            <a:lvl2pPr marL="742950" indent="-285750">
              <a:defRPr sz="4800">
                <a:solidFill>
                  <a:srgbClr val="27282D"/>
                </a:solidFill>
                <a:latin typeface="Calibri" panose="020F0502020204030204" pitchFamily="34" charset="0"/>
                <a:cs typeface="Calibri" panose="020F0502020204030204" pitchFamily="34" charset="0"/>
              </a:defRPr>
            </a:lvl2pPr>
            <a:lvl3pPr marL="1143000" indent="-228600">
              <a:defRPr sz="4800">
                <a:solidFill>
                  <a:srgbClr val="27282D"/>
                </a:solidFill>
                <a:latin typeface="Calibri" panose="020F0502020204030204" pitchFamily="34" charset="0"/>
                <a:cs typeface="Calibri" panose="020F0502020204030204" pitchFamily="34" charset="0"/>
              </a:defRPr>
            </a:lvl3pPr>
            <a:lvl4pPr marL="1600200" indent="-228600">
              <a:defRPr sz="4800">
                <a:solidFill>
                  <a:srgbClr val="27282D"/>
                </a:solidFill>
                <a:latin typeface="Calibri" panose="020F0502020204030204" pitchFamily="34" charset="0"/>
                <a:cs typeface="Calibri" panose="020F0502020204030204" pitchFamily="34" charset="0"/>
              </a:defRPr>
            </a:lvl4pPr>
            <a:lvl5pPr marL="2057400" indent="-228600">
              <a:defRPr sz="4800">
                <a:solidFill>
                  <a:srgbClr val="27282D"/>
                </a:solidFill>
                <a:latin typeface="Calibri" panose="020F0502020204030204" pitchFamily="34" charset="0"/>
                <a:cs typeface="Calibri" panose="020F0502020204030204" pitchFamily="34" charset="0"/>
              </a:defRPr>
            </a:lvl5pPr>
            <a:lvl6pPr marL="25146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6pPr>
            <a:lvl7pPr marL="29718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7pPr>
            <a:lvl8pPr marL="34290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8pPr>
            <a:lvl9pPr marL="38862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9pPr>
          </a:lstStyle>
          <a:p>
            <a:r>
              <a:rPr lang="en-US" altLang="zh-CN">
                <a:latin typeface="Arial" panose="020B0604020202020204" pitchFamily="34" charset="0"/>
              </a:rPr>
              <a:t>适用范围</a:t>
            </a:r>
            <a:endParaRPr lang="en-US" altLang="zh-CN">
              <a:latin typeface="Arial" panose="020B0604020202020204" pitchFamily="34" charset="0"/>
            </a:endParaRPr>
          </a:p>
        </p:txBody>
      </p:sp>
      <p:sp>
        <p:nvSpPr>
          <p:cNvPr id="4" name="文本框 3"/>
          <p:cNvSpPr txBox="1"/>
          <p:nvPr>
            <p:custDataLst>
              <p:tags r:id="rId4"/>
            </p:custDataLst>
          </p:nvPr>
        </p:nvSpPr>
        <p:spPr>
          <a:xfrm>
            <a:off x="6813991" y="1804246"/>
            <a:ext cx="4788000" cy="2053383"/>
          </a:xfrm>
          <a:prstGeom prst="rect">
            <a:avLst/>
          </a:prstGeom>
          <a:ln w="25400">
            <a:miter lim="400000"/>
          </a:ln>
        </p:spPr>
        <p:txBody>
          <a:bodyPr tIns="45720" bIns="45720">
            <a:spAutoFit/>
          </a:bodyPr>
          <a:lstStyle>
            <a:defPPr>
              <a:defRPr lang="zh-CN"/>
            </a:defPPr>
            <a:lvl1pPr>
              <a:lnSpc>
                <a:spcPct val="130000"/>
              </a:lnSpc>
              <a:defRPr sz="2000" spc="150">
                <a:solidFill>
                  <a:sysClr val="windowText" lastClr="000000">
                    <a:lumMod val="65000"/>
                    <a:lumOff val="35000"/>
                  </a:sysClr>
                </a:solidFill>
                <a:latin typeface="微软雅黑" panose="020B0503020204020204" charset="-122"/>
                <a:ea typeface="微软雅黑" panose="020B0503020204020204" charset="-122"/>
                <a:cs typeface="Lato Regular"/>
              </a:defRPr>
            </a:lvl1pPr>
          </a:lstStyle>
          <a:p>
            <a:r>
              <a:rPr lang="zh-CN" altLang="en-US" dirty="0">
                <a:latin typeface="Arial" panose="020B0604020202020204" pitchFamily="34" charset="0"/>
              </a:rPr>
              <a:t>本预案适用于城市轨道交通运营过程中发生的因列车撞击、脱轨，设施设备故障、损毁，以及大客流等情况，造成人员伤亡、行车中断、财产损失的突发事件应对工作。</a:t>
            </a:r>
            <a:endParaRPr lang="zh-CN" altLang="en-US" dirty="0">
              <a:latin typeface="Arial" panose="020B0604020202020204" pitchFamily="34" charset="0"/>
            </a:endParaRPr>
          </a:p>
        </p:txBody>
      </p:sp>
      <p:sp>
        <p:nvSpPr>
          <p:cNvPr id="6" name="文本框 5"/>
          <p:cNvSpPr txBox="1"/>
          <p:nvPr>
            <p:custDataLst>
              <p:tags r:id="rId5"/>
            </p:custDataLst>
          </p:nvPr>
        </p:nvSpPr>
        <p:spPr>
          <a:xfrm>
            <a:off x="813723" y="4577976"/>
            <a:ext cx="10246760" cy="1020985"/>
          </a:xfrm>
          <a:prstGeom prst="rect">
            <a:avLst/>
          </a:prstGeom>
          <a:ln w="25400">
            <a:miter lim="400000"/>
          </a:ln>
        </p:spPr>
        <p:txBody>
          <a:bodyPr wrap="square" tIns="45720" bIns="45720">
            <a:spAutoFit/>
          </a:bodyPr>
          <a:lstStyle>
            <a:defPPr>
              <a:defRPr lang="zh-CN"/>
            </a:defPPr>
            <a:lvl1pPr lvl="0">
              <a:lnSpc>
                <a:spcPct val="130000"/>
              </a:lnSpc>
              <a:spcAft>
                <a:spcPts val="1000"/>
              </a:spcAft>
              <a:defRPr sz="1400" spc="150">
                <a:solidFill>
                  <a:sysClr val="window" lastClr="FFFFFF">
                    <a:lumMod val="65000"/>
                  </a:sysClr>
                </a:solidFill>
                <a:latin typeface="微软雅黑" panose="020B0503020204020204" charset="-122"/>
                <a:ea typeface="微软雅黑" panose="020B0503020204020204" charset="-122"/>
              </a:defRPr>
            </a:lvl1pPr>
          </a:lstStyle>
          <a:p>
            <a:pPr indent="444500" algn="just" fontAlgn="auto">
              <a:extLst>
                <a:ext uri="{35155182-B16C-46BC-9424-99874614C6A1}">
                  <wpsdc:indentchars xmlns:wpsdc="http://www.wps.cn/officeDocument/2017/drawingmlCustomData" val="200" checksum="909944644"/>
                </a:ext>
              </a:extLst>
            </a:pPr>
            <a:r>
              <a:rPr lang="zh-CN" altLang="en-US" sz="1600" dirty="0">
                <a:solidFill>
                  <a:schemeClr val="tx1">
                    <a:lumMod val="65000"/>
                    <a:lumOff val="35000"/>
                  </a:schemeClr>
                </a:solidFill>
                <a:latin typeface="Arial" panose="020B0604020202020204" pitchFamily="34" charset="0"/>
              </a:rPr>
              <a:t>因地震、洪涝、气象灾害等自然灾害和恐怖袭击、刑事案件等社会安全事件以及其他因素影响或可能影响城市轨道交通正常运营时，依据国家相关预案执行，同时参照本预案组织做好监测预警、信息报告、应急响应、后期处置等相关应对工作。</a:t>
            </a:r>
            <a:endParaRPr lang="zh-CN" altLang="en-US" sz="1600" dirty="0">
              <a:solidFill>
                <a:schemeClr val="tx1">
                  <a:lumMod val="65000"/>
                  <a:lumOff val="35000"/>
                </a:schemeClr>
              </a:solidFill>
              <a:latin typeface="Arial" panose="020B0604020202020204" pitchFamily="34" charset="0"/>
            </a:endParaRPr>
          </a:p>
        </p:txBody>
      </p:sp>
      <p:pic>
        <p:nvPicPr>
          <p:cNvPr id="9" name="PA-组合 6" descr="E:\桌面临时文件\@课件制作-材料\1陈晓宇制作\978-7-200-14983-8《城市轨道交通法律法规》PPT模板修改\5.jpg5"/>
          <p:cNvPicPr/>
          <p:nvPr>
            <p:custDataLst>
              <p:tags r:id="rId6"/>
            </p:custDataLst>
          </p:nvPr>
        </p:nvPicPr>
        <p:blipFill>
          <a:blip r:embed="rId7"/>
          <a:srcRect t="9239" b="9239"/>
          <a:stretch>
            <a:fillRect/>
          </a:stretch>
        </p:blipFill>
        <p:spPr>
          <a:xfrm>
            <a:off x="0" y="0"/>
            <a:ext cx="6094058" cy="3427907"/>
          </a:xfrm>
          <a:prstGeom prst="rect">
            <a:avLst/>
          </a:prstGeom>
        </p:spPr>
      </p:pic>
    </p:spTree>
    <p:custDataLst>
      <p:tags r:id="rId8"/>
    </p:custDataLst>
  </p:cSld>
  <p:clrMapOvr>
    <a:masterClrMapping/>
  </p:clrMapOvr>
  <p:transition spd="slow">
    <p:dissolve/>
  </p:transition>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250"/>
                                  </p:stCondLst>
                                  <p:childTnLst>
                                    <p:set>
                                      <p:cBhvr>
                                        <p:cTn id="6" dur="indefinite" fill="hold"/>
                                        <p:tgtEl>
                                          <p:spTgt spid="1674"/>
                                        </p:tgtEl>
                                        <p:attrNameLst>
                                          <p:attrName>style.visibility</p:attrName>
                                        </p:attrNameLst>
                                      </p:cBhvr>
                                      <p:to>
                                        <p:strVal val="visible"/>
                                      </p:to>
                                    </p:set>
                                    <p:anim calcmode="lin" valueType="num">
                                      <p:cBhvr>
                                        <p:cTn id="7" dur="750" fill="hold"/>
                                        <p:tgtEl>
                                          <p:spTgt spid="1674"/>
                                        </p:tgtEl>
                                        <p:attrNameLst>
                                          <p:attrName>ppt_x</p:attrName>
                                        </p:attrNameLst>
                                      </p:cBhvr>
                                      <p:tavLst>
                                        <p:tav tm="0">
                                          <p:val>
                                            <p:strVal val="1+#ppt_w/2"/>
                                          </p:val>
                                        </p:tav>
                                        <p:tav tm="100000">
                                          <p:val>
                                            <p:strVal val="#ppt_x"/>
                                          </p:val>
                                        </p:tav>
                                      </p:tavLst>
                                    </p:anim>
                                    <p:anim calcmode="lin" valueType="num">
                                      <p:cBhvr>
                                        <p:cTn id="8" dur="750" fill="hold"/>
                                        <p:tgtEl>
                                          <p:spTgt spid="16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4" grpId="0" bldLvl="0" animBg="1" advAuto="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TextBox 8"/>
          <p:cNvSpPr txBox="1"/>
          <p:nvPr/>
        </p:nvSpPr>
        <p:spPr>
          <a:xfrm>
            <a:off x="1017905" y="577850"/>
            <a:ext cx="10155555" cy="430530"/>
          </a:xfrm>
          <a:prstGeom prst="rect">
            <a:avLst/>
          </a:prstGeom>
          <a:noFill/>
        </p:spPr>
        <p:txBody>
          <a:bodyPr wrap="square" lIns="0" tIns="0" rIns="0" bIns="0" rtlCol="0" anchor="ctr">
            <a:spAutoFit/>
          </a:bodyPr>
          <a:lstStyle/>
          <a:p>
            <a:pPr algn="ctr"/>
            <a:r>
              <a:rPr lang="zh-CN" altLang="en-US" sz="2800" b="1" dirty="0">
                <a:latin typeface="方正大黑简体" panose="02000000000000000000" charset="-122"/>
                <a:ea typeface="方正大黑简体" panose="02000000000000000000" charset="-122"/>
                <a:sym typeface="+mn-ea"/>
              </a:rPr>
              <a:t>工作原则</a:t>
            </a:r>
            <a:endParaRPr lang="zh-CN" altLang="en-US" sz="2800" b="1" dirty="0">
              <a:latin typeface="方正大黑简体" panose="02000000000000000000" charset="-122"/>
              <a:ea typeface="方正大黑简体" panose="02000000000000000000" charset="-122"/>
              <a:sym typeface="+mn-ea"/>
            </a:endParaRPr>
          </a:p>
        </p:txBody>
      </p:sp>
      <p:sp>
        <p:nvSpPr>
          <p:cNvPr id="2" name="文本框 1"/>
          <p:cNvSpPr txBox="1"/>
          <p:nvPr/>
        </p:nvSpPr>
        <p:spPr>
          <a:xfrm>
            <a:off x="1017905" y="1697277"/>
            <a:ext cx="9071810" cy="1710084"/>
          </a:xfrm>
          <a:prstGeom prst="rect">
            <a:avLst/>
          </a:prstGeom>
          <a:noFill/>
        </p:spPr>
        <p:txBody>
          <a:bodyPr wrap="square" rtlCol="0">
            <a:spAutoFit/>
          </a:bodyPr>
          <a:lstStyle/>
          <a:p>
            <a:pPr indent="457200" algn="just">
              <a:lnSpc>
                <a:spcPct val="150000"/>
              </a:lnSpc>
            </a:pPr>
            <a:r>
              <a:rPr lang="zh-CN" altLang="en-US" dirty="0"/>
              <a:t>运营突发事件应对工作坚持统一领导、属地负责，条块结合、协调联动，快速反应、科学处置的原则。运营突发事件发生后，城市轨道交通所在地城市及以上地方各级人民政府和有关部门、城市轨道交通运营单位（以下简称运营单位）应立即按照职责分工和相关预案开展处置工作。</a:t>
            </a:r>
            <a:endParaRPr lang="zh-CN" altLang="en-US" dirty="0"/>
          </a:p>
        </p:txBody>
      </p:sp>
      <p:sp>
        <p:nvSpPr>
          <p:cNvPr id="3" name="文本框 2"/>
          <p:cNvSpPr txBox="1"/>
          <p:nvPr/>
        </p:nvSpPr>
        <p:spPr>
          <a:xfrm>
            <a:off x="1152396" y="3820438"/>
            <a:ext cx="8937320" cy="1508105"/>
          </a:xfrm>
          <a:prstGeom prst="rect">
            <a:avLst/>
          </a:prstGeom>
          <a:noFill/>
        </p:spPr>
        <p:txBody>
          <a:bodyPr wrap="square" rtlCol="0">
            <a:spAutoFit/>
          </a:bodyPr>
          <a:lstStyle/>
          <a:p>
            <a:pPr algn="ctr"/>
            <a:r>
              <a:rPr lang="zh-CN" altLang="en-US" sz="2800" b="1" dirty="0">
                <a:ea typeface="方正大黑简体" panose="02000000000000000000" charset="-122"/>
              </a:rPr>
              <a:t>           事件分级 </a:t>
            </a:r>
            <a:endParaRPr lang="en-US" altLang="zh-CN" sz="2800" b="1" dirty="0">
              <a:ea typeface="方正大黑简体" panose="02000000000000000000" charset="-122"/>
            </a:endParaRPr>
          </a:p>
          <a:p>
            <a:pPr algn="ctr"/>
            <a:endParaRPr lang="zh-CN" altLang="en-US" sz="2800" b="1" dirty="0">
              <a:ea typeface="方正大黑简体" panose="02000000000000000000" charset="-122"/>
            </a:endParaRPr>
          </a:p>
          <a:p>
            <a:r>
              <a:rPr lang="zh-CN" altLang="en-US" sz="1800" b="0" dirty="0">
                <a:solidFill>
                  <a:srgbClr val="231F20"/>
                </a:solidFill>
                <a:effectLst/>
                <a:latin typeface="FZSSJW--GB1-0"/>
              </a:rPr>
              <a:t>         按照事件严重性和受影响程度，运营突发事件分为特别重大、重大、较大和一般 四级。事件分级标准见附则。</a:t>
            </a:r>
            <a:r>
              <a:rPr lang="zh-CN" altLang="en-US" sz="1800" b="0" dirty="0">
                <a:solidFill>
                  <a:srgbClr val="231F20"/>
                </a:solidFill>
                <a:effectLst/>
                <a:latin typeface="E-BZ"/>
              </a:rPr>
              <a:t> </a:t>
            </a:r>
            <a:endParaRPr lang="zh-CN" altLang="en-US" dirty="0"/>
          </a:p>
        </p:txBody>
      </p:sp>
    </p:spTree>
    <p:custDataLst>
      <p:tags r:id="rId1"/>
    </p:custDataLst>
  </p:cSld>
  <p:clrMapOvr>
    <a:masterClrMapping/>
  </p:clrMapOvr>
  <p:transition spd="slow">
    <p:push/>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任意多边形 58"/>
          <p:cNvSpPr/>
          <p:nvPr>
            <p:custDataLst>
              <p:tags r:id="rId1"/>
            </p:custDataLst>
          </p:nvPr>
        </p:nvSpPr>
        <p:spPr bwMode="auto">
          <a:xfrm>
            <a:off x="5960508" y="3648393"/>
            <a:ext cx="2105025" cy="536575"/>
          </a:xfrm>
          <a:custGeom>
            <a:avLst/>
            <a:gdLst>
              <a:gd name="T0" fmla="*/ 79 w 624"/>
              <a:gd name="T1" fmla="*/ 159 h 159"/>
              <a:gd name="T2" fmla="*/ 545 w 624"/>
              <a:gd name="T3" fmla="*/ 159 h 159"/>
              <a:gd name="T4" fmla="*/ 624 w 624"/>
              <a:gd name="T5" fmla="*/ 80 h 159"/>
              <a:gd name="T6" fmla="*/ 545 w 624"/>
              <a:gd name="T7" fmla="*/ 0 h 159"/>
              <a:gd name="T8" fmla="*/ 79 w 624"/>
              <a:gd name="T9" fmla="*/ 0 h 159"/>
              <a:gd name="T10" fmla="*/ 0 w 624"/>
              <a:gd name="T11" fmla="*/ 80 h 159"/>
              <a:gd name="T12" fmla="*/ 79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79" y="159"/>
                </a:moveTo>
                <a:cubicBezTo>
                  <a:pt x="545" y="159"/>
                  <a:pt x="545" y="159"/>
                  <a:pt x="545" y="159"/>
                </a:cubicBezTo>
                <a:cubicBezTo>
                  <a:pt x="589" y="159"/>
                  <a:pt x="624" y="124"/>
                  <a:pt x="624" y="80"/>
                </a:cubicBezTo>
                <a:cubicBezTo>
                  <a:pt x="624" y="36"/>
                  <a:pt x="589" y="0"/>
                  <a:pt x="545" y="0"/>
                </a:cubicBezTo>
                <a:cubicBezTo>
                  <a:pt x="79" y="0"/>
                  <a:pt x="79" y="0"/>
                  <a:pt x="79" y="0"/>
                </a:cubicBezTo>
                <a:cubicBezTo>
                  <a:pt x="35" y="0"/>
                  <a:pt x="0" y="36"/>
                  <a:pt x="0" y="80"/>
                </a:cubicBezTo>
                <a:cubicBezTo>
                  <a:pt x="0" y="124"/>
                  <a:pt x="35" y="159"/>
                  <a:pt x="79" y="159"/>
                </a:cubicBezTo>
              </a:path>
            </a:pathLst>
          </a:custGeom>
          <a:solidFill>
            <a:srgbClr val="3498D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 name="任意多边形 14"/>
          <p:cNvSpPr/>
          <p:nvPr>
            <p:custDataLst>
              <p:tags r:id="rId2"/>
            </p:custDataLst>
          </p:nvPr>
        </p:nvSpPr>
        <p:spPr bwMode="auto">
          <a:xfrm>
            <a:off x="6179583" y="2721293"/>
            <a:ext cx="85725" cy="392430"/>
          </a:xfrm>
          <a:custGeom>
            <a:avLst/>
            <a:gdLst>
              <a:gd name="T0" fmla="*/ 0 w 25"/>
              <a:gd name="T1" fmla="*/ 116 h 116"/>
              <a:gd name="T2" fmla="*/ 16 w 25"/>
              <a:gd name="T3" fmla="*/ 95 h 116"/>
              <a:gd name="T4" fmla="*/ 0 w 25"/>
              <a:gd name="T5" fmla="*/ 0 h 116"/>
              <a:gd name="T6" fmla="*/ 23 w 25"/>
              <a:gd name="T7" fmla="*/ 37 h 116"/>
              <a:gd name="T8" fmla="*/ 23 w 25"/>
              <a:gd name="T9" fmla="*/ 37 h 116"/>
              <a:gd name="T10" fmla="*/ 23 w 25"/>
              <a:gd name="T11" fmla="*/ 38 h 116"/>
              <a:gd name="T12" fmla="*/ 23 w 25"/>
              <a:gd name="T13" fmla="*/ 38 h 116"/>
              <a:gd name="T14" fmla="*/ 23 w 25"/>
              <a:gd name="T15" fmla="*/ 38 h 116"/>
              <a:gd name="T16" fmla="*/ 23 w 25"/>
              <a:gd name="T17" fmla="*/ 38 h 116"/>
              <a:gd name="T18" fmla="*/ 23 w 25"/>
              <a:gd name="T19" fmla="*/ 39 h 116"/>
              <a:gd name="T20" fmla="*/ 25 w 25"/>
              <a:gd name="T21" fmla="*/ 52 h 116"/>
              <a:gd name="T22" fmla="*/ 25 w 25"/>
              <a:gd name="T23" fmla="*/ 53 h 116"/>
              <a:gd name="T24" fmla="*/ 25 w 25"/>
              <a:gd name="T25" fmla="*/ 53 h 116"/>
              <a:gd name="T26" fmla="*/ 25 w 25"/>
              <a:gd name="T27" fmla="*/ 53 h 116"/>
              <a:gd name="T28" fmla="*/ 25 w 25"/>
              <a:gd name="T29" fmla="*/ 53 h 116"/>
              <a:gd name="T30" fmla="*/ 25 w 25"/>
              <a:gd name="T31" fmla="*/ 54 h 116"/>
              <a:gd name="T32" fmla="*/ 25 w 25"/>
              <a:gd name="T33" fmla="*/ 54 h 116"/>
              <a:gd name="T34" fmla="*/ 25 w 25"/>
              <a:gd name="T35" fmla="*/ 54 h 116"/>
              <a:gd name="T36" fmla="*/ 25 w 25"/>
              <a:gd name="T37" fmla="*/ 54 h 116"/>
              <a:gd name="T38" fmla="*/ 25 w 25"/>
              <a:gd name="T39" fmla="*/ 55 h 116"/>
              <a:gd name="T40" fmla="*/ 25 w 25"/>
              <a:gd name="T41" fmla="*/ 55 h 116"/>
              <a:gd name="T42" fmla="*/ 25 w 25"/>
              <a:gd name="T43" fmla="*/ 55 h 116"/>
              <a:gd name="T44" fmla="*/ 25 w 25"/>
              <a:gd name="T45" fmla="*/ 55 h 116"/>
              <a:gd name="T46" fmla="*/ 25 w 25"/>
              <a:gd name="T47" fmla="*/ 56 h 116"/>
              <a:gd name="T48" fmla="*/ 25 w 25"/>
              <a:gd name="T49" fmla="*/ 56 h 116"/>
              <a:gd name="T50" fmla="*/ 25 w 25"/>
              <a:gd name="T51" fmla="*/ 56 h 116"/>
              <a:gd name="T52" fmla="*/ 25 w 25"/>
              <a:gd name="T53" fmla="*/ 56 h 116"/>
              <a:gd name="T54" fmla="*/ 25 w 25"/>
              <a:gd name="T55" fmla="*/ 57 h 116"/>
              <a:gd name="T56" fmla="*/ 25 w 25"/>
              <a:gd name="T57" fmla="*/ 57 h 116"/>
              <a:gd name="T58" fmla="*/ 25 w 25"/>
              <a:gd name="T59" fmla="*/ 57 h 116"/>
              <a:gd name="T60" fmla="*/ 25 w 25"/>
              <a:gd name="T61" fmla="*/ 58 h 116"/>
              <a:gd name="T62" fmla="*/ 25 w 25"/>
              <a:gd name="T63" fmla="*/ 58 h 116"/>
              <a:gd name="T64" fmla="*/ 25 w 25"/>
              <a:gd name="T65"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 h="116">
                <a:moveTo>
                  <a:pt x="16" y="95"/>
                </a:moveTo>
                <a:cubicBezTo>
                  <a:pt x="12" y="103"/>
                  <a:pt x="7" y="110"/>
                  <a:pt x="0" y="116"/>
                </a:cubicBezTo>
                <a:cubicBezTo>
                  <a:pt x="0" y="116"/>
                  <a:pt x="0" y="116"/>
                  <a:pt x="0" y="116"/>
                </a:cubicBezTo>
                <a:cubicBezTo>
                  <a:pt x="7" y="110"/>
                  <a:pt x="12" y="103"/>
                  <a:pt x="16" y="95"/>
                </a:cubicBezTo>
                <a:moveTo>
                  <a:pt x="0" y="0"/>
                </a:moveTo>
                <a:cubicBezTo>
                  <a:pt x="0" y="0"/>
                  <a:pt x="0" y="0"/>
                  <a:pt x="0" y="0"/>
                </a:cubicBezTo>
                <a:cubicBezTo>
                  <a:pt x="11" y="10"/>
                  <a:pt x="19" y="23"/>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9"/>
                  <a:pt x="23" y="39"/>
                  <a:pt x="23" y="39"/>
                </a:cubicBezTo>
                <a:cubicBezTo>
                  <a:pt x="23" y="39"/>
                  <a:pt x="23" y="39"/>
                  <a:pt x="23" y="39"/>
                </a:cubicBezTo>
                <a:cubicBezTo>
                  <a:pt x="24" y="43"/>
                  <a:pt x="25" y="48"/>
                  <a:pt x="25" y="52"/>
                </a:cubicBezTo>
                <a:cubicBezTo>
                  <a:pt x="25" y="52"/>
                  <a:pt x="25" y="52"/>
                  <a:pt x="25" y="52"/>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35"/>
                  <a:pt x="16" y="14"/>
                  <a:pt x="0"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 name="任意多边形 15"/>
          <p:cNvSpPr/>
          <p:nvPr>
            <p:custDataLst>
              <p:tags r:id="rId3"/>
            </p:custDataLst>
          </p:nvPr>
        </p:nvSpPr>
        <p:spPr bwMode="auto">
          <a:xfrm>
            <a:off x="6179583" y="2721293"/>
            <a:ext cx="85725" cy="392430"/>
          </a:xfrm>
          <a:custGeom>
            <a:avLst/>
            <a:gdLst>
              <a:gd name="T0" fmla="*/ 1 w 25"/>
              <a:gd name="T1" fmla="*/ 116 h 116"/>
              <a:gd name="T2" fmla="*/ 0 w 25"/>
              <a:gd name="T3" fmla="*/ 116 h 116"/>
              <a:gd name="T4" fmla="*/ 20 w 25"/>
              <a:gd name="T5" fmla="*/ 86 h 116"/>
              <a:gd name="T6" fmla="*/ 25 w 25"/>
              <a:gd name="T7" fmla="*/ 58 h 116"/>
              <a:gd name="T8" fmla="*/ 25 w 25"/>
              <a:gd name="T9" fmla="*/ 58 h 116"/>
              <a:gd name="T10" fmla="*/ 25 w 25"/>
              <a:gd name="T11" fmla="*/ 58 h 116"/>
              <a:gd name="T12" fmla="*/ 25 w 25"/>
              <a:gd name="T13" fmla="*/ 57 h 116"/>
              <a:gd name="T14" fmla="*/ 25 w 25"/>
              <a:gd name="T15" fmla="*/ 57 h 116"/>
              <a:gd name="T16" fmla="*/ 25 w 25"/>
              <a:gd name="T17" fmla="*/ 57 h 116"/>
              <a:gd name="T18" fmla="*/ 25 w 25"/>
              <a:gd name="T19" fmla="*/ 57 h 116"/>
              <a:gd name="T20" fmla="*/ 25 w 25"/>
              <a:gd name="T21" fmla="*/ 57 h 116"/>
              <a:gd name="T22" fmla="*/ 25 w 25"/>
              <a:gd name="T23" fmla="*/ 57 h 116"/>
              <a:gd name="T24" fmla="*/ 25 w 25"/>
              <a:gd name="T25" fmla="*/ 56 h 116"/>
              <a:gd name="T26" fmla="*/ 25 w 25"/>
              <a:gd name="T27" fmla="*/ 56 h 116"/>
              <a:gd name="T28" fmla="*/ 25 w 25"/>
              <a:gd name="T29" fmla="*/ 56 h 116"/>
              <a:gd name="T30" fmla="*/ 25 w 25"/>
              <a:gd name="T31" fmla="*/ 56 h 116"/>
              <a:gd name="T32" fmla="*/ 25 w 25"/>
              <a:gd name="T33" fmla="*/ 56 h 116"/>
              <a:gd name="T34" fmla="*/ 25 w 25"/>
              <a:gd name="T35" fmla="*/ 56 h 116"/>
              <a:gd name="T36" fmla="*/ 25 w 25"/>
              <a:gd name="T37" fmla="*/ 55 h 116"/>
              <a:gd name="T38" fmla="*/ 25 w 25"/>
              <a:gd name="T39" fmla="*/ 55 h 116"/>
              <a:gd name="T40" fmla="*/ 25 w 25"/>
              <a:gd name="T41" fmla="*/ 55 h 116"/>
              <a:gd name="T42" fmla="*/ 25 w 25"/>
              <a:gd name="T43" fmla="*/ 55 h 116"/>
              <a:gd name="T44" fmla="*/ 25 w 25"/>
              <a:gd name="T45" fmla="*/ 55 h 116"/>
              <a:gd name="T46" fmla="*/ 25 w 25"/>
              <a:gd name="T47" fmla="*/ 55 h 116"/>
              <a:gd name="T48" fmla="*/ 25 w 25"/>
              <a:gd name="T49" fmla="*/ 54 h 116"/>
              <a:gd name="T50" fmla="*/ 25 w 25"/>
              <a:gd name="T51" fmla="*/ 54 h 116"/>
              <a:gd name="T52" fmla="*/ 25 w 25"/>
              <a:gd name="T53" fmla="*/ 54 h 116"/>
              <a:gd name="T54" fmla="*/ 25 w 25"/>
              <a:gd name="T55" fmla="*/ 54 h 116"/>
              <a:gd name="T56" fmla="*/ 25 w 25"/>
              <a:gd name="T57" fmla="*/ 54 h 116"/>
              <a:gd name="T58" fmla="*/ 25 w 25"/>
              <a:gd name="T59" fmla="*/ 53 h 116"/>
              <a:gd name="T60" fmla="*/ 25 w 25"/>
              <a:gd name="T61" fmla="*/ 53 h 116"/>
              <a:gd name="T62" fmla="*/ 25 w 25"/>
              <a:gd name="T63" fmla="*/ 53 h 116"/>
              <a:gd name="T64" fmla="*/ 25 w 25"/>
              <a:gd name="T65" fmla="*/ 53 h 116"/>
              <a:gd name="T66" fmla="*/ 25 w 25"/>
              <a:gd name="T67" fmla="*/ 53 h 116"/>
              <a:gd name="T68" fmla="*/ 25 w 25"/>
              <a:gd name="T69" fmla="*/ 53 h 116"/>
              <a:gd name="T70" fmla="*/ 25 w 25"/>
              <a:gd name="T71" fmla="*/ 52 h 116"/>
              <a:gd name="T72" fmla="*/ 23 w 25"/>
              <a:gd name="T73" fmla="*/ 39 h 116"/>
              <a:gd name="T74" fmla="*/ 23 w 25"/>
              <a:gd name="T75" fmla="*/ 39 h 116"/>
              <a:gd name="T76" fmla="*/ 23 w 25"/>
              <a:gd name="T77" fmla="*/ 38 h 116"/>
              <a:gd name="T78" fmla="*/ 23 w 25"/>
              <a:gd name="T79" fmla="*/ 38 h 116"/>
              <a:gd name="T80" fmla="*/ 23 w 25"/>
              <a:gd name="T81" fmla="*/ 38 h 116"/>
              <a:gd name="T82" fmla="*/ 23 w 25"/>
              <a:gd name="T83" fmla="*/ 38 h 116"/>
              <a:gd name="T84" fmla="*/ 23 w 25"/>
              <a:gd name="T85" fmla="*/ 38 h 116"/>
              <a:gd name="T86" fmla="*/ 23 w 25"/>
              <a:gd name="T87" fmla="*/ 38 h 116"/>
              <a:gd name="T88" fmla="*/ 23 w 25"/>
              <a:gd name="T89" fmla="*/ 37 h 116"/>
              <a:gd name="T90" fmla="*/ 23 w 25"/>
              <a:gd name="T91" fmla="*/ 37 h 116"/>
              <a:gd name="T92" fmla="*/ 23 w 25"/>
              <a:gd name="T93" fmla="*/ 37 h 116"/>
              <a:gd name="T94" fmla="*/ 0 w 25"/>
              <a:gd name="T95" fmla="*/ 0 h 116"/>
              <a:gd name="T96" fmla="*/ 23 w 25"/>
              <a:gd name="T97" fmla="*/ 3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 h="116">
                <a:moveTo>
                  <a:pt x="20" y="86"/>
                </a:moveTo>
                <a:cubicBezTo>
                  <a:pt x="16" y="97"/>
                  <a:pt x="9" y="107"/>
                  <a:pt x="1" y="116"/>
                </a:cubicBezTo>
                <a:cubicBezTo>
                  <a:pt x="0" y="116"/>
                  <a:pt x="0" y="116"/>
                  <a:pt x="0" y="116"/>
                </a:cubicBezTo>
                <a:cubicBezTo>
                  <a:pt x="0" y="116"/>
                  <a:pt x="0" y="116"/>
                  <a:pt x="0" y="116"/>
                </a:cubicBezTo>
                <a:cubicBezTo>
                  <a:pt x="7" y="110"/>
                  <a:pt x="12" y="103"/>
                  <a:pt x="16" y="95"/>
                </a:cubicBezTo>
                <a:cubicBezTo>
                  <a:pt x="18" y="92"/>
                  <a:pt x="19" y="89"/>
                  <a:pt x="20" y="86"/>
                </a:cubicBezTo>
                <a:moveTo>
                  <a:pt x="25" y="58"/>
                </a:moveTo>
                <a:cubicBezTo>
                  <a:pt x="25" y="58"/>
                  <a:pt x="25" y="58"/>
                  <a:pt x="25" y="58"/>
                </a:cubicBezTo>
                <a:cubicBezTo>
                  <a:pt x="25" y="58"/>
                  <a:pt x="25" y="58"/>
                  <a:pt x="25" y="58"/>
                </a:cubicBezTo>
                <a:cubicBezTo>
                  <a:pt x="25" y="58"/>
                  <a:pt x="25" y="58"/>
                  <a:pt x="25" y="58"/>
                </a:cubicBezTo>
                <a:moveTo>
                  <a:pt x="25" y="58"/>
                </a:moveTo>
                <a:cubicBezTo>
                  <a:pt x="25" y="58"/>
                  <a:pt x="25" y="58"/>
                  <a:pt x="25" y="58"/>
                </a:cubicBezTo>
                <a:cubicBezTo>
                  <a:pt x="25" y="58"/>
                  <a:pt x="25" y="58"/>
                  <a:pt x="25" y="58"/>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6"/>
                </a:moveTo>
                <a:cubicBezTo>
                  <a:pt x="25" y="57"/>
                  <a:pt x="25" y="57"/>
                  <a:pt x="25" y="57"/>
                </a:cubicBezTo>
                <a:cubicBezTo>
                  <a:pt x="25" y="57"/>
                  <a:pt x="25" y="57"/>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5"/>
                </a:moveTo>
                <a:cubicBezTo>
                  <a:pt x="25" y="55"/>
                  <a:pt x="25" y="56"/>
                  <a:pt x="25" y="56"/>
                </a:cubicBezTo>
                <a:cubicBezTo>
                  <a:pt x="25" y="56"/>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4"/>
                </a:moveTo>
                <a:cubicBezTo>
                  <a:pt x="25" y="54"/>
                  <a:pt x="25" y="54"/>
                  <a:pt x="25" y="55"/>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2"/>
                </a:moveTo>
                <a:cubicBezTo>
                  <a:pt x="25" y="52"/>
                  <a:pt x="25" y="52"/>
                  <a:pt x="25" y="52"/>
                </a:cubicBezTo>
                <a:cubicBezTo>
                  <a:pt x="25" y="52"/>
                  <a:pt x="25" y="52"/>
                  <a:pt x="25" y="52"/>
                </a:cubicBezTo>
                <a:moveTo>
                  <a:pt x="23" y="39"/>
                </a:moveTo>
                <a:cubicBezTo>
                  <a:pt x="23" y="39"/>
                  <a:pt x="23" y="39"/>
                  <a:pt x="23" y="39"/>
                </a:cubicBezTo>
                <a:cubicBezTo>
                  <a:pt x="23" y="39"/>
                  <a:pt x="23" y="39"/>
                  <a:pt x="23" y="39"/>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7"/>
                </a:moveTo>
                <a:cubicBezTo>
                  <a:pt x="23" y="37"/>
                  <a:pt x="23" y="37"/>
                  <a:pt x="23" y="37"/>
                </a:cubicBezTo>
                <a:cubicBezTo>
                  <a:pt x="23" y="37"/>
                  <a:pt x="23" y="37"/>
                  <a:pt x="23" y="37"/>
                </a:cubicBezTo>
                <a:moveTo>
                  <a:pt x="23" y="37"/>
                </a:moveTo>
                <a:cubicBezTo>
                  <a:pt x="23" y="37"/>
                  <a:pt x="23" y="37"/>
                  <a:pt x="23" y="37"/>
                </a:cubicBezTo>
                <a:cubicBezTo>
                  <a:pt x="23" y="37"/>
                  <a:pt x="23" y="37"/>
                  <a:pt x="23" y="37"/>
                </a:cubicBezTo>
                <a:moveTo>
                  <a:pt x="0" y="0"/>
                </a:moveTo>
                <a:cubicBezTo>
                  <a:pt x="0" y="0"/>
                  <a:pt x="0" y="0"/>
                  <a:pt x="0" y="0"/>
                </a:cubicBezTo>
                <a:cubicBezTo>
                  <a:pt x="1" y="0"/>
                  <a:pt x="1" y="0"/>
                  <a:pt x="1" y="0"/>
                </a:cubicBezTo>
                <a:cubicBezTo>
                  <a:pt x="11" y="10"/>
                  <a:pt x="19" y="23"/>
                  <a:pt x="23" y="37"/>
                </a:cubicBezTo>
                <a:cubicBezTo>
                  <a:pt x="19" y="23"/>
                  <a:pt x="11" y="10"/>
                  <a:pt x="0" y="0"/>
                </a:cubicBezTo>
              </a:path>
            </a:pathLst>
          </a:custGeom>
          <a:solidFill>
            <a:srgbClr val="CFA4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 name="任意多边形 16"/>
          <p:cNvSpPr/>
          <p:nvPr>
            <p:custDataLst>
              <p:tags r:id="rId4"/>
            </p:custDataLst>
          </p:nvPr>
        </p:nvSpPr>
        <p:spPr bwMode="auto">
          <a:xfrm>
            <a:off x="5350908" y="2651443"/>
            <a:ext cx="269875" cy="265430"/>
          </a:xfrm>
          <a:custGeom>
            <a:avLst/>
            <a:gdLst>
              <a:gd name="T0" fmla="*/ 0 w 170"/>
              <a:gd name="T1" fmla="*/ 0 h 167"/>
              <a:gd name="T2" fmla="*/ 0 w 170"/>
              <a:gd name="T3" fmla="*/ 0 h 167"/>
              <a:gd name="T4" fmla="*/ 170 w 170"/>
              <a:gd name="T5" fmla="*/ 167 h 167"/>
              <a:gd name="T6" fmla="*/ 170 w 170"/>
              <a:gd name="T7" fmla="*/ 167 h 167"/>
              <a:gd name="T8" fmla="*/ 0 w 170"/>
              <a:gd name="T9" fmla="*/ 0 h 167"/>
            </a:gdLst>
            <a:ahLst/>
            <a:cxnLst>
              <a:cxn ang="0">
                <a:pos x="T0" y="T1"/>
              </a:cxn>
              <a:cxn ang="0">
                <a:pos x="T2" y="T3"/>
              </a:cxn>
              <a:cxn ang="0">
                <a:pos x="T4" y="T5"/>
              </a:cxn>
              <a:cxn ang="0">
                <a:pos x="T6" y="T7"/>
              </a:cxn>
              <a:cxn ang="0">
                <a:pos x="T8" y="T9"/>
              </a:cxn>
            </a:cxnLst>
            <a:rect l="0" t="0" r="r" b="b"/>
            <a:pathLst>
              <a:path w="170" h="167">
                <a:moveTo>
                  <a:pt x="0" y="0"/>
                </a:moveTo>
                <a:lnTo>
                  <a:pt x="0" y="0"/>
                </a:lnTo>
                <a:lnTo>
                  <a:pt x="170" y="167"/>
                </a:lnTo>
                <a:lnTo>
                  <a:pt x="170" y="167"/>
                </a:lnTo>
                <a:lnTo>
                  <a:pt x="0" y="0"/>
                </a:lnTo>
                <a:close/>
              </a:path>
            </a:pathLst>
          </a:custGeom>
          <a:solidFill>
            <a:srgbClr val="E4B5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 name="任意多边形 17"/>
          <p:cNvSpPr/>
          <p:nvPr>
            <p:custDataLst>
              <p:tags r:id="rId5"/>
            </p:custDataLst>
          </p:nvPr>
        </p:nvSpPr>
        <p:spPr bwMode="auto">
          <a:xfrm>
            <a:off x="5350908" y="2651443"/>
            <a:ext cx="269875" cy="265430"/>
          </a:xfrm>
          <a:custGeom>
            <a:avLst/>
            <a:gdLst>
              <a:gd name="T0" fmla="*/ 0 w 170"/>
              <a:gd name="T1" fmla="*/ 0 h 167"/>
              <a:gd name="T2" fmla="*/ 0 w 170"/>
              <a:gd name="T3" fmla="*/ 0 h 167"/>
              <a:gd name="T4" fmla="*/ 170 w 170"/>
              <a:gd name="T5" fmla="*/ 167 h 167"/>
              <a:gd name="T6" fmla="*/ 170 w 170"/>
              <a:gd name="T7" fmla="*/ 167 h 167"/>
              <a:gd name="T8" fmla="*/ 0 w 170"/>
              <a:gd name="T9" fmla="*/ 0 h 167"/>
            </a:gdLst>
            <a:ahLst/>
            <a:cxnLst>
              <a:cxn ang="0">
                <a:pos x="T0" y="T1"/>
              </a:cxn>
              <a:cxn ang="0">
                <a:pos x="T2" y="T3"/>
              </a:cxn>
              <a:cxn ang="0">
                <a:pos x="T4" y="T5"/>
              </a:cxn>
              <a:cxn ang="0">
                <a:pos x="T6" y="T7"/>
              </a:cxn>
              <a:cxn ang="0">
                <a:pos x="T8" y="T9"/>
              </a:cxn>
            </a:cxnLst>
            <a:rect l="0" t="0" r="r" b="b"/>
            <a:pathLst>
              <a:path w="170" h="167">
                <a:moveTo>
                  <a:pt x="0" y="0"/>
                </a:moveTo>
                <a:lnTo>
                  <a:pt x="0" y="0"/>
                </a:lnTo>
                <a:lnTo>
                  <a:pt x="170" y="167"/>
                </a:lnTo>
                <a:lnTo>
                  <a:pt x="170" y="16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 name="任意多边形 18"/>
          <p:cNvSpPr/>
          <p:nvPr>
            <p:custDataLst>
              <p:tags r:id="rId6"/>
            </p:custDataLst>
          </p:nvPr>
        </p:nvSpPr>
        <p:spPr bwMode="auto">
          <a:xfrm>
            <a:off x="5620783" y="2705418"/>
            <a:ext cx="212725" cy="211455"/>
          </a:xfrm>
          <a:custGeom>
            <a:avLst/>
            <a:gdLst>
              <a:gd name="T0" fmla="*/ 63 w 63"/>
              <a:gd name="T1" fmla="*/ 0 h 63"/>
              <a:gd name="T2" fmla="*/ 62 w 63"/>
              <a:gd name="T3" fmla="*/ 2 h 63"/>
              <a:gd name="T4" fmla="*/ 50 w 63"/>
              <a:gd name="T5" fmla="*/ 13 h 63"/>
              <a:gd name="T6" fmla="*/ 0 w 63"/>
              <a:gd name="T7" fmla="*/ 63 h 63"/>
              <a:gd name="T8" fmla="*/ 0 w 63"/>
              <a:gd name="T9" fmla="*/ 63 h 63"/>
              <a:gd name="T10" fmla="*/ 50 w 63"/>
              <a:gd name="T11" fmla="*/ 13 h 63"/>
              <a:gd name="T12" fmla="*/ 62 w 63"/>
              <a:gd name="T13" fmla="*/ 1 h 63"/>
              <a:gd name="T14" fmla="*/ 63 w 63"/>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3">
                <a:moveTo>
                  <a:pt x="63" y="0"/>
                </a:moveTo>
                <a:cubicBezTo>
                  <a:pt x="63" y="1"/>
                  <a:pt x="62" y="1"/>
                  <a:pt x="62" y="2"/>
                </a:cubicBezTo>
                <a:cubicBezTo>
                  <a:pt x="50" y="13"/>
                  <a:pt x="50" y="13"/>
                  <a:pt x="50" y="13"/>
                </a:cubicBezTo>
                <a:cubicBezTo>
                  <a:pt x="0" y="63"/>
                  <a:pt x="0" y="63"/>
                  <a:pt x="0" y="63"/>
                </a:cubicBezTo>
                <a:cubicBezTo>
                  <a:pt x="0" y="63"/>
                  <a:pt x="0" y="63"/>
                  <a:pt x="0" y="63"/>
                </a:cubicBezTo>
                <a:cubicBezTo>
                  <a:pt x="50" y="13"/>
                  <a:pt x="50" y="13"/>
                  <a:pt x="50" y="13"/>
                </a:cubicBezTo>
                <a:cubicBezTo>
                  <a:pt x="62" y="1"/>
                  <a:pt x="62" y="1"/>
                  <a:pt x="62" y="1"/>
                </a:cubicBezTo>
                <a:cubicBezTo>
                  <a:pt x="62" y="1"/>
                  <a:pt x="63" y="1"/>
                  <a:pt x="63" y="0"/>
                </a:cubicBezTo>
              </a:path>
            </a:pathLst>
          </a:custGeom>
          <a:solidFill>
            <a:srgbClr val="BD96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 name="任意多边形 19"/>
          <p:cNvSpPr/>
          <p:nvPr>
            <p:custDataLst>
              <p:tags r:id="rId7"/>
            </p:custDataLst>
          </p:nvPr>
        </p:nvSpPr>
        <p:spPr bwMode="auto">
          <a:xfrm>
            <a:off x="5350908" y="2916238"/>
            <a:ext cx="269875" cy="266700"/>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 name="T10" fmla="*/ 170 w 170"/>
              <a:gd name="T11" fmla="*/ 0 h 168"/>
            </a:gdLst>
            <a:ahLst/>
            <a:cxnLst>
              <a:cxn ang="0">
                <a:pos x="T0" y="T1"/>
              </a:cxn>
              <a:cxn ang="0">
                <a:pos x="T2" y="T3"/>
              </a:cxn>
              <a:cxn ang="0">
                <a:pos x="T4" y="T5"/>
              </a:cxn>
              <a:cxn ang="0">
                <a:pos x="T6" y="T7"/>
              </a:cxn>
              <a:cxn ang="0">
                <a:pos x="T8" y="T9"/>
              </a:cxn>
              <a:cxn ang="0">
                <a:pos x="T10" y="T11"/>
              </a:cxn>
            </a:cxnLst>
            <a:rect l="0" t="0" r="r" b="b"/>
            <a:pathLst>
              <a:path w="170" h="168">
                <a:moveTo>
                  <a:pt x="170" y="0"/>
                </a:moveTo>
                <a:lnTo>
                  <a:pt x="170" y="0"/>
                </a:lnTo>
                <a:lnTo>
                  <a:pt x="0" y="168"/>
                </a:lnTo>
                <a:lnTo>
                  <a:pt x="0" y="168"/>
                </a:lnTo>
                <a:lnTo>
                  <a:pt x="170" y="0"/>
                </a:lnTo>
                <a:lnTo>
                  <a:pt x="170" y="0"/>
                </a:lnTo>
                <a:close/>
              </a:path>
            </a:pathLst>
          </a:custGeom>
          <a:solidFill>
            <a:srgbClr val="E4B5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 name="任意多边形 20"/>
          <p:cNvSpPr/>
          <p:nvPr>
            <p:custDataLst>
              <p:tags r:id="rId8"/>
            </p:custDataLst>
          </p:nvPr>
        </p:nvSpPr>
        <p:spPr bwMode="auto">
          <a:xfrm>
            <a:off x="5350908" y="2916238"/>
            <a:ext cx="269875" cy="266700"/>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 name="T10" fmla="*/ 170 w 170"/>
              <a:gd name="T11" fmla="*/ 0 h 168"/>
            </a:gdLst>
            <a:ahLst/>
            <a:cxnLst>
              <a:cxn ang="0">
                <a:pos x="T0" y="T1"/>
              </a:cxn>
              <a:cxn ang="0">
                <a:pos x="T2" y="T3"/>
              </a:cxn>
              <a:cxn ang="0">
                <a:pos x="T4" y="T5"/>
              </a:cxn>
              <a:cxn ang="0">
                <a:pos x="T6" y="T7"/>
              </a:cxn>
              <a:cxn ang="0">
                <a:pos x="T8" y="T9"/>
              </a:cxn>
              <a:cxn ang="0">
                <a:pos x="T10" y="T11"/>
              </a:cxn>
            </a:cxnLst>
            <a:rect l="0" t="0" r="r" b="b"/>
            <a:pathLst>
              <a:path w="170" h="168">
                <a:moveTo>
                  <a:pt x="170" y="0"/>
                </a:moveTo>
                <a:lnTo>
                  <a:pt x="170" y="0"/>
                </a:lnTo>
                <a:lnTo>
                  <a:pt x="0" y="168"/>
                </a:lnTo>
                <a:lnTo>
                  <a:pt x="0" y="168"/>
                </a:lnTo>
                <a:lnTo>
                  <a:pt x="170" y="0"/>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 name="任意多边形 21"/>
          <p:cNvSpPr/>
          <p:nvPr>
            <p:custDataLst>
              <p:tags r:id="rId9"/>
            </p:custDataLst>
          </p:nvPr>
        </p:nvSpPr>
        <p:spPr bwMode="auto">
          <a:xfrm>
            <a:off x="5717938" y="3011488"/>
            <a:ext cx="281305" cy="171450"/>
          </a:xfrm>
          <a:custGeom>
            <a:avLst/>
            <a:gdLst>
              <a:gd name="T0" fmla="*/ 83 w 83"/>
              <a:gd name="T1" fmla="*/ 51 h 51"/>
              <a:gd name="T2" fmla="*/ 83 w 83"/>
              <a:gd name="T3" fmla="*/ 51 h 51"/>
              <a:gd name="T4" fmla="*/ 83 w 83"/>
              <a:gd name="T5" fmla="*/ 51 h 51"/>
              <a:gd name="T6" fmla="*/ 0 w 83"/>
              <a:gd name="T7" fmla="*/ 0 h 51"/>
              <a:gd name="T8" fmla="*/ 21 w 83"/>
              <a:gd name="T9" fmla="*/ 22 h 51"/>
              <a:gd name="T10" fmla="*/ 33 w 83"/>
              <a:gd name="T11" fmla="*/ 34 h 51"/>
              <a:gd name="T12" fmla="*/ 44 w 83"/>
              <a:gd name="T13" fmla="*/ 41 h 51"/>
              <a:gd name="T14" fmla="*/ 33 w 83"/>
              <a:gd name="T15" fmla="*/ 34 h 51"/>
              <a:gd name="T16" fmla="*/ 21 w 83"/>
              <a:gd name="T17" fmla="*/ 22 h 51"/>
              <a:gd name="T18" fmla="*/ 0 w 83"/>
              <a:gd name="T1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51">
                <a:moveTo>
                  <a:pt x="83" y="51"/>
                </a:moveTo>
                <a:cubicBezTo>
                  <a:pt x="83" y="51"/>
                  <a:pt x="83" y="51"/>
                  <a:pt x="83" y="51"/>
                </a:cubicBezTo>
                <a:cubicBezTo>
                  <a:pt x="83" y="51"/>
                  <a:pt x="83" y="51"/>
                  <a:pt x="83" y="51"/>
                </a:cubicBezTo>
                <a:moveTo>
                  <a:pt x="0" y="0"/>
                </a:moveTo>
                <a:cubicBezTo>
                  <a:pt x="21" y="22"/>
                  <a:pt x="21" y="22"/>
                  <a:pt x="21" y="22"/>
                </a:cubicBezTo>
                <a:cubicBezTo>
                  <a:pt x="33" y="34"/>
                  <a:pt x="33" y="34"/>
                  <a:pt x="33" y="34"/>
                </a:cubicBezTo>
                <a:cubicBezTo>
                  <a:pt x="36" y="37"/>
                  <a:pt x="40" y="39"/>
                  <a:pt x="44" y="41"/>
                </a:cubicBezTo>
                <a:cubicBezTo>
                  <a:pt x="40" y="39"/>
                  <a:pt x="36" y="37"/>
                  <a:pt x="33" y="34"/>
                </a:cubicBezTo>
                <a:cubicBezTo>
                  <a:pt x="21" y="22"/>
                  <a:pt x="21" y="22"/>
                  <a:pt x="21" y="22"/>
                </a:cubicBezTo>
                <a:cubicBezTo>
                  <a:pt x="0" y="0"/>
                  <a:pt x="0" y="0"/>
                  <a:pt x="0" y="0"/>
                </a:cubicBezTo>
              </a:path>
            </a:pathLst>
          </a:custGeom>
          <a:solidFill>
            <a:srgbClr val="BD96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 name="任意多边形 22"/>
          <p:cNvSpPr/>
          <p:nvPr>
            <p:custDataLst>
              <p:tags r:id="rId10"/>
            </p:custDataLst>
          </p:nvPr>
        </p:nvSpPr>
        <p:spPr bwMode="auto">
          <a:xfrm>
            <a:off x="6179583" y="4721543"/>
            <a:ext cx="85725" cy="393700"/>
          </a:xfrm>
          <a:custGeom>
            <a:avLst/>
            <a:gdLst>
              <a:gd name="T0" fmla="*/ 0 w 25"/>
              <a:gd name="T1" fmla="*/ 116 h 117"/>
              <a:gd name="T2" fmla="*/ 17 w 25"/>
              <a:gd name="T3" fmla="*/ 95 h 117"/>
              <a:gd name="T4" fmla="*/ 17 w 25"/>
              <a:gd name="T5" fmla="*/ 95 h 117"/>
              <a:gd name="T6" fmla="*/ 0 w 25"/>
              <a:gd name="T7" fmla="*/ 0 h 117"/>
              <a:gd name="T8" fmla="*/ 23 w 25"/>
              <a:gd name="T9" fmla="*/ 37 h 117"/>
              <a:gd name="T10" fmla="*/ 23 w 25"/>
              <a:gd name="T11" fmla="*/ 38 h 117"/>
              <a:gd name="T12" fmla="*/ 23 w 25"/>
              <a:gd name="T13" fmla="*/ 38 h 117"/>
              <a:gd name="T14" fmla="*/ 23 w 25"/>
              <a:gd name="T15" fmla="*/ 38 h 117"/>
              <a:gd name="T16" fmla="*/ 23 w 25"/>
              <a:gd name="T17" fmla="*/ 38 h 117"/>
              <a:gd name="T18" fmla="*/ 23 w 25"/>
              <a:gd name="T19" fmla="*/ 39 h 117"/>
              <a:gd name="T20" fmla="*/ 23 w 25"/>
              <a:gd name="T21" fmla="*/ 39 h 117"/>
              <a:gd name="T22" fmla="*/ 23 w 25"/>
              <a:gd name="T23" fmla="*/ 39 h 117"/>
              <a:gd name="T24" fmla="*/ 25 w 25"/>
              <a:gd name="T25" fmla="*/ 53 h 117"/>
              <a:gd name="T26" fmla="*/ 25 w 25"/>
              <a:gd name="T27" fmla="*/ 53 h 117"/>
              <a:gd name="T28" fmla="*/ 25 w 25"/>
              <a:gd name="T29" fmla="*/ 53 h 117"/>
              <a:gd name="T30" fmla="*/ 25 w 25"/>
              <a:gd name="T31" fmla="*/ 54 h 117"/>
              <a:gd name="T32" fmla="*/ 25 w 25"/>
              <a:gd name="T33" fmla="*/ 54 h 117"/>
              <a:gd name="T34" fmla="*/ 25 w 25"/>
              <a:gd name="T35" fmla="*/ 54 h 117"/>
              <a:gd name="T36" fmla="*/ 25 w 25"/>
              <a:gd name="T37" fmla="*/ 54 h 117"/>
              <a:gd name="T38" fmla="*/ 25 w 25"/>
              <a:gd name="T39" fmla="*/ 55 h 117"/>
              <a:gd name="T40" fmla="*/ 25 w 25"/>
              <a:gd name="T41" fmla="*/ 55 h 117"/>
              <a:gd name="T42" fmla="*/ 25 w 25"/>
              <a:gd name="T43" fmla="*/ 55 h 117"/>
              <a:gd name="T44" fmla="*/ 25 w 25"/>
              <a:gd name="T45" fmla="*/ 55 h 117"/>
              <a:gd name="T46" fmla="*/ 25 w 25"/>
              <a:gd name="T47" fmla="*/ 56 h 117"/>
              <a:gd name="T48" fmla="*/ 25 w 25"/>
              <a:gd name="T49" fmla="*/ 56 h 117"/>
              <a:gd name="T50" fmla="*/ 25 w 25"/>
              <a:gd name="T51" fmla="*/ 56 h 117"/>
              <a:gd name="T52" fmla="*/ 25 w 25"/>
              <a:gd name="T53" fmla="*/ 56 h 117"/>
              <a:gd name="T54" fmla="*/ 25 w 25"/>
              <a:gd name="T55" fmla="*/ 57 h 117"/>
              <a:gd name="T56" fmla="*/ 25 w 25"/>
              <a:gd name="T57" fmla="*/ 57 h 117"/>
              <a:gd name="T58" fmla="*/ 25 w 25"/>
              <a:gd name="T59" fmla="*/ 57 h 117"/>
              <a:gd name="T60" fmla="*/ 25 w 25"/>
              <a:gd name="T61" fmla="*/ 58 h 117"/>
              <a:gd name="T62" fmla="*/ 25 w 25"/>
              <a:gd name="T63" fmla="*/ 58 h 117"/>
              <a:gd name="T64" fmla="*/ 25 w 25"/>
              <a:gd name="T65" fmla="*/ 58 h 117"/>
              <a:gd name="T66" fmla="*/ 25 w 25"/>
              <a:gd name="T67" fmla="*/ 58 h 117"/>
              <a:gd name="T68" fmla="*/ 0 w 25"/>
              <a:gd name="T69"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117">
                <a:moveTo>
                  <a:pt x="17" y="95"/>
                </a:moveTo>
                <a:cubicBezTo>
                  <a:pt x="12" y="103"/>
                  <a:pt x="7" y="110"/>
                  <a:pt x="0" y="116"/>
                </a:cubicBezTo>
                <a:cubicBezTo>
                  <a:pt x="0" y="117"/>
                  <a:pt x="0" y="117"/>
                  <a:pt x="0" y="117"/>
                </a:cubicBezTo>
                <a:cubicBezTo>
                  <a:pt x="7" y="110"/>
                  <a:pt x="12" y="103"/>
                  <a:pt x="17" y="95"/>
                </a:cubicBezTo>
                <a:moveTo>
                  <a:pt x="17" y="95"/>
                </a:moveTo>
                <a:cubicBezTo>
                  <a:pt x="17" y="95"/>
                  <a:pt x="17" y="95"/>
                  <a:pt x="17" y="95"/>
                </a:cubicBezTo>
                <a:cubicBezTo>
                  <a:pt x="17" y="95"/>
                  <a:pt x="17" y="95"/>
                  <a:pt x="17" y="95"/>
                </a:cubicBezTo>
                <a:moveTo>
                  <a:pt x="0" y="0"/>
                </a:moveTo>
                <a:cubicBezTo>
                  <a:pt x="0" y="0"/>
                  <a:pt x="0" y="0"/>
                  <a:pt x="0" y="0"/>
                </a:cubicBezTo>
                <a:cubicBezTo>
                  <a:pt x="11" y="10"/>
                  <a:pt x="19" y="23"/>
                  <a:pt x="23" y="37"/>
                </a:cubicBezTo>
                <a:cubicBezTo>
                  <a:pt x="23" y="37"/>
                  <a:pt x="23" y="37"/>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4" y="44"/>
                  <a:pt x="25" y="48"/>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35"/>
                  <a:pt x="16" y="15"/>
                  <a:pt x="0"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1" name="任意多边形 23"/>
          <p:cNvSpPr/>
          <p:nvPr>
            <p:custDataLst>
              <p:tags r:id="rId11"/>
            </p:custDataLst>
          </p:nvPr>
        </p:nvSpPr>
        <p:spPr bwMode="auto">
          <a:xfrm>
            <a:off x="6179583" y="4721543"/>
            <a:ext cx="85725" cy="390525"/>
          </a:xfrm>
          <a:custGeom>
            <a:avLst/>
            <a:gdLst>
              <a:gd name="T0" fmla="*/ 1 w 25"/>
              <a:gd name="T1" fmla="*/ 116 h 116"/>
              <a:gd name="T2" fmla="*/ 0 w 25"/>
              <a:gd name="T3" fmla="*/ 116 h 116"/>
              <a:gd name="T4" fmla="*/ 17 w 25"/>
              <a:gd name="T5" fmla="*/ 95 h 116"/>
              <a:gd name="T6" fmla="*/ 20 w 25"/>
              <a:gd name="T7" fmla="*/ 86 h 116"/>
              <a:gd name="T8" fmla="*/ 25 w 25"/>
              <a:gd name="T9" fmla="*/ 58 h 116"/>
              <a:gd name="T10" fmla="*/ 25 w 25"/>
              <a:gd name="T11" fmla="*/ 58 h 116"/>
              <a:gd name="T12" fmla="*/ 25 w 25"/>
              <a:gd name="T13" fmla="*/ 58 h 116"/>
              <a:gd name="T14" fmla="*/ 25 w 25"/>
              <a:gd name="T15" fmla="*/ 58 h 116"/>
              <a:gd name="T16" fmla="*/ 25 w 25"/>
              <a:gd name="T17" fmla="*/ 58 h 116"/>
              <a:gd name="T18" fmla="*/ 25 w 25"/>
              <a:gd name="T19" fmla="*/ 58 h 116"/>
              <a:gd name="T20" fmla="*/ 25 w 25"/>
              <a:gd name="T21" fmla="*/ 57 h 116"/>
              <a:gd name="T22" fmla="*/ 25 w 25"/>
              <a:gd name="T23" fmla="*/ 57 h 116"/>
              <a:gd name="T24" fmla="*/ 25 w 25"/>
              <a:gd name="T25" fmla="*/ 57 h 116"/>
              <a:gd name="T26" fmla="*/ 25 w 25"/>
              <a:gd name="T27" fmla="*/ 57 h 116"/>
              <a:gd name="T28" fmla="*/ 25 w 25"/>
              <a:gd name="T29" fmla="*/ 57 h 116"/>
              <a:gd name="T30" fmla="*/ 25 w 25"/>
              <a:gd name="T31" fmla="*/ 56 h 116"/>
              <a:gd name="T32" fmla="*/ 25 w 25"/>
              <a:gd name="T33" fmla="*/ 56 h 116"/>
              <a:gd name="T34" fmla="*/ 25 w 25"/>
              <a:gd name="T35" fmla="*/ 56 h 116"/>
              <a:gd name="T36" fmla="*/ 25 w 25"/>
              <a:gd name="T37" fmla="*/ 56 h 116"/>
              <a:gd name="T38" fmla="*/ 25 w 25"/>
              <a:gd name="T39" fmla="*/ 56 h 116"/>
              <a:gd name="T40" fmla="*/ 25 w 25"/>
              <a:gd name="T41" fmla="*/ 56 h 116"/>
              <a:gd name="T42" fmla="*/ 25 w 25"/>
              <a:gd name="T43" fmla="*/ 55 h 116"/>
              <a:gd name="T44" fmla="*/ 25 w 25"/>
              <a:gd name="T45" fmla="*/ 55 h 116"/>
              <a:gd name="T46" fmla="*/ 25 w 25"/>
              <a:gd name="T47" fmla="*/ 55 h 116"/>
              <a:gd name="T48" fmla="*/ 25 w 25"/>
              <a:gd name="T49" fmla="*/ 55 h 116"/>
              <a:gd name="T50" fmla="*/ 25 w 25"/>
              <a:gd name="T51" fmla="*/ 55 h 116"/>
              <a:gd name="T52" fmla="*/ 25 w 25"/>
              <a:gd name="T53" fmla="*/ 55 h 116"/>
              <a:gd name="T54" fmla="*/ 25 w 25"/>
              <a:gd name="T55" fmla="*/ 54 h 116"/>
              <a:gd name="T56" fmla="*/ 25 w 25"/>
              <a:gd name="T57" fmla="*/ 54 h 116"/>
              <a:gd name="T58" fmla="*/ 25 w 25"/>
              <a:gd name="T59" fmla="*/ 54 h 116"/>
              <a:gd name="T60" fmla="*/ 25 w 25"/>
              <a:gd name="T61" fmla="*/ 54 h 116"/>
              <a:gd name="T62" fmla="*/ 25 w 25"/>
              <a:gd name="T63" fmla="*/ 54 h 116"/>
              <a:gd name="T64" fmla="*/ 25 w 25"/>
              <a:gd name="T65" fmla="*/ 54 h 116"/>
              <a:gd name="T66" fmla="*/ 25 w 25"/>
              <a:gd name="T67" fmla="*/ 53 h 116"/>
              <a:gd name="T68" fmla="*/ 25 w 25"/>
              <a:gd name="T69" fmla="*/ 53 h 116"/>
              <a:gd name="T70" fmla="*/ 25 w 25"/>
              <a:gd name="T71" fmla="*/ 53 h 116"/>
              <a:gd name="T72" fmla="*/ 25 w 25"/>
              <a:gd name="T73" fmla="*/ 53 h 116"/>
              <a:gd name="T74" fmla="*/ 23 w 25"/>
              <a:gd name="T75" fmla="*/ 39 h 116"/>
              <a:gd name="T76" fmla="*/ 23 w 25"/>
              <a:gd name="T77" fmla="*/ 39 h 116"/>
              <a:gd name="T78" fmla="*/ 23 w 25"/>
              <a:gd name="T79" fmla="*/ 39 h 116"/>
              <a:gd name="T80" fmla="*/ 23 w 25"/>
              <a:gd name="T81" fmla="*/ 39 h 116"/>
              <a:gd name="T82" fmla="*/ 23 w 25"/>
              <a:gd name="T83" fmla="*/ 39 h 116"/>
              <a:gd name="T84" fmla="*/ 23 w 25"/>
              <a:gd name="T85" fmla="*/ 38 h 116"/>
              <a:gd name="T86" fmla="*/ 23 w 25"/>
              <a:gd name="T87" fmla="*/ 38 h 116"/>
              <a:gd name="T88" fmla="*/ 23 w 25"/>
              <a:gd name="T89" fmla="*/ 38 h 116"/>
              <a:gd name="T90" fmla="*/ 23 w 25"/>
              <a:gd name="T91" fmla="*/ 38 h 116"/>
              <a:gd name="T92" fmla="*/ 23 w 25"/>
              <a:gd name="T93" fmla="*/ 38 h 116"/>
              <a:gd name="T94" fmla="*/ 23 w 25"/>
              <a:gd name="T95" fmla="*/ 38 h 116"/>
              <a:gd name="T96" fmla="*/ 0 w 25"/>
              <a:gd name="T97" fmla="*/ 1 h 116"/>
              <a:gd name="T98" fmla="*/ 23 w 25"/>
              <a:gd name="T99" fmla="*/ 3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 h="116">
                <a:moveTo>
                  <a:pt x="20" y="86"/>
                </a:moveTo>
                <a:cubicBezTo>
                  <a:pt x="16" y="98"/>
                  <a:pt x="9" y="108"/>
                  <a:pt x="1" y="116"/>
                </a:cubicBezTo>
                <a:cubicBezTo>
                  <a:pt x="0" y="116"/>
                  <a:pt x="0" y="116"/>
                  <a:pt x="0" y="116"/>
                </a:cubicBezTo>
                <a:cubicBezTo>
                  <a:pt x="0" y="116"/>
                  <a:pt x="0" y="116"/>
                  <a:pt x="0" y="116"/>
                </a:cubicBezTo>
                <a:cubicBezTo>
                  <a:pt x="7" y="110"/>
                  <a:pt x="12" y="103"/>
                  <a:pt x="17" y="95"/>
                </a:cubicBezTo>
                <a:cubicBezTo>
                  <a:pt x="17" y="95"/>
                  <a:pt x="17" y="95"/>
                  <a:pt x="17" y="95"/>
                </a:cubicBezTo>
                <a:cubicBezTo>
                  <a:pt x="17" y="95"/>
                  <a:pt x="17" y="95"/>
                  <a:pt x="17" y="95"/>
                </a:cubicBezTo>
                <a:cubicBezTo>
                  <a:pt x="18" y="92"/>
                  <a:pt x="19" y="89"/>
                  <a:pt x="20" y="86"/>
                </a:cubicBezTo>
                <a:moveTo>
                  <a:pt x="25" y="58"/>
                </a:moveTo>
                <a:cubicBezTo>
                  <a:pt x="25" y="58"/>
                  <a:pt x="25" y="58"/>
                  <a:pt x="25" y="58"/>
                </a:cubicBezTo>
                <a:cubicBezTo>
                  <a:pt x="25" y="58"/>
                  <a:pt x="25" y="58"/>
                  <a:pt x="25" y="58"/>
                </a:cubicBezTo>
                <a:cubicBezTo>
                  <a:pt x="25" y="58"/>
                  <a:pt x="25" y="58"/>
                  <a:pt x="25" y="58"/>
                </a:cubicBezTo>
                <a:moveTo>
                  <a:pt x="25" y="58"/>
                </a:moveTo>
                <a:cubicBezTo>
                  <a:pt x="25" y="58"/>
                  <a:pt x="25" y="58"/>
                  <a:pt x="25" y="58"/>
                </a:cubicBezTo>
                <a:cubicBezTo>
                  <a:pt x="25" y="58"/>
                  <a:pt x="25" y="58"/>
                  <a:pt x="25" y="58"/>
                </a:cubicBezTo>
                <a:moveTo>
                  <a:pt x="25" y="58"/>
                </a:moveTo>
                <a:cubicBezTo>
                  <a:pt x="25" y="58"/>
                  <a:pt x="25" y="58"/>
                  <a:pt x="25" y="58"/>
                </a:cubicBezTo>
                <a:cubicBezTo>
                  <a:pt x="25" y="58"/>
                  <a:pt x="25" y="58"/>
                  <a:pt x="25" y="58"/>
                </a:cubicBezTo>
                <a:moveTo>
                  <a:pt x="25" y="57"/>
                </a:moveTo>
                <a:cubicBezTo>
                  <a:pt x="25" y="57"/>
                  <a:pt x="25" y="57"/>
                  <a:pt x="25" y="58"/>
                </a:cubicBezTo>
                <a:cubicBezTo>
                  <a:pt x="25" y="57"/>
                  <a:pt x="25" y="57"/>
                  <a:pt x="25" y="57"/>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3" y="39"/>
                </a:moveTo>
                <a:cubicBezTo>
                  <a:pt x="23" y="39"/>
                  <a:pt x="23" y="39"/>
                  <a:pt x="23" y="39"/>
                </a:cubicBezTo>
                <a:cubicBezTo>
                  <a:pt x="23" y="39"/>
                  <a:pt x="23" y="39"/>
                  <a:pt x="23" y="39"/>
                </a:cubicBezTo>
                <a:moveTo>
                  <a:pt x="23" y="39"/>
                </a:moveTo>
                <a:cubicBezTo>
                  <a:pt x="23" y="39"/>
                  <a:pt x="23" y="39"/>
                  <a:pt x="23" y="39"/>
                </a:cubicBezTo>
                <a:cubicBezTo>
                  <a:pt x="23" y="39"/>
                  <a:pt x="23" y="39"/>
                  <a:pt x="23" y="39"/>
                </a:cubicBezTo>
                <a:moveTo>
                  <a:pt x="23" y="39"/>
                </a:moveTo>
                <a:cubicBezTo>
                  <a:pt x="23" y="39"/>
                  <a:pt x="23" y="39"/>
                  <a:pt x="23" y="39"/>
                </a:cubicBezTo>
                <a:cubicBezTo>
                  <a:pt x="23" y="39"/>
                  <a:pt x="23" y="39"/>
                  <a:pt x="23" y="39"/>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0" y="0"/>
                </a:moveTo>
                <a:cubicBezTo>
                  <a:pt x="0" y="1"/>
                  <a:pt x="0" y="1"/>
                  <a:pt x="0" y="1"/>
                </a:cubicBezTo>
                <a:cubicBezTo>
                  <a:pt x="1" y="1"/>
                  <a:pt x="1" y="1"/>
                  <a:pt x="1" y="1"/>
                </a:cubicBezTo>
                <a:cubicBezTo>
                  <a:pt x="11" y="11"/>
                  <a:pt x="19" y="23"/>
                  <a:pt x="23" y="37"/>
                </a:cubicBezTo>
                <a:cubicBezTo>
                  <a:pt x="19" y="23"/>
                  <a:pt x="11" y="10"/>
                  <a:pt x="0" y="0"/>
                </a:cubicBezTo>
              </a:path>
            </a:pathLst>
          </a:custGeom>
          <a:solidFill>
            <a:srgbClr val="4D96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2" name="任意多边形 24"/>
          <p:cNvSpPr/>
          <p:nvPr>
            <p:custDataLst>
              <p:tags r:id="rId12"/>
            </p:custDataLst>
          </p:nvPr>
        </p:nvSpPr>
        <p:spPr bwMode="auto">
          <a:xfrm>
            <a:off x="5350908" y="4649788"/>
            <a:ext cx="269875" cy="266700"/>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close/>
              </a:path>
            </a:pathLst>
          </a:custGeom>
          <a:solidFill>
            <a:srgbClr val="53A5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3" name="任意多边形 25"/>
          <p:cNvSpPr/>
          <p:nvPr>
            <p:custDataLst>
              <p:tags r:id="rId13"/>
            </p:custDataLst>
          </p:nvPr>
        </p:nvSpPr>
        <p:spPr bwMode="auto">
          <a:xfrm>
            <a:off x="5350908" y="4649788"/>
            <a:ext cx="269875" cy="266700"/>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4" name="任意多边形 26"/>
          <p:cNvSpPr/>
          <p:nvPr>
            <p:custDataLst>
              <p:tags r:id="rId14"/>
            </p:custDataLst>
          </p:nvPr>
        </p:nvSpPr>
        <p:spPr bwMode="auto">
          <a:xfrm>
            <a:off x="5620783" y="4706938"/>
            <a:ext cx="212725" cy="209550"/>
          </a:xfrm>
          <a:custGeom>
            <a:avLst/>
            <a:gdLst>
              <a:gd name="T0" fmla="*/ 63 w 63"/>
              <a:gd name="T1" fmla="*/ 0 h 62"/>
              <a:gd name="T2" fmla="*/ 62 w 63"/>
              <a:gd name="T3" fmla="*/ 1 h 62"/>
              <a:gd name="T4" fmla="*/ 50 w 63"/>
              <a:gd name="T5" fmla="*/ 12 h 62"/>
              <a:gd name="T6" fmla="*/ 0 w 63"/>
              <a:gd name="T7" fmla="*/ 62 h 62"/>
              <a:gd name="T8" fmla="*/ 0 w 63"/>
              <a:gd name="T9" fmla="*/ 62 h 62"/>
              <a:gd name="T10" fmla="*/ 50 w 63"/>
              <a:gd name="T11" fmla="*/ 12 h 62"/>
              <a:gd name="T12" fmla="*/ 62 w 63"/>
              <a:gd name="T13" fmla="*/ 1 h 62"/>
              <a:gd name="T14" fmla="*/ 63 w 63"/>
              <a:gd name="T15" fmla="*/ 0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2">
                <a:moveTo>
                  <a:pt x="63" y="0"/>
                </a:moveTo>
                <a:cubicBezTo>
                  <a:pt x="63" y="0"/>
                  <a:pt x="62" y="0"/>
                  <a:pt x="62" y="1"/>
                </a:cubicBezTo>
                <a:cubicBezTo>
                  <a:pt x="50" y="12"/>
                  <a:pt x="50" y="12"/>
                  <a:pt x="50" y="12"/>
                </a:cubicBezTo>
                <a:cubicBezTo>
                  <a:pt x="0" y="62"/>
                  <a:pt x="0" y="62"/>
                  <a:pt x="0" y="62"/>
                </a:cubicBezTo>
                <a:cubicBezTo>
                  <a:pt x="0" y="62"/>
                  <a:pt x="0" y="62"/>
                  <a:pt x="0" y="62"/>
                </a:cubicBezTo>
                <a:cubicBezTo>
                  <a:pt x="50" y="12"/>
                  <a:pt x="50" y="12"/>
                  <a:pt x="50" y="12"/>
                </a:cubicBezTo>
                <a:cubicBezTo>
                  <a:pt x="62" y="1"/>
                  <a:pt x="62" y="1"/>
                  <a:pt x="62" y="1"/>
                </a:cubicBezTo>
                <a:cubicBezTo>
                  <a:pt x="62" y="0"/>
                  <a:pt x="63" y="0"/>
                  <a:pt x="63" y="0"/>
                </a:cubicBezTo>
              </a:path>
            </a:pathLst>
          </a:custGeom>
          <a:solidFill>
            <a:srgbClr val="4989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5" name="任意多边形 27"/>
          <p:cNvSpPr/>
          <p:nvPr>
            <p:custDataLst>
              <p:tags r:id="rId15"/>
            </p:custDataLst>
          </p:nvPr>
        </p:nvSpPr>
        <p:spPr bwMode="auto">
          <a:xfrm>
            <a:off x="5350908" y="4916488"/>
            <a:ext cx="269875" cy="26987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 name="T10" fmla="*/ 170 w 170"/>
              <a:gd name="T11" fmla="*/ 0 h 170"/>
            </a:gdLst>
            <a:ahLst/>
            <a:cxnLst>
              <a:cxn ang="0">
                <a:pos x="T0" y="T1"/>
              </a:cxn>
              <a:cxn ang="0">
                <a:pos x="T2" y="T3"/>
              </a:cxn>
              <a:cxn ang="0">
                <a:pos x="T4" y="T5"/>
              </a:cxn>
              <a:cxn ang="0">
                <a:pos x="T6" y="T7"/>
              </a:cxn>
              <a:cxn ang="0">
                <a:pos x="T8" y="T9"/>
              </a:cxn>
              <a:cxn ang="0">
                <a:pos x="T10" y="T11"/>
              </a:cxn>
            </a:cxnLst>
            <a:rect l="0" t="0" r="r" b="b"/>
            <a:pathLst>
              <a:path w="170" h="170">
                <a:moveTo>
                  <a:pt x="170" y="0"/>
                </a:moveTo>
                <a:lnTo>
                  <a:pt x="170" y="0"/>
                </a:lnTo>
                <a:lnTo>
                  <a:pt x="0" y="170"/>
                </a:lnTo>
                <a:lnTo>
                  <a:pt x="0" y="170"/>
                </a:lnTo>
                <a:lnTo>
                  <a:pt x="170" y="0"/>
                </a:lnTo>
                <a:lnTo>
                  <a:pt x="170" y="0"/>
                </a:lnTo>
                <a:close/>
              </a:path>
            </a:pathLst>
          </a:custGeom>
          <a:solidFill>
            <a:srgbClr val="53A5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6" name="任意多边形 28"/>
          <p:cNvSpPr/>
          <p:nvPr>
            <p:custDataLst>
              <p:tags r:id="rId16"/>
            </p:custDataLst>
          </p:nvPr>
        </p:nvSpPr>
        <p:spPr bwMode="auto">
          <a:xfrm>
            <a:off x="5350908" y="4916488"/>
            <a:ext cx="269875" cy="26987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 name="T10" fmla="*/ 170 w 170"/>
              <a:gd name="T11" fmla="*/ 0 h 170"/>
            </a:gdLst>
            <a:ahLst/>
            <a:cxnLst>
              <a:cxn ang="0">
                <a:pos x="T0" y="T1"/>
              </a:cxn>
              <a:cxn ang="0">
                <a:pos x="T2" y="T3"/>
              </a:cxn>
              <a:cxn ang="0">
                <a:pos x="T4" y="T5"/>
              </a:cxn>
              <a:cxn ang="0">
                <a:pos x="T6" y="T7"/>
              </a:cxn>
              <a:cxn ang="0">
                <a:pos x="T8" y="T9"/>
              </a:cxn>
              <a:cxn ang="0">
                <a:pos x="T10" y="T11"/>
              </a:cxn>
            </a:cxnLst>
            <a:rect l="0" t="0" r="r" b="b"/>
            <a:pathLst>
              <a:path w="170" h="170">
                <a:moveTo>
                  <a:pt x="170" y="0"/>
                </a:moveTo>
                <a:lnTo>
                  <a:pt x="170" y="0"/>
                </a:lnTo>
                <a:lnTo>
                  <a:pt x="0" y="170"/>
                </a:lnTo>
                <a:lnTo>
                  <a:pt x="0" y="170"/>
                </a:lnTo>
                <a:lnTo>
                  <a:pt x="170" y="0"/>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7" name="任意多边形 29"/>
          <p:cNvSpPr/>
          <p:nvPr>
            <p:custDataLst>
              <p:tags r:id="rId17"/>
            </p:custDataLst>
          </p:nvPr>
        </p:nvSpPr>
        <p:spPr bwMode="auto">
          <a:xfrm>
            <a:off x="5717938" y="5016818"/>
            <a:ext cx="281305" cy="170180"/>
          </a:xfrm>
          <a:custGeom>
            <a:avLst/>
            <a:gdLst>
              <a:gd name="T0" fmla="*/ 83 w 83"/>
              <a:gd name="T1" fmla="*/ 50 h 50"/>
              <a:gd name="T2" fmla="*/ 83 w 83"/>
              <a:gd name="T3" fmla="*/ 50 h 50"/>
              <a:gd name="T4" fmla="*/ 83 w 83"/>
              <a:gd name="T5" fmla="*/ 50 h 50"/>
              <a:gd name="T6" fmla="*/ 0 w 83"/>
              <a:gd name="T7" fmla="*/ 0 h 50"/>
              <a:gd name="T8" fmla="*/ 21 w 83"/>
              <a:gd name="T9" fmla="*/ 21 h 50"/>
              <a:gd name="T10" fmla="*/ 33 w 83"/>
              <a:gd name="T11" fmla="*/ 32 h 50"/>
              <a:gd name="T12" fmla="*/ 44 w 83"/>
              <a:gd name="T13" fmla="*/ 40 h 50"/>
              <a:gd name="T14" fmla="*/ 33 w 83"/>
              <a:gd name="T15" fmla="*/ 32 h 50"/>
              <a:gd name="T16" fmla="*/ 21 w 83"/>
              <a:gd name="T17" fmla="*/ 21 h 50"/>
              <a:gd name="T18" fmla="*/ 0 w 83"/>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50">
                <a:moveTo>
                  <a:pt x="83" y="50"/>
                </a:moveTo>
                <a:cubicBezTo>
                  <a:pt x="83" y="50"/>
                  <a:pt x="83" y="50"/>
                  <a:pt x="83" y="50"/>
                </a:cubicBezTo>
                <a:cubicBezTo>
                  <a:pt x="83" y="50"/>
                  <a:pt x="83" y="50"/>
                  <a:pt x="83" y="50"/>
                </a:cubicBezTo>
                <a:moveTo>
                  <a:pt x="0" y="0"/>
                </a:moveTo>
                <a:cubicBezTo>
                  <a:pt x="21" y="21"/>
                  <a:pt x="21" y="21"/>
                  <a:pt x="21" y="21"/>
                </a:cubicBezTo>
                <a:cubicBezTo>
                  <a:pt x="33" y="32"/>
                  <a:pt x="33" y="32"/>
                  <a:pt x="33" y="32"/>
                </a:cubicBezTo>
                <a:cubicBezTo>
                  <a:pt x="36" y="35"/>
                  <a:pt x="40" y="38"/>
                  <a:pt x="44" y="40"/>
                </a:cubicBezTo>
                <a:cubicBezTo>
                  <a:pt x="40" y="38"/>
                  <a:pt x="36" y="35"/>
                  <a:pt x="33" y="32"/>
                </a:cubicBezTo>
                <a:cubicBezTo>
                  <a:pt x="21" y="21"/>
                  <a:pt x="21" y="21"/>
                  <a:pt x="21" y="21"/>
                </a:cubicBezTo>
                <a:cubicBezTo>
                  <a:pt x="0" y="0"/>
                  <a:pt x="0" y="0"/>
                  <a:pt x="0" y="0"/>
                </a:cubicBezTo>
              </a:path>
            </a:pathLst>
          </a:custGeom>
          <a:solidFill>
            <a:srgbClr val="4989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2" name="任意多边形 34"/>
          <p:cNvSpPr/>
          <p:nvPr>
            <p:custDataLst>
              <p:tags r:id="rId18"/>
            </p:custDataLst>
          </p:nvPr>
        </p:nvSpPr>
        <p:spPr bwMode="auto">
          <a:xfrm>
            <a:off x="6605033" y="3648393"/>
            <a:ext cx="269875" cy="26987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Lst>
            <a:ahLst/>
            <a:cxnLst>
              <a:cxn ang="0">
                <a:pos x="T0" y="T1"/>
              </a:cxn>
              <a:cxn ang="0">
                <a:pos x="T2" y="T3"/>
              </a:cxn>
              <a:cxn ang="0">
                <a:pos x="T4" y="T5"/>
              </a:cxn>
              <a:cxn ang="0">
                <a:pos x="T6" y="T7"/>
              </a:cxn>
              <a:cxn ang="0">
                <a:pos x="T8" y="T9"/>
              </a:cxn>
            </a:cxnLst>
            <a:rect l="0" t="0" r="r" b="b"/>
            <a:pathLst>
              <a:path w="170" h="170">
                <a:moveTo>
                  <a:pt x="170" y="0"/>
                </a:moveTo>
                <a:lnTo>
                  <a:pt x="170" y="0"/>
                </a:lnTo>
                <a:lnTo>
                  <a:pt x="0" y="170"/>
                </a:lnTo>
                <a:lnTo>
                  <a:pt x="0" y="170"/>
                </a:lnTo>
                <a:lnTo>
                  <a:pt x="170" y="0"/>
                </a:lnTo>
                <a:close/>
              </a:path>
            </a:pathLst>
          </a:custGeom>
          <a:solidFill>
            <a:srgbClr val="D54F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3" name="任意多边形 35"/>
          <p:cNvSpPr/>
          <p:nvPr>
            <p:custDataLst>
              <p:tags r:id="rId19"/>
            </p:custDataLst>
          </p:nvPr>
        </p:nvSpPr>
        <p:spPr bwMode="auto">
          <a:xfrm>
            <a:off x="6605033" y="3648393"/>
            <a:ext cx="269875" cy="26987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Lst>
            <a:ahLst/>
            <a:cxnLst>
              <a:cxn ang="0">
                <a:pos x="T0" y="T1"/>
              </a:cxn>
              <a:cxn ang="0">
                <a:pos x="T2" y="T3"/>
              </a:cxn>
              <a:cxn ang="0">
                <a:pos x="T4" y="T5"/>
              </a:cxn>
              <a:cxn ang="0">
                <a:pos x="T6" y="T7"/>
              </a:cxn>
              <a:cxn ang="0">
                <a:pos x="T8" y="T9"/>
              </a:cxn>
            </a:cxnLst>
            <a:rect l="0" t="0" r="r" b="b"/>
            <a:pathLst>
              <a:path w="170" h="170">
                <a:moveTo>
                  <a:pt x="170" y="0"/>
                </a:moveTo>
                <a:lnTo>
                  <a:pt x="170" y="0"/>
                </a:lnTo>
                <a:lnTo>
                  <a:pt x="0" y="170"/>
                </a:lnTo>
                <a:lnTo>
                  <a:pt x="0" y="170"/>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4" name="任意多边形 36"/>
          <p:cNvSpPr/>
          <p:nvPr>
            <p:custDataLst>
              <p:tags r:id="rId20"/>
            </p:custDataLst>
          </p:nvPr>
        </p:nvSpPr>
        <p:spPr bwMode="auto">
          <a:xfrm>
            <a:off x="6392308" y="3705543"/>
            <a:ext cx="212725" cy="212725"/>
          </a:xfrm>
          <a:custGeom>
            <a:avLst/>
            <a:gdLst>
              <a:gd name="T0" fmla="*/ 0 w 63"/>
              <a:gd name="T1" fmla="*/ 0 h 63"/>
              <a:gd name="T2" fmla="*/ 1 w 63"/>
              <a:gd name="T3" fmla="*/ 1 h 63"/>
              <a:gd name="T4" fmla="*/ 13 w 63"/>
              <a:gd name="T5" fmla="*/ 13 h 63"/>
              <a:gd name="T6" fmla="*/ 63 w 63"/>
              <a:gd name="T7" fmla="*/ 63 h 63"/>
              <a:gd name="T8" fmla="*/ 63 w 63"/>
              <a:gd name="T9" fmla="*/ 63 h 63"/>
              <a:gd name="T10" fmla="*/ 13 w 63"/>
              <a:gd name="T11" fmla="*/ 12 h 63"/>
              <a:gd name="T12" fmla="*/ 1 w 63"/>
              <a:gd name="T13" fmla="*/ 1 h 63"/>
              <a:gd name="T14" fmla="*/ 0 w 63"/>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3">
                <a:moveTo>
                  <a:pt x="0" y="0"/>
                </a:moveTo>
                <a:cubicBezTo>
                  <a:pt x="0" y="0"/>
                  <a:pt x="1" y="1"/>
                  <a:pt x="1" y="1"/>
                </a:cubicBezTo>
                <a:cubicBezTo>
                  <a:pt x="13" y="13"/>
                  <a:pt x="13" y="13"/>
                  <a:pt x="13" y="13"/>
                </a:cubicBezTo>
                <a:cubicBezTo>
                  <a:pt x="63" y="63"/>
                  <a:pt x="63" y="63"/>
                  <a:pt x="63" y="63"/>
                </a:cubicBezTo>
                <a:cubicBezTo>
                  <a:pt x="63" y="63"/>
                  <a:pt x="63" y="63"/>
                  <a:pt x="63" y="63"/>
                </a:cubicBezTo>
                <a:cubicBezTo>
                  <a:pt x="13" y="12"/>
                  <a:pt x="13" y="12"/>
                  <a:pt x="13" y="12"/>
                </a:cubicBezTo>
                <a:cubicBezTo>
                  <a:pt x="1" y="1"/>
                  <a:pt x="1" y="1"/>
                  <a:pt x="1" y="1"/>
                </a:cubicBezTo>
                <a:cubicBezTo>
                  <a:pt x="1" y="1"/>
                  <a:pt x="0" y="0"/>
                  <a:pt x="0" y="0"/>
                </a:cubicBezTo>
              </a:path>
            </a:pathLst>
          </a:custGeom>
          <a:solidFill>
            <a:srgbClr val="B1443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5" name="任意多边形 37"/>
          <p:cNvSpPr/>
          <p:nvPr>
            <p:custDataLst>
              <p:tags r:id="rId21"/>
            </p:custDataLst>
          </p:nvPr>
        </p:nvSpPr>
        <p:spPr bwMode="auto">
          <a:xfrm>
            <a:off x="6605033" y="3918268"/>
            <a:ext cx="269875" cy="266700"/>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close/>
              </a:path>
            </a:pathLst>
          </a:custGeom>
          <a:solidFill>
            <a:srgbClr val="D54F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6" name="任意多边形 38"/>
          <p:cNvSpPr/>
          <p:nvPr>
            <p:custDataLst>
              <p:tags r:id="rId22"/>
            </p:custDataLst>
          </p:nvPr>
        </p:nvSpPr>
        <p:spPr bwMode="auto">
          <a:xfrm>
            <a:off x="6605033" y="3918268"/>
            <a:ext cx="269875" cy="266700"/>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7" name="任意多边形 39"/>
          <p:cNvSpPr/>
          <p:nvPr>
            <p:custDataLst>
              <p:tags r:id="rId23"/>
            </p:custDataLst>
          </p:nvPr>
        </p:nvSpPr>
        <p:spPr bwMode="auto">
          <a:xfrm>
            <a:off x="6227208" y="4013518"/>
            <a:ext cx="284480" cy="171450"/>
          </a:xfrm>
          <a:custGeom>
            <a:avLst/>
            <a:gdLst>
              <a:gd name="T0" fmla="*/ 0 w 84"/>
              <a:gd name="T1" fmla="*/ 51 h 51"/>
              <a:gd name="T2" fmla="*/ 0 w 84"/>
              <a:gd name="T3" fmla="*/ 51 h 51"/>
              <a:gd name="T4" fmla="*/ 0 w 84"/>
              <a:gd name="T5" fmla="*/ 51 h 51"/>
              <a:gd name="T6" fmla="*/ 84 w 84"/>
              <a:gd name="T7" fmla="*/ 0 h 51"/>
              <a:gd name="T8" fmla="*/ 62 w 84"/>
              <a:gd name="T9" fmla="*/ 22 h 51"/>
              <a:gd name="T10" fmla="*/ 50 w 84"/>
              <a:gd name="T11" fmla="*/ 33 h 51"/>
              <a:gd name="T12" fmla="*/ 40 w 84"/>
              <a:gd name="T13" fmla="*/ 40 h 51"/>
              <a:gd name="T14" fmla="*/ 50 w 84"/>
              <a:gd name="T15" fmla="*/ 33 h 51"/>
              <a:gd name="T16" fmla="*/ 62 w 84"/>
              <a:gd name="T17" fmla="*/ 22 h 51"/>
              <a:gd name="T18" fmla="*/ 84 w 84"/>
              <a:gd name="T1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51">
                <a:moveTo>
                  <a:pt x="0" y="51"/>
                </a:moveTo>
                <a:cubicBezTo>
                  <a:pt x="0" y="51"/>
                  <a:pt x="0" y="51"/>
                  <a:pt x="0" y="51"/>
                </a:cubicBezTo>
                <a:cubicBezTo>
                  <a:pt x="0" y="51"/>
                  <a:pt x="0" y="51"/>
                  <a:pt x="0" y="51"/>
                </a:cubicBezTo>
                <a:moveTo>
                  <a:pt x="84" y="0"/>
                </a:moveTo>
                <a:cubicBezTo>
                  <a:pt x="62" y="22"/>
                  <a:pt x="62" y="22"/>
                  <a:pt x="62" y="22"/>
                </a:cubicBezTo>
                <a:cubicBezTo>
                  <a:pt x="50" y="33"/>
                  <a:pt x="50" y="33"/>
                  <a:pt x="50" y="33"/>
                </a:cubicBezTo>
                <a:cubicBezTo>
                  <a:pt x="47" y="36"/>
                  <a:pt x="44" y="38"/>
                  <a:pt x="40" y="40"/>
                </a:cubicBezTo>
                <a:cubicBezTo>
                  <a:pt x="44" y="38"/>
                  <a:pt x="47" y="36"/>
                  <a:pt x="50" y="33"/>
                </a:cubicBezTo>
                <a:cubicBezTo>
                  <a:pt x="62" y="22"/>
                  <a:pt x="62" y="22"/>
                  <a:pt x="62" y="22"/>
                </a:cubicBezTo>
                <a:cubicBezTo>
                  <a:pt x="84" y="0"/>
                  <a:pt x="84" y="0"/>
                  <a:pt x="84" y="0"/>
                </a:cubicBezTo>
              </a:path>
            </a:pathLst>
          </a:custGeom>
          <a:solidFill>
            <a:srgbClr val="B1443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2" name="任意多边形 64"/>
          <p:cNvSpPr/>
          <p:nvPr>
            <p:custDataLst>
              <p:tags r:id="rId24"/>
            </p:custDataLst>
          </p:nvPr>
        </p:nvSpPr>
        <p:spPr bwMode="auto">
          <a:xfrm>
            <a:off x="4160283" y="4649788"/>
            <a:ext cx="2105025" cy="536575"/>
          </a:xfrm>
          <a:custGeom>
            <a:avLst/>
            <a:gdLst>
              <a:gd name="T0" fmla="*/ 545 w 624"/>
              <a:gd name="T1" fmla="*/ 159 h 159"/>
              <a:gd name="T2" fmla="*/ 79 w 624"/>
              <a:gd name="T3" fmla="*/ 159 h 159"/>
              <a:gd name="T4" fmla="*/ 0 w 624"/>
              <a:gd name="T5" fmla="*/ 79 h 159"/>
              <a:gd name="T6" fmla="*/ 79 w 624"/>
              <a:gd name="T7" fmla="*/ 0 h 159"/>
              <a:gd name="T8" fmla="*/ 545 w 624"/>
              <a:gd name="T9" fmla="*/ 0 h 159"/>
              <a:gd name="T10" fmla="*/ 624 w 624"/>
              <a:gd name="T11" fmla="*/ 79 h 159"/>
              <a:gd name="T12" fmla="*/ 545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545" y="159"/>
                </a:moveTo>
                <a:cubicBezTo>
                  <a:pt x="79" y="159"/>
                  <a:pt x="79" y="159"/>
                  <a:pt x="79" y="159"/>
                </a:cubicBezTo>
                <a:cubicBezTo>
                  <a:pt x="35" y="159"/>
                  <a:pt x="0" y="123"/>
                  <a:pt x="0" y="79"/>
                </a:cubicBezTo>
                <a:cubicBezTo>
                  <a:pt x="0" y="36"/>
                  <a:pt x="35" y="0"/>
                  <a:pt x="79" y="0"/>
                </a:cubicBezTo>
                <a:cubicBezTo>
                  <a:pt x="545" y="0"/>
                  <a:pt x="545" y="0"/>
                  <a:pt x="545" y="0"/>
                </a:cubicBezTo>
                <a:cubicBezTo>
                  <a:pt x="589" y="0"/>
                  <a:pt x="624" y="36"/>
                  <a:pt x="624" y="79"/>
                </a:cubicBezTo>
                <a:cubicBezTo>
                  <a:pt x="624" y="123"/>
                  <a:pt x="589" y="159"/>
                  <a:pt x="545" y="159"/>
                </a:cubicBezTo>
              </a:path>
            </a:pathLst>
          </a:custGeom>
          <a:solidFill>
            <a:srgbClr val="1AA3A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3" name="任意多边形 65"/>
          <p:cNvSpPr/>
          <p:nvPr>
            <p:custDataLst>
              <p:tags r:id="rId25"/>
            </p:custDataLst>
          </p:nvPr>
        </p:nvSpPr>
        <p:spPr bwMode="auto">
          <a:xfrm>
            <a:off x="5168663" y="4089718"/>
            <a:ext cx="1097280" cy="1656080"/>
          </a:xfrm>
          <a:custGeom>
            <a:avLst/>
            <a:gdLst>
              <a:gd name="T0" fmla="*/ 325 w 325"/>
              <a:gd name="T1" fmla="*/ 245 h 491"/>
              <a:gd name="T2" fmla="*/ 301 w 325"/>
              <a:gd name="T3" fmla="*/ 303 h 491"/>
              <a:gd name="T4" fmla="*/ 300 w 325"/>
              <a:gd name="T5" fmla="*/ 303 h 491"/>
              <a:gd name="T6" fmla="*/ 143 w 325"/>
              <a:gd name="T7" fmla="*/ 460 h 491"/>
              <a:gd name="T8" fmla="*/ 31 w 325"/>
              <a:gd name="T9" fmla="*/ 460 h 491"/>
              <a:gd name="T10" fmla="*/ 31 w 325"/>
              <a:gd name="T11" fmla="*/ 348 h 491"/>
              <a:gd name="T12" fmla="*/ 134 w 325"/>
              <a:gd name="T13" fmla="*/ 245 h 491"/>
              <a:gd name="T14" fmla="*/ 31 w 325"/>
              <a:gd name="T15" fmla="*/ 143 h 491"/>
              <a:gd name="T16" fmla="*/ 31 w 325"/>
              <a:gd name="T17" fmla="*/ 31 h 491"/>
              <a:gd name="T18" fmla="*/ 143 w 325"/>
              <a:gd name="T19" fmla="*/ 31 h 491"/>
              <a:gd name="T20" fmla="*/ 300 w 325"/>
              <a:gd name="T21" fmla="*/ 188 h 491"/>
              <a:gd name="T22" fmla="*/ 301 w 325"/>
              <a:gd name="T23" fmla="*/ 188 h 491"/>
              <a:gd name="T24" fmla="*/ 325 w 325"/>
              <a:gd name="T25" fmla="*/ 245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1">
                <a:moveTo>
                  <a:pt x="325" y="245"/>
                </a:moveTo>
                <a:cubicBezTo>
                  <a:pt x="325" y="268"/>
                  <a:pt x="316" y="289"/>
                  <a:pt x="301" y="303"/>
                </a:cubicBezTo>
                <a:cubicBezTo>
                  <a:pt x="300" y="303"/>
                  <a:pt x="300" y="303"/>
                  <a:pt x="300" y="303"/>
                </a:cubicBezTo>
                <a:cubicBezTo>
                  <a:pt x="143" y="460"/>
                  <a:pt x="143" y="460"/>
                  <a:pt x="143" y="460"/>
                </a:cubicBezTo>
                <a:cubicBezTo>
                  <a:pt x="112" y="491"/>
                  <a:pt x="62" y="491"/>
                  <a:pt x="31" y="460"/>
                </a:cubicBezTo>
                <a:cubicBezTo>
                  <a:pt x="0" y="429"/>
                  <a:pt x="0" y="379"/>
                  <a:pt x="31" y="348"/>
                </a:cubicBezTo>
                <a:cubicBezTo>
                  <a:pt x="134" y="245"/>
                  <a:pt x="134" y="245"/>
                  <a:pt x="134" y="245"/>
                </a:cubicBezTo>
                <a:cubicBezTo>
                  <a:pt x="31" y="143"/>
                  <a:pt x="31" y="143"/>
                  <a:pt x="31" y="143"/>
                </a:cubicBezTo>
                <a:cubicBezTo>
                  <a:pt x="0" y="112"/>
                  <a:pt x="0" y="62"/>
                  <a:pt x="31" y="31"/>
                </a:cubicBezTo>
                <a:cubicBezTo>
                  <a:pt x="62" y="0"/>
                  <a:pt x="112" y="0"/>
                  <a:pt x="143" y="31"/>
                </a:cubicBezTo>
                <a:cubicBezTo>
                  <a:pt x="300" y="188"/>
                  <a:pt x="300" y="188"/>
                  <a:pt x="300" y="188"/>
                </a:cubicBezTo>
                <a:cubicBezTo>
                  <a:pt x="301" y="188"/>
                  <a:pt x="301" y="188"/>
                  <a:pt x="301" y="188"/>
                </a:cubicBezTo>
                <a:cubicBezTo>
                  <a:pt x="316" y="202"/>
                  <a:pt x="325" y="223"/>
                  <a:pt x="325" y="245"/>
                </a:cubicBezTo>
              </a:path>
            </a:pathLst>
          </a:custGeom>
          <a:solidFill>
            <a:srgbClr val="1AA3A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4" name="任意多边形 66"/>
          <p:cNvSpPr/>
          <p:nvPr>
            <p:custDataLst>
              <p:tags r:id="rId26"/>
            </p:custDataLst>
          </p:nvPr>
        </p:nvSpPr>
        <p:spPr bwMode="auto">
          <a:xfrm>
            <a:off x="5620783" y="4649788"/>
            <a:ext cx="644525" cy="536575"/>
          </a:xfrm>
          <a:custGeom>
            <a:avLst/>
            <a:gdLst>
              <a:gd name="T0" fmla="*/ 63 w 191"/>
              <a:gd name="T1" fmla="*/ 17 h 159"/>
              <a:gd name="T2" fmla="*/ 50 w 191"/>
              <a:gd name="T3" fmla="*/ 29 h 159"/>
              <a:gd name="T4" fmla="*/ 29 w 191"/>
              <a:gd name="T5" fmla="*/ 109 h 159"/>
              <a:gd name="T6" fmla="*/ 62 w 191"/>
              <a:gd name="T7" fmla="*/ 141 h 159"/>
              <a:gd name="T8" fmla="*/ 112 w 191"/>
              <a:gd name="T9" fmla="*/ 159 h 159"/>
              <a:gd name="T10" fmla="*/ 112 w 191"/>
              <a:gd name="T11" fmla="*/ 159 h 159"/>
              <a:gd name="T12" fmla="*/ 166 w 191"/>
              <a:gd name="T13" fmla="*/ 137 h 159"/>
              <a:gd name="T14" fmla="*/ 167 w 191"/>
              <a:gd name="T15" fmla="*/ 137 h 159"/>
              <a:gd name="T16" fmla="*/ 191 w 191"/>
              <a:gd name="T17" fmla="*/ 79 h 159"/>
              <a:gd name="T18" fmla="*/ 191 w 191"/>
              <a:gd name="T19" fmla="*/ 79 h 159"/>
              <a:gd name="T20" fmla="*/ 191 w 191"/>
              <a:gd name="T21" fmla="*/ 79 h 159"/>
              <a:gd name="T22" fmla="*/ 191 w 191"/>
              <a:gd name="T23" fmla="*/ 79 h 159"/>
              <a:gd name="T24" fmla="*/ 191 w 191"/>
              <a:gd name="T25" fmla="*/ 78 h 159"/>
              <a:gd name="T26" fmla="*/ 191 w 191"/>
              <a:gd name="T27" fmla="*/ 78 h 159"/>
              <a:gd name="T28" fmla="*/ 191 w 191"/>
              <a:gd name="T29" fmla="*/ 78 h 159"/>
              <a:gd name="T30" fmla="*/ 191 w 191"/>
              <a:gd name="T31" fmla="*/ 77 h 159"/>
              <a:gd name="T32" fmla="*/ 191 w 191"/>
              <a:gd name="T33" fmla="*/ 77 h 159"/>
              <a:gd name="T34" fmla="*/ 191 w 191"/>
              <a:gd name="T35" fmla="*/ 77 h 159"/>
              <a:gd name="T36" fmla="*/ 191 w 191"/>
              <a:gd name="T37" fmla="*/ 77 h 159"/>
              <a:gd name="T38" fmla="*/ 191 w 191"/>
              <a:gd name="T39" fmla="*/ 76 h 159"/>
              <a:gd name="T40" fmla="*/ 191 w 191"/>
              <a:gd name="T41" fmla="*/ 76 h 159"/>
              <a:gd name="T42" fmla="*/ 191 w 191"/>
              <a:gd name="T43" fmla="*/ 76 h 159"/>
              <a:gd name="T44" fmla="*/ 191 w 191"/>
              <a:gd name="T45" fmla="*/ 76 h 159"/>
              <a:gd name="T46" fmla="*/ 191 w 191"/>
              <a:gd name="T47" fmla="*/ 75 h 159"/>
              <a:gd name="T48" fmla="*/ 191 w 191"/>
              <a:gd name="T49" fmla="*/ 75 h 159"/>
              <a:gd name="T50" fmla="*/ 191 w 191"/>
              <a:gd name="T51" fmla="*/ 75 h 159"/>
              <a:gd name="T52" fmla="*/ 191 w 191"/>
              <a:gd name="T53" fmla="*/ 75 h 159"/>
              <a:gd name="T54" fmla="*/ 191 w 191"/>
              <a:gd name="T55" fmla="*/ 74 h 159"/>
              <a:gd name="T56" fmla="*/ 191 w 191"/>
              <a:gd name="T57" fmla="*/ 74 h 159"/>
              <a:gd name="T58" fmla="*/ 191 w 191"/>
              <a:gd name="T59" fmla="*/ 74 h 159"/>
              <a:gd name="T60" fmla="*/ 189 w 191"/>
              <a:gd name="T61" fmla="*/ 60 h 159"/>
              <a:gd name="T62" fmla="*/ 189 w 191"/>
              <a:gd name="T63" fmla="*/ 60 h 159"/>
              <a:gd name="T64" fmla="*/ 189 w 191"/>
              <a:gd name="T65" fmla="*/ 60 h 159"/>
              <a:gd name="T66" fmla="*/ 189 w 191"/>
              <a:gd name="T67" fmla="*/ 59 h 159"/>
              <a:gd name="T68" fmla="*/ 189 w 191"/>
              <a:gd name="T69" fmla="*/ 59 h 159"/>
              <a:gd name="T70" fmla="*/ 189 w 191"/>
              <a:gd name="T71" fmla="*/ 59 h 159"/>
              <a:gd name="T72" fmla="*/ 189 w 191"/>
              <a:gd name="T73" fmla="*/ 59 h 159"/>
              <a:gd name="T74" fmla="*/ 189 w 191"/>
              <a:gd name="T75" fmla="*/ 58 h 159"/>
              <a:gd name="T76" fmla="*/ 166 w 191"/>
              <a:gd name="T77" fmla="*/ 22 h 159"/>
              <a:gd name="T78" fmla="*/ 166 w 191"/>
              <a:gd name="T79" fmla="*/ 2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59">
                <a:moveTo>
                  <a:pt x="112" y="0"/>
                </a:moveTo>
                <a:cubicBezTo>
                  <a:pt x="94" y="0"/>
                  <a:pt x="77" y="6"/>
                  <a:pt x="63" y="17"/>
                </a:cubicBezTo>
                <a:cubicBezTo>
                  <a:pt x="63" y="17"/>
                  <a:pt x="62" y="17"/>
                  <a:pt x="62" y="18"/>
                </a:cubicBezTo>
                <a:cubicBezTo>
                  <a:pt x="50" y="29"/>
                  <a:pt x="50" y="29"/>
                  <a:pt x="50" y="29"/>
                </a:cubicBezTo>
                <a:cubicBezTo>
                  <a:pt x="0" y="79"/>
                  <a:pt x="0" y="79"/>
                  <a:pt x="0" y="79"/>
                </a:cubicBezTo>
                <a:cubicBezTo>
                  <a:pt x="29" y="109"/>
                  <a:pt x="29" y="109"/>
                  <a:pt x="29" y="109"/>
                </a:cubicBezTo>
                <a:cubicBezTo>
                  <a:pt x="50" y="130"/>
                  <a:pt x="50" y="130"/>
                  <a:pt x="50" y="130"/>
                </a:cubicBezTo>
                <a:cubicBezTo>
                  <a:pt x="62" y="141"/>
                  <a:pt x="62" y="141"/>
                  <a:pt x="62" y="141"/>
                </a:cubicBezTo>
                <a:cubicBezTo>
                  <a:pt x="65" y="144"/>
                  <a:pt x="69" y="147"/>
                  <a:pt x="73" y="149"/>
                </a:cubicBezTo>
                <a:cubicBezTo>
                  <a:pt x="85" y="155"/>
                  <a:pt x="98" y="159"/>
                  <a:pt x="112" y="159"/>
                </a:cubicBezTo>
                <a:cubicBezTo>
                  <a:pt x="112" y="159"/>
                  <a:pt x="112" y="159"/>
                  <a:pt x="112" y="159"/>
                </a:cubicBezTo>
                <a:cubicBezTo>
                  <a:pt x="112" y="159"/>
                  <a:pt x="112" y="159"/>
                  <a:pt x="112" y="159"/>
                </a:cubicBezTo>
                <a:cubicBezTo>
                  <a:pt x="133" y="159"/>
                  <a:pt x="152" y="151"/>
                  <a:pt x="166" y="138"/>
                </a:cubicBezTo>
                <a:cubicBezTo>
                  <a:pt x="166" y="137"/>
                  <a:pt x="166" y="137"/>
                  <a:pt x="166" y="137"/>
                </a:cubicBezTo>
                <a:cubicBezTo>
                  <a:pt x="166" y="137"/>
                  <a:pt x="166" y="137"/>
                  <a:pt x="166" y="137"/>
                </a:cubicBezTo>
                <a:cubicBezTo>
                  <a:pt x="167" y="137"/>
                  <a:pt x="167" y="137"/>
                  <a:pt x="167" y="137"/>
                </a:cubicBezTo>
                <a:cubicBezTo>
                  <a:pt x="175" y="129"/>
                  <a:pt x="182" y="119"/>
                  <a:pt x="186" y="107"/>
                </a:cubicBezTo>
                <a:cubicBezTo>
                  <a:pt x="190" y="99"/>
                  <a:pt x="191" y="8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69"/>
                  <a:pt x="190" y="65"/>
                  <a:pt x="189" y="60"/>
                </a:cubicBezTo>
                <a:cubicBezTo>
                  <a:pt x="189" y="60"/>
                  <a:pt x="189" y="60"/>
                  <a:pt x="189" y="60"/>
                </a:cubicBezTo>
                <a:cubicBezTo>
                  <a:pt x="189" y="60"/>
                  <a:pt x="189" y="60"/>
                  <a:pt x="189" y="60"/>
                </a:cubicBezTo>
                <a:cubicBezTo>
                  <a:pt x="189" y="60"/>
                  <a:pt x="189" y="60"/>
                  <a:pt x="189" y="60"/>
                </a:cubicBezTo>
                <a:cubicBezTo>
                  <a:pt x="189" y="60"/>
                  <a:pt x="189" y="60"/>
                  <a:pt x="189" y="60"/>
                </a:cubicBezTo>
                <a:cubicBezTo>
                  <a:pt x="189" y="60"/>
                  <a:pt x="189" y="60"/>
                  <a:pt x="189" y="60"/>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8"/>
                  <a:pt x="189" y="58"/>
                  <a:pt x="189" y="58"/>
                </a:cubicBezTo>
                <a:cubicBezTo>
                  <a:pt x="185" y="44"/>
                  <a:pt x="177" y="32"/>
                  <a:pt x="167" y="22"/>
                </a:cubicBezTo>
                <a:cubicBezTo>
                  <a:pt x="166" y="22"/>
                  <a:pt x="166" y="22"/>
                  <a:pt x="166" y="22"/>
                </a:cubicBezTo>
                <a:cubicBezTo>
                  <a:pt x="166" y="21"/>
                  <a:pt x="166" y="21"/>
                  <a:pt x="166" y="21"/>
                </a:cubicBezTo>
                <a:cubicBezTo>
                  <a:pt x="166" y="21"/>
                  <a:pt x="166" y="21"/>
                  <a:pt x="166" y="21"/>
                </a:cubicBezTo>
                <a:cubicBezTo>
                  <a:pt x="152" y="8"/>
                  <a:pt x="133" y="0"/>
                  <a:pt x="112" y="0"/>
                </a:cubicBezTo>
              </a:path>
            </a:pathLst>
          </a:custGeom>
          <a:solidFill>
            <a:srgbClr val="1AA3AA">
              <a:lumMod val="50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5" name="任意多边形 67"/>
          <p:cNvSpPr/>
          <p:nvPr>
            <p:custDataLst>
              <p:tags r:id="rId27"/>
            </p:custDataLst>
          </p:nvPr>
        </p:nvSpPr>
        <p:spPr bwMode="auto">
          <a:xfrm>
            <a:off x="5350908" y="4649788"/>
            <a:ext cx="647700" cy="266700"/>
          </a:xfrm>
          <a:custGeom>
            <a:avLst/>
            <a:gdLst>
              <a:gd name="T0" fmla="*/ 192 w 192"/>
              <a:gd name="T1" fmla="*/ 0 h 79"/>
              <a:gd name="T2" fmla="*/ 0 w 192"/>
              <a:gd name="T3" fmla="*/ 0 h 79"/>
              <a:gd name="T4" fmla="*/ 80 w 192"/>
              <a:gd name="T5" fmla="*/ 79 h 79"/>
              <a:gd name="T6" fmla="*/ 80 w 192"/>
              <a:gd name="T7" fmla="*/ 79 h 79"/>
              <a:gd name="T8" fmla="*/ 80 w 192"/>
              <a:gd name="T9" fmla="*/ 79 h 79"/>
              <a:gd name="T10" fmla="*/ 130 w 192"/>
              <a:gd name="T11" fmla="*/ 29 h 79"/>
              <a:gd name="T12" fmla="*/ 142 w 192"/>
              <a:gd name="T13" fmla="*/ 18 h 79"/>
              <a:gd name="T14" fmla="*/ 143 w 192"/>
              <a:gd name="T15" fmla="*/ 17 h 79"/>
              <a:gd name="T16" fmla="*/ 192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192" y="0"/>
                </a:moveTo>
                <a:cubicBezTo>
                  <a:pt x="0" y="0"/>
                  <a:pt x="0" y="0"/>
                  <a:pt x="0" y="0"/>
                </a:cubicBezTo>
                <a:cubicBezTo>
                  <a:pt x="80" y="79"/>
                  <a:pt x="80" y="79"/>
                  <a:pt x="80" y="79"/>
                </a:cubicBezTo>
                <a:cubicBezTo>
                  <a:pt x="80" y="79"/>
                  <a:pt x="80" y="79"/>
                  <a:pt x="80" y="79"/>
                </a:cubicBezTo>
                <a:cubicBezTo>
                  <a:pt x="80" y="79"/>
                  <a:pt x="80" y="79"/>
                  <a:pt x="80" y="79"/>
                </a:cubicBezTo>
                <a:cubicBezTo>
                  <a:pt x="130" y="29"/>
                  <a:pt x="130" y="29"/>
                  <a:pt x="130" y="29"/>
                </a:cubicBezTo>
                <a:cubicBezTo>
                  <a:pt x="142" y="18"/>
                  <a:pt x="142" y="18"/>
                  <a:pt x="142" y="18"/>
                </a:cubicBezTo>
                <a:cubicBezTo>
                  <a:pt x="142" y="17"/>
                  <a:pt x="143" y="17"/>
                  <a:pt x="143" y="17"/>
                </a:cubicBezTo>
                <a:cubicBezTo>
                  <a:pt x="157" y="6"/>
                  <a:pt x="174" y="0"/>
                  <a:pt x="192" y="0"/>
                </a:cubicBezTo>
              </a:path>
            </a:pathLst>
          </a:custGeom>
          <a:solidFill>
            <a:srgbClr val="1AA3AA">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6" name="任意多边形 68"/>
          <p:cNvSpPr/>
          <p:nvPr>
            <p:custDataLst>
              <p:tags r:id="rId28"/>
            </p:custDataLst>
          </p:nvPr>
        </p:nvSpPr>
        <p:spPr bwMode="auto">
          <a:xfrm>
            <a:off x="5350908" y="4916488"/>
            <a:ext cx="647700" cy="269875"/>
          </a:xfrm>
          <a:custGeom>
            <a:avLst/>
            <a:gdLst>
              <a:gd name="T0" fmla="*/ 80 w 192"/>
              <a:gd name="T1" fmla="*/ 0 h 80"/>
              <a:gd name="T2" fmla="*/ 0 w 192"/>
              <a:gd name="T3" fmla="*/ 80 h 80"/>
              <a:gd name="T4" fmla="*/ 192 w 192"/>
              <a:gd name="T5" fmla="*/ 80 h 80"/>
              <a:gd name="T6" fmla="*/ 192 w 192"/>
              <a:gd name="T7" fmla="*/ 80 h 80"/>
              <a:gd name="T8" fmla="*/ 153 w 192"/>
              <a:gd name="T9" fmla="*/ 70 h 80"/>
              <a:gd name="T10" fmla="*/ 142 w 192"/>
              <a:gd name="T11" fmla="*/ 62 h 80"/>
              <a:gd name="T12" fmla="*/ 130 w 192"/>
              <a:gd name="T13" fmla="*/ 51 h 80"/>
              <a:gd name="T14" fmla="*/ 109 w 192"/>
              <a:gd name="T15" fmla="*/ 30 h 80"/>
              <a:gd name="T16" fmla="*/ 80 w 19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80">
                <a:moveTo>
                  <a:pt x="80" y="0"/>
                </a:moveTo>
                <a:cubicBezTo>
                  <a:pt x="0" y="80"/>
                  <a:pt x="0" y="80"/>
                  <a:pt x="0" y="80"/>
                </a:cubicBezTo>
                <a:cubicBezTo>
                  <a:pt x="192" y="80"/>
                  <a:pt x="192" y="80"/>
                  <a:pt x="192" y="80"/>
                </a:cubicBezTo>
                <a:cubicBezTo>
                  <a:pt x="192" y="80"/>
                  <a:pt x="192" y="80"/>
                  <a:pt x="192" y="80"/>
                </a:cubicBezTo>
                <a:cubicBezTo>
                  <a:pt x="178" y="80"/>
                  <a:pt x="165" y="76"/>
                  <a:pt x="153" y="70"/>
                </a:cubicBezTo>
                <a:cubicBezTo>
                  <a:pt x="149" y="68"/>
                  <a:pt x="145" y="65"/>
                  <a:pt x="142" y="62"/>
                </a:cubicBezTo>
                <a:cubicBezTo>
                  <a:pt x="130" y="51"/>
                  <a:pt x="130" y="51"/>
                  <a:pt x="130" y="51"/>
                </a:cubicBezTo>
                <a:cubicBezTo>
                  <a:pt x="109" y="30"/>
                  <a:pt x="109" y="30"/>
                  <a:pt x="109" y="30"/>
                </a:cubicBezTo>
                <a:cubicBezTo>
                  <a:pt x="80" y="0"/>
                  <a:pt x="80" y="0"/>
                  <a:pt x="80" y="0"/>
                </a:cubicBezTo>
              </a:path>
            </a:pathLst>
          </a:custGeom>
          <a:solidFill>
            <a:srgbClr val="1AA3AA">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7" name="任意多边形 69"/>
          <p:cNvSpPr/>
          <p:nvPr>
            <p:custDataLst>
              <p:tags r:id="rId29"/>
            </p:custDataLst>
          </p:nvPr>
        </p:nvSpPr>
        <p:spPr>
          <a:xfrm>
            <a:off x="5872243" y="4757738"/>
            <a:ext cx="279400" cy="27940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ysClr val="window" lastClr="FFFFFF"/>
          </a:solidFill>
          <a:ln w="12700">
            <a:miter lim="400000"/>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9" name="任意多边形 59"/>
          <p:cNvSpPr/>
          <p:nvPr>
            <p:custDataLst>
              <p:tags r:id="rId30"/>
            </p:custDataLst>
          </p:nvPr>
        </p:nvSpPr>
        <p:spPr bwMode="auto">
          <a:xfrm>
            <a:off x="5960508" y="3089593"/>
            <a:ext cx="1097280" cy="1659255"/>
          </a:xfrm>
          <a:custGeom>
            <a:avLst/>
            <a:gdLst>
              <a:gd name="T0" fmla="*/ 0 w 325"/>
              <a:gd name="T1" fmla="*/ 246 h 492"/>
              <a:gd name="T2" fmla="*/ 24 w 325"/>
              <a:gd name="T3" fmla="*/ 303 h 492"/>
              <a:gd name="T4" fmla="*/ 25 w 325"/>
              <a:gd name="T5" fmla="*/ 304 h 492"/>
              <a:gd name="T6" fmla="*/ 182 w 325"/>
              <a:gd name="T7" fmla="*/ 461 h 492"/>
              <a:gd name="T8" fmla="*/ 294 w 325"/>
              <a:gd name="T9" fmla="*/ 461 h 492"/>
              <a:gd name="T10" fmla="*/ 294 w 325"/>
              <a:gd name="T11" fmla="*/ 348 h 492"/>
              <a:gd name="T12" fmla="*/ 191 w 325"/>
              <a:gd name="T13" fmla="*/ 246 h 492"/>
              <a:gd name="T14" fmla="*/ 294 w 325"/>
              <a:gd name="T15" fmla="*/ 143 h 492"/>
              <a:gd name="T16" fmla="*/ 294 w 325"/>
              <a:gd name="T17" fmla="*/ 31 h 492"/>
              <a:gd name="T18" fmla="*/ 182 w 325"/>
              <a:gd name="T19" fmla="*/ 31 h 492"/>
              <a:gd name="T20" fmla="*/ 25 w 325"/>
              <a:gd name="T21" fmla="*/ 188 h 492"/>
              <a:gd name="T22" fmla="*/ 24 w 325"/>
              <a:gd name="T23" fmla="*/ 188 h 492"/>
              <a:gd name="T24" fmla="*/ 0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0" y="246"/>
                </a:moveTo>
                <a:cubicBezTo>
                  <a:pt x="0" y="268"/>
                  <a:pt x="9" y="289"/>
                  <a:pt x="24" y="303"/>
                </a:cubicBezTo>
                <a:cubicBezTo>
                  <a:pt x="25" y="304"/>
                  <a:pt x="25" y="304"/>
                  <a:pt x="25" y="304"/>
                </a:cubicBezTo>
                <a:cubicBezTo>
                  <a:pt x="182" y="461"/>
                  <a:pt x="182" y="461"/>
                  <a:pt x="182" y="461"/>
                </a:cubicBezTo>
                <a:cubicBezTo>
                  <a:pt x="213" y="492"/>
                  <a:pt x="263" y="492"/>
                  <a:pt x="294" y="461"/>
                </a:cubicBezTo>
                <a:cubicBezTo>
                  <a:pt x="325" y="430"/>
                  <a:pt x="325" y="379"/>
                  <a:pt x="294" y="348"/>
                </a:cubicBezTo>
                <a:cubicBezTo>
                  <a:pt x="191" y="246"/>
                  <a:pt x="191" y="246"/>
                  <a:pt x="191" y="246"/>
                </a:cubicBezTo>
                <a:cubicBezTo>
                  <a:pt x="294" y="143"/>
                  <a:pt x="294" y="143"/>
                  <a:pt x="294" y="143"/>
                </a:cubicBezTo>
                <a:cubicBezTo>
                  <a:pt x="325" y="112"/>
                  <a:pt x="325" y="62"/>
                  <a:pt x="294" y="31"/>
                </a:cubicBezTo>
                <a:cubicBezTo>
                  <a:pt x="263" y="0"/>
                  <a:pt x="213" y="0"/>
                  <a:pt x="182" y="31"/>
                </a:cubicBezTo>
                <a:cubicBezTo>
                  <a:pt x="25" y="188"/>
                  <a:pt x="25" y="188"/>
                  <a:pt x="25" y="188"/>
                </a:cubicBezTo>
                <a:cubicBezTo>
                  <a:pt x="24" y="188"/>
                  <a:pt x="24" y="188"/>
                  <a:pt x="24" y="188"/>
                </a:cubicBezTo>
                <a:cubicBezTo>
                  <a:pt x="9" y="203"/>
                  <a:pt x="0" y="223"/>
                  <a:pt x="0" y="246"/>
                </a:cubicBezTo>
              </a:path>
            </a:pathLst>
          </a:custGeom>
          <a:solidFill>
            <a:srgbClr val="3498D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0" name="任意多边形 60"/>
          <p:cNvSpPr/>
          <p:nvPr>
            <p:custDataLst>
              <p:tags r:id="rId31"/>
            </p:custDataLst>
          </p:nvPr>
        </p:nvSpPr>
        <p:spPr bwMode="auto">
          <a:xfrm>
            <a:off x="5960508" y="3648393"/>
            <a:ext cx="644525" cy="536575"/>
          </a:xfrm>
          <a:custGeom>
            <a:avLst/>
            <a:gdLst>
              <a:gd name="T0" fmla="*/ 25 w 191"/>
              <a:gd name="T1" fmla="*/ 22 h 159"/>
              <a:gd name="T2" fmla="*/ 25 w 191"/>
              <a:gd name="T3" fmla="*/ 22 h 159"/>
              <a:gd name="T4" fmla="*/ 3 w 191"/>
              <a:gd name="T5" fmla="*/ 57 h 159"/>
              <a:gd name="T6" fmla="*/ 3 w 191"/>
              <a:gd name="T7" fmla="*/ 57 h 159"/>
              <a:gd name="T8" fmla="*/ 3 w 191"/>
              <a:gd name="T9" fmla="*/ 57 h 159"/>
              <a:gd name="T10" fmla="*/ 3 w 191"/>
              <a:gd name="T11" fmla="*/ 58 h 159"/>
              <a:gd name="T12" fmla="*/ 3 w 191"/>
              <a:gd name="T13" fmla="*/ 58 h 159"/>
              <a:gd name="T14" fmla="*/ 0 w 191"/>
              <a:gd name="T15" fmla="*/ 74 h 159"/>
              <a:gd name="T16" fmla="*/ 0 w 191"/>
              <a:gd name="T17" fmla="*/ 75 h 159"/>
              <a:gd name="T18" fmla="*/ 0 w 191"/>
              <a:gd name="T19" fmla="*/ 75 h 159"/>
              <a:gd name="T20" fmla="*/ 0 w 191"/>
              <a:gd name="T21" fmla="*/ 75 h 159"/>
              <a:gd name="T22" fmla="*/ 0 w 191"/>
              <a:gd name="T23" fmla="*/ 75 h 159"/>
              <a:gd name="T24" fmla="*/ 0 w 191"/>
              <a:gd name="T25" fmla="*/ 76 h 159"/>
              <a:gd name="T26" fmla="*/ 0 w 191"/>
              <a:gd name="T27" fmla="*/ 76 h 159"/>
              <a:gd name="T28" fmla="*/ 0 w 191"/>
              <a:gd name="T29" fmla="*/ 76 h 159"/>
              <a:gd name="T30" fmla="*/ 0 w 191"/>
              <a:gd name="T31" fmla="*/ 76 h 159"/>
              <a:gd name="T32" fmla="*/ 0 w 191"/>
              <a:gd name="T33" fmla="*/ 77 h 159"/>
              <a:gd name="T34" fmla="*/ 0 w 191"/>
              <a:gd name="T35" fmla="*/ 77 h 159"/>
              <a:gd name="T36" fmla="*/ 0 w 191"/>
              <a:gd name="T37" fmla="*/ 77 h 159"/>
              <a:gd name="T38" fmla="*/ 0 w 191"/>
              <a:gd name="T39" fmla="*/ 78 h 159"/>
              <a:gd name="T40" fmla="*/ 0 w 191"/>
              <a:gd name="T41" fmla="*/ 78 h 159"/>
              <a:gd name="T42" fmla="*/ 0 w 191"/>
              <a:gd name="T43" fmla="*/ 78 h 159"/>
              <a:gd name="T44" fmla="*/ 0 w 191"/>
              <a:gd name="T45" fmla="*/ 78 h 159"/>
              <a:gd name="T46" fmla="*/ 0 w 191"/>
              <a:gd name="T47" fmla="*/ 79 h 159"/>
              <a:gd name="T48" fmla="*/ 0 w 191"/>
              <a:gd name="T49" fmla="*/ 79 h 159"/>
              <a:gd name="T50" fmla="*/ 0 w 191"/>
              <a:gd name="T51" fmla="*/ 79 h 159"/>
              <a:gd name="T52" fmla="*/ 0 w 191"/>
              <a:gd name="T53" fmla="*/ 79 h 159"/>
              <a:gd name="T54" fmla="*/ 0 w 191"/>
              <a:gd name="T55" fmla="*/ 80 h 159"/>
              <a:gd name="T56" fmla="*/ 24 w 191"/>
              <a:gd name="T57" fmla="*/ 137 h 159"/>
              <a:gd name="T58" fmla="*/ 25 w 191"/>
              <a:gd name="T59" fmla="*/ 138 h 159"/>
              <a:gd name="T60" fmla="*/ 79 w 191"/>
              <a:gd name="T61" fmla="*/ 159 h 159"/>
              <a:gd name="T62" fmla="*/ 79 w 191"/>
              <a:gd name="T63" fmla="*/ 159 h 159"/>
              <a:gd name="T64" fmla="*/ 129 w 191"/>
              <a:gd name="T65" fmla="*/ 141 h 159"/>
              <a:gd name="T66" fmla="*/ 163 w 191"/>
              <a:gd name="T67" fmla="*/ 108 h 159"/>
              <a:gd name="T68" fmla="*/ 141 w 191"/>
              <a:gd name="T69" fmla="*/ 30 h 159"/>
              <a:gd name="T70" fmla="*/ 128 w 191"/>
              <a:gd name="T71" fmla="*/ 1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1" h="159">
                <a:moveTo>
                  <a:pt x="79" y="0"/>
                </a:moveTo>
                <a:cubicBezTo>
                  <a:pt x="58" y="0"/>
                  <a:pt x="39" y="8"/>
                  <a:pt x="25" y="22"/>
                </a:cubicBezTo>
                <a:cubicBezTo>
                  <a:pt x="25" y="22"/>
                  <a:pt x="25" y="22"/>
                  <a:pt x="25" y="22"/>
                </a:cubicBezTo>
                <a:cubicBezTo>
                  <a:pt x="25" y="22"/>
                  <a:pt x="25" y="22"/>
                  <a:pt x="25" y="22"/>
                </a:cubicBezTo>
                <a:cubicBezTo>
                  <a:pt x="24" y="22"/>
                  <a:pt x="24" y="22"/>
                  <a:pt x="24" y="22"/>
                </a:cubicBezTo>
                <a:cubicBezTo>
                  <a:pt x="14" y="32"/>
                  <a:pt x="7" y="44"/>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8"/>
                </a:cubicBezTo>
                <a:cubicBezTo>
                  <a:pt x="3" y="58"/>
                  <a:pt x="3" y="58"/>
                  <a:pt x="3" y="58"/>
                </a:cubicBezTo>
                <a:cubicBezTo>
                  <a:pt x="3" y="58"/>
                  <a:pt x="3" y="58"/>
                  <a:pt x="3" y="58"/>
                </a:cubicBezTo>
                <a:cubicBezTo>
                  <a:pt x="3" y="58"/>
                  <a:pt x="3" y="58"/>
                  <a:pt x="3" y="58"/>
                </a:cubicBezTo>
                <a:cubicBezTo>
                  <a:pt x="1" y="63"/>
                  <a:pt x="0" y="69"/>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80"/>
                  <a:pt x="0" y="80"/>
                  <a:pt x="0" y="80"/>
                </a:cubicBezTo>
                <a:cubicBezTo>
                  <a:pt x="0" y="90"/>
                  <a:pt x="1" y="99"/>
                  <a:pt x="5" y="108"/>
                </a:cubicBezTo>
                <a:cubicBezTo>
                  <a:pt x="9" y="119"/>
                  <a:pt x="16" y="129"/>
                  <a:pt x="24" y="137"/>
                </a:cubicBezTo>
                <a:cubicBezTo>
                  <a:pt x="25" y="138"/>
                  <a:pt x="25" y="138"/>
                  <a:pt x="25" y="138"/>
                </a:cubicBezTo>
                <a:cubicBezTo>
                  <a:pt x="25" y="138"/>
                  <a:pt x="25" y="138"/>
                  <a:pt x="25" y="138"/>
                </a:cubicBezTo>
                <a:cubicBezTo>
                  <a:pt x="25" y="138"/>
                  <a:pt x="25" y="138"/>
                  <a:pt x="25" y="138"/>
                </a:cubicBezTo>
                <a:cubicBezTo>
                  <a:pt x="39" y="151"/>
                  <a:pt x="58" y="159"/>
                  <a:pt x="79" y="159"/>
                </a:cubicBezTo>
                <a:cubicBezTo>
                  <a:pt x="79" y="159"/>
                  <a:pt x="79" y="159"/>
                  <a:pt x="79" y="159"/>
                </a:cubicBezTo>
                <a:cubicBezTo>
                  <a:pt x="79" y="159"/>
                  <a:pt x="79" y="159"/>
                  <a:pt x="79" y="159"/>
                </a:cubicBezTo>
                <a:cubicBezTo>
                  <a:pt x="94" y="159"/>
                  <a:pt x="107" y="155"/>
                  <a:pt x="119" y="148"/>
                </a:cubicBezTo>
                <a:cubicBezTo>
                  <a:pt x="123" y="146"/>
                  <a:pt x="126" y="144"/>
                  <a:pt x="129" y="141"/>
                </a:cubicBezTo>
                <a:cubicBezTo>
                  <a:pt x="141" y="130"/>
                  <a:pt x="141" y="130"/>
                  <a:pt x="141" y="130"/>
                </a:cubicBezTo>
                <a:cubicBezTo>
                  <a:pt x="163" y="108"/>
                  <a:pt x="163" y="108"/>
                  <a:pt x="163" y="108"/>
                </a:cubicBezTo>
                <a:cubicBezTo>
                  <a:pt x="191" y="80"/>
                  <a:pt x="191" y="80"/>
                  <a:pt x="191" y="80"/>
                </a:cubicBezTo>
                <a:cubicBezTo>
                  <a:pt x="141" y="30"/>
                  <a:pt x="141" y="30"/>
                  <a:pt x="141" y="30"/>
                </a:cubicBezTo>
                <a:cubicBezTo>
                  <a:pt x="129" y="18"/>
                  <a:pt x="129" y="18"/>
                  <a:pt x="129" y="18"/>
                </a:cubicBezTo>
                <a:cubicBezTo>
                  <a:pt x="129" y="18"/>
                  <a:pt x="128" y="17"/>
                  <a:pt x="128" y="17"/>
                </a:cubicBezTo>
                <a:cubicBezTo>
                  <a:pt x="114" y="7"/>
                  <a:pt x="97" y="0"/>
                  <a:pt x="79" y="0"/>
                </a:cubicBezTo>
              </a:path>
            </a:pathLst>
          </a:custGeom>
          <a:solidFill>
            <a:srgbClr val="3498DB">
              <a:lumMod val="50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1" name="任意多边形 61"/>
          <p:cNvSpPr/>
          <p:nvPr>
            <p:custDataLst>
              <p:tags r:id="rId32"/>
            </p:custDataLst>
          </p:nvPr>
        </p:nvSpPr>
        <p:spPr bwMode="auto">
          <a:xfrm>
            <a:off x="6227208" y="3648393"/>
            <a:ext cx="647700" cy="269875"/>
          </a:xfrm>
          <a:custGeom>
            <a:avLst/>
            <a:gdLst>
              <a:gd name="T0" fmla="*/ 0 w 192"/>
              <a:gd name="T1" fmla="*/ 0 h 80"/>
              <a:gd name="T2" fmla="*/ 49 w 192"/>
              <a:gd name="T3" fmla="*/ 17 h 80"/>
              <a:gd name="T4" fmla="*/ 50 w 192"/>
              <a:gd name="T5" fmla="*/ 18 h 80"/>
              <a:gd name="T6" fmla="*/ 62 w 192"/>
              <a:gd name="T7" fmla="*/ 29 h 80"/>
              <a:gd name="T8" fmla="*/ 112 w 192"/>
              <a:gd name="T9" fmla="*/ 80 h 80"/>
              <a:gd name="T10" fmla="*/ 112 w 192"/>
              <a:gd name="T11" fmla="*/ 80 h 80"/>
              <a:gd name="T12" fmla="*/ 112 w 192"/>
              <a:gd name="T13" fmla="*/ 80 h 80"/>
              <a:gd name="T14" fmla="*/ 192 w 192"/>
              <a:gd name="T15" fmla="*/ 0 h 80"/>
              <a:gd name="T16" fmla="*/ 0 w 19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80">
                <a:moveTo>
                  <a:pt x="0" y="0"/>
                </a:moveTo>
                <a:cubicBezTo>
                  <a:pt x="18" y="0"/>
                  <a:pt x="35" y="7"/>
                  <a:pt x="49" y="17"/>
                </a:cubicBezTo>
                <a:cubicBezTo>
                  <a:pt x="49" y="17"/>
                  <a:pt x="50" y="18"/>
                  <a:pt x="50" y="18"/>
                </a:cubicBezTo>
                <a:cubicBezTo>
                  <a:pt x="62" y="29"/>
                  <a:pt x="62" y="29"/>
                  <a:pt x="62" y="29"/>
                </a:cubicBezTo>
                <a:cubicBezTo>
                  <a:pt x="112" y="80"/>
                  <a:pt x="112" y="80"/>
                  <a:pt x="112" y="80"/>
                </a:cubicBezTo>
                <a:cubicBezTo>
                  <a:pt x="112" y="80"/>
                  <a:pt x="112" y="80"/>
                  <a:pt x="112" y="80"/>
                </a:cubicBezTo>
                <a:cubicBezTo>
                  <a:pt x="112" y="80"/>
                  <a:pt x="112" y="80"/>
                  <a:pt x="112" y="80"/>
                </a:cubicBezTo>
                <a:cubicBezTo>
                  <a:pt x="192" y="0"/>
                  <a:pt x="192" y="0"/>
                  <a:pt x="192" y="0"/>
                </a:cubicBezTo>
                <a:cubicBezTo>
                  <a:pt x="0" y="0"/>
                  <a:pt x="0" y="0"/>
                  <a:pt x="0" y="0"/>
                </a:cubicBezTo>
              </a:path>
            </a:pathLst>
          </a:custGeom>
          <a:solidFill>
            <a:srgbClr val="3498DB">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2" name="任意多边形 62"/>
          <p:cNvSpPr/>
          <p:nvPr>
            <p:custDataLst>
              <p:tags r:id="rId33"/>
            </p:custDataLst>
          </p:nvPr>
        </p:nvSpPr>
        <p:spPr bwMode="auto">
          <a:xfrm>
            <a:off x="6227208" y="3918268"/>
            <a:ext cx="647700" cy="266700"/>
          </a:xfrm>
          <a:custGeom>
            <a:avLst/>
            <a:gdLst>
              <a:gd name="T0" fmla="*/ 112 w 192"/>
              <a:gd name="T1" fmla="*/ 0 h 79"/>
              <a:gd name="T2" fmla="*/ 84 w 192"/>
              <a:gd name="T3" fmla="*/ 28 h 79"/>
              <a:gd name="T4" fmla="*/ 62 w 192"/>
              <a:gd name="T5" fmla="*/ 50 h 79"/>
              <a:gd name="T6" fmla="*/ 50 w 192"/>
              <a:gd name="T7" fmla="*/ 61 h 79"/>
              <a:gd name="T8" fmla="*/ 40 w 192"/>
              <a:gd name="T9" fmla="*/ 68 h 79"/>
              <a:gd name="T10" fmla="*/ 0 w 192"/>
              <a:gd name="T11" fmla="*/ 79 h 79"/>
              <a:gd name="T12" fmla="*/ 0 w 192"/>
              <a:gd name="T13" fmla="*/ 79 h 79"/>
              <a:gd name="T14" fmla="*/ 192 w 192"/>
              <a:gd name="T15" fmla="*/ 79 h 79"/>
              <a:gd name="T16" fmla="*/ 112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112" y="0"/>
                </a:moveTo>
                <a:cubicBezTo>
                  <a:pt x="84" y="28"/>
                  <a:pt x="84" y="28"/>
                  <a:pt x="84" y="28"/>
                </a:cubicBezTo>
                <a:cubicBezTo>
                  <a:pt x="62" y="50"/>
                  <a:pt x="62" y="50"/>
                  <a:pt x="62" y="50"/>
                </a:cubicBezTo>
                <a:cubicBezTo>
                  <a:pt x="50" y="61"/>
                  <a:pt x="50" y="61"/>
                  <a:pt x="50" y="61"/>
                </a:cubicBezTo>
                <a:cubicBezTo>
                  <a:pt x="47" y="64"/>
                  <a:pt x="44" y="66"/>
                  <a:pt x="40" y="68"/>
                </a:cubicBezTo>
                <a:cubicBezTo>
                  <a:pt x="28" y="75"/>
                  <a:pt x="15" y="79"/>
                  <a:pt x="0" y="79"/>
                </a:cubicBezTo>
                <a:cubicBezTo>
                  <a:pt x="0" y="79"/>
                  <a:pt x="0" y="79"/>
                  <a:pt x="0" y="79"/>
                </a:cubicBezTo>
                <a:cubicBezTo>
                  <a:pt x="192" y="79"/>
                  <a:pt x="192" y="79"/>
                  <a:pt x="192" y="79"/>
                </a:cubicBezTo>
                <a:cubicBezTo>
                  <a:pt x="112" y="0"/>
                  <a:pt x="112" y="0"/>
                  <a:pt x="112" y="0"/>
                </a:cubicBezTo>
              </a:path>
            </a:pathLst>
          </a:custGeom>
          <a:solidFill>
            <a:srgbClr val="3498DB">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3" name="任意多边形 63"/>
          <p:cNvSpPr/>
          <p:nvPr>
            <p:custDataLst>
              <p:tags r:id="rId34"/>
            </p:custDataLst>
          </p:nvPr>
        </p:nvSpPr>
        <p:spPr>
          <a:xfrm>
            <a:off x="6081158" y="3781108"/>
            <a:ext cx="279400" cy="279400"/>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ysClr val="window" lastClr="FFFFFF"/>
          </a:solidFill>
          <a:ln w="12700">
            <a:miter lim="400000"/>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4" name="任意多边形 52"/>
          <p:cNvSpPr/>
          <p:nvPr>
            <p:custDataLst>
              <p:tags r:id="rId35"/>
            </p:custDataLst>
          </p:nvPr>
        </p:nvSpPr>
        <p:spPr bwMode="auto">
          <a:xfrm>
            <a:off x="4160283" y="2651443"/>
            <a:ext cx="2105025" cy="532130"/>
          </a:xfrm>
          <a:custGeom>
            <a:avLst/>
            <a:gdLst>
              <a:gd name="T0" fmla="*/ 545 w 624"/>
              <a:gd name="T1" fmla="*/ 158 h 158"/>
              <a:gd name="T2" fmla="*/ 79 w 624"/>
              <a:gd name="T3" fmla="*/ 158 h 158"/>
              <a:gd name="T4" fmla="*/ 0 w 624"/>
              <a:gd name="T5" fmla="*/ 79 h 158"/>
              <a:gd name="T6" fmla="*/ 79 w 624"/>
              <a:gd name="T7" fmla="*/ 0 h 158"/>
              <a:gd name="T8" fmla="*/ 545 w 624"/>
              <a:gd name="T9" fmla="*/ 0 h 158"/>
              <a:gd name="T10" fmla="*/ 624 w 624"/>
              <a:gd name="T11" fmla="*/ 79 h 158"/>
              <a:gd name="T12" fmla="*/ 545 w 624"/>
              <a:gd name="T13" fmla="*/ 158 h 158"/>
            </a:gdLst>
            <a:ahLst/>
            <a:cxnLst>
              <a:cxn ang="0">
                <a:pos x="T0" y="T1"/>
              </a:cxn>
              <a:cxn ang="0">
                <a:pos x="T2" y="T3"/>
              </a:cxn>
              <a:cxn ang="0">
                <a:pos x="T4" y="T5"/>
              </a:cxn>
              <a:cxn ang="0">
                <a:pos x="T6" y="T7"/>
              </a:cxn>
              <a:cxn ang="0">
                <a:pos x="T8" y="T9"/>
              </a:cxn>
              <a:cxn ang="0">
                <a:pos x="T10" y="T11"/>
              </a:cxn>
              <a:cxn ang="0">
                <a:pos x="T12" y="T13"/>
              </a:cxn>
            </a:cxnLst>
            <a:rect l="0" t="0" r="r" b="b"/>
            <a:pathLst>
              <a:path w="624" h="158">
                <a:moveTo>
                  <a:pt x="545" y="158"/>
                </a:moveTo>
                <a:cubicBezTo>
                  <a:pt x="79" y="158"/>
                  <a:pt x="79" y="158"/>
                  <a:pt x="79" y="158"/>
                </a:cubicBezTo>
                <a:cubicBezTo>
                  <a:pt x="35" y="158"/>
                  <a:pt x="0" y="123"/>
                  <a:pt x="0" y="79"/>
                </a:cubicBezTo>
                <a:cubicBezTo>
                  <a:pt x="0" y="35"/>
                  <a:pt x="35" y="0"/>
                  <a:pt x="79" y="0"/>
                </a:cubicBezTo>
                <a:cubicBezTo>
                  <a:pt x="545" y="0"/>
                  <a:pt x="545" y="0"/>
                  <a:pt x="545" y="0"/>
                </a:cubicBezTo>
                <a:cubicBezTo>
                  <a:pt x="589" y="0"/>
                  <a:pt x="624" y="35"/>
                  <a:pt x="624" y="79"/>
                </a:cubicBezTo>
                <a:cubicBezTo>
                  <a:pt x="624" y="123"/>
                  <a:pt x="589" y="158"/>
                  <a:pt x="545" y="158"/>
                </a:cubicBezTo>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5" name="任意多边形 53"/>
          <p:cNvSpPr/>
          <p:nvPr>
            <p:custDataLst>
              <p:tags r:id="rId36"/>
            </p:custDataLst>
          </p:nvPr>
        </p:nvSpPr>
        <p:spPr bwMode="auto">
          <a:xfrm>
            <a:off x="5168663" y="2087563"/>
            <a:ext cx="1097280" cy="1659255"/>
          </a:xfrm>
          <a:custGeom>
            <a:avLst/>
            <a:gdLst>
              <a:gd name="T0" fmla="*/ 325 w 325"/>
              <a:gd name="T1" fmla="*/ 246 h 492"/>
              <a:gd name="T2" fmla="*/ 301 w 325"/>
              <a:gd name="T3" fmla="*/ 304 h 492"/>
              <a:gd name="T4" fmla="*/ 300 w 325"/>
              <a:gd name="T5" fmla="*/ 304 h 492"/>
              <a:gd name="T6" fmla="*/ 143 w 325"/>
              <a:gd name="T7" fmla="*/ 461 h 492"/>
              <a:gd name="T8" fmla="*/ 31 w 325"/>
              <a:gd name="T9" fmla="*/ 461 h 492"/>
              <a:gd name="T10" fmla="*/ 31 w 325"/>
              <a:gd name="T11" fmla="*/ 349 h 492"/>
              <a:gd name="T12" fmla="*/ 134 w 325"/>
              <a:gd name="T13" fmla="*/ 246 h 492"/>
              <a:gd name="T14" fmla="*/ 31 w 325"/>
              <a:gd name="T15" fmla="*/ 144 h 492"/>
              <a:gd name="T16" fmla="*/ 31 w 325"/>
              <a:gd name="T17" fmla="*/ 31 h 492"/>
              <a:gd name="T18" fmla="*/ 143 w 325"/>
              <a:gd name="T19" fmla="*/ 31 h 492"/>
              <a:gd name="T20" fmla="*/ 300 w 325"/>
              <a:gd name="T21" fmla="*/ 188 h 492"/>
              <a:gd name="T22" fmla="*/ 301 w 325"/>
              <a:gd name="T23" fmla="*/ 188 h 492"/>
              <a:gd name="T24" fmla="*/ 325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325" y="246"/>
                </a:moveTo>
                <a:cubicBezTo>
                  <a:pt x="325" y="269"/>
                  <a:pt x="316" y="289"/>
                  <a:pt x="301" y="304"/>
                </a:cubicBezTo>
                <a:cubicBezTo>
                  <a:pt x="300" y="304"/>
                  <a:pt x="300" y="304"/>
                  <a:pt x="300" y="304"/>
                </a:cubicBezTo>
                <a:cubicBezTo>
                  <a:pt x="143" y="461"/>
                  <a:pt x="143" y="461"/>
                  <a:pt x="143" y="461"/>
                </a:cubicBezTo>
                <a:cubicBezTo>
                  <a:pt x="112" y="492"/>
                  <a:pt x="62" y="492"/>
                  <a:pt x="31" y="461"/>
                </a:cubicBezTo>
                <a:cubicBezTo>
                  <a:pt x="0" y="430"/>
                  <a:pt x="0" y="380"/>
                  <a:pt x="31" y="349"/>
                </a:cubicBezTo>
                <a:cubicBezTo>
                  <a:pt x="134" y="246"/>
                  <a:pt x="134" y="246"/>
                  <a:pt x="134" y="246"/>
                </a:cubicBezTo>
                <a:cubicBezTo>
                  <a:pt x="31" y="144"/>
                  <a:pt x="31" y="144"/>
                  <a:pt x="31" y="144"/>
                </a:cubicBezTo>
                <a:cubicBezTo>
                  <a:pt x="0" y="113"/>
                  <a:pt x="0" y="62"/>
                  <a:pt x="31" y="31"/>
                </a:cubicBezTo>
                <a:cubicBezTo>
                  <a:pt x="62" y="0"/>
                  <a:pt x="112" y="0"/>
                  <a:pt x="143" y="31"/>
                </a:cubicBezTo>
                <a:cubicBezTo>
                  <a:pt x="300" y="188"/>
                  <a:pt x="300" y="188"/>
                  <a:pt x="300" y="188"/>
                </a:cubicBezTo>
                <a:cubicBezTo>
                  <a:pt x="301" y="188"/>
                  <a:pt x="301" y="188"/>
                  <a:pt x="301" y="188"/>
                </a:cubicBezTo>
                <a:cubicBezTo>
                  <a:pt x="316" y="203"/>
                  <a:pt x="325" y="223"/>
                  <a:pt x="325" y="246"/>
                </a:cubicBezTo>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6" name="任意多边形 54"/>
          <p:cNvSpPr/>
          <p:nvPr>
            <p:custDataLst>
              <p:tags r:id="rId37"/>
            </p:custDataLst>
          </p:nvPr>
        </p:nvSpPr>
        <p:spPr bwMode="auto">
          <a:xfrm>
            <a:off x="5620783" y="2651443"/>
            <a:ext cx="644525" cy="532130"/>
          </a:xfrm>
          <a:custGeom>
            <a:avLst/>
            <a:gdLst>
              <a:gd name="T0" fmla="*/ 63 w 191"/>
              <a:gd name="T1" fmla="*/ 16 h 158"/>
              <a:gd name="T2" fmla="*/ 50 w 191"/>
              <a:gd name="T3" fmla="*/ 29 h 158"/>
              <a:gd name="T4" fmla="*/ 29 w 191"/>
              <a:gd name="T5" fmla="*/ 107 h 158"/>
              <a:gd name="T6" fmla="*/ 62 w 191"/>
              <a:gd name="T7" fmla="*/ 141 h 158"/>
              <a:gd name="T8" fmla="*/ 112 w 191"/>
              <a:gd name="T9" fmla="*/ 158 h 158"/>
              <a:gd name="T10" fmla="*/ 112 w 191"/>
              <a:gd name="T11" fmla="*/ 158 h 158"/>
              <a:gd name="T12" fmla="*/ 166 w 191"/>
              <a:gd name="T13" fmla="*/ 137 h 158"/>
              <a:gd name="T14" fmla="*/ 167 w 191"/>
              <a:gd name="T15" fmla="*/ 137 h 158"/>
              <a:gd name="T16" fmla="*/ 191 w 191"/>
              <a:gd name="T17" fmla="*/ 79 h 158"/>
              <a:gd name="T18" fmla="*/ 191 w 191"/>
              <a:gd name="T19" fmla="*/ 79 h 158"/>
              <a:gd name="T20" fmla="*/ 191 w 191"/>
              <a:gd name="T21" fmla="*/ 78 h 158"/>
              <a:gd name="T22" fmla="*/ 191 w 191"/>
              <a:gd name="T23" fmla="*/ 78 h 158"/>
              <a:gd name="T24" fmla="*/ 191 w 191"/>
              <a:gd name="T25" fmla="*/ 78 h 158"/>
              <a:gd name="T26" fmla="*/ 191 w 191"/>
              <a:gd name="T27" fmla="*/ 78 h 158"/>
              <a:gd name="T28" fmla="*/ 191 w 191"/>
              <a:gd name="T29" fmla="*/ 77 h 158"/>
              <a:gd name="T30" fmla="*/ 191 w 191"/>
              <a:gd name="T31" fmla="*/ 77 h 158"/>
              <a:gd name="T32" fmla="*/ 191 w 191"/>
              <a:gd name="T33" fmla="*/ 77 h 158"/>
              <a:gd name="T34" fmla="*/ 191 w 191"/>
              <a:gd name="T35" fmla="*/ 77 h 158"/>
              <a:gd name="T36" fmla="*/ 191 w 191"/>
              <a:gd name="T37" fmla="*/ 76 h 158"/>
              <a:gd name="T38" fmla="*/ 191 w 191"/>
              <a:gd name="T39" fmla="*/ 76 h 158"/>
              <a:gd name="T40" fmla="*/ 191 w 191"/>
              <a:gd name="T41" fmla="*/ 76 h 158"/>
              <a:gd name="T42" fmla="*/ 191 w 191"/>
              <a:gd name="T43" fmla="*/ 76 h 158"/>
              <a:gd name="T44" fmla="*/ 191 w 191"/>
              <a:gd name="T45" fmla="*/ 75 h 158"/>
              <a:gd name="T46" fmla="*/ 191 w 191"/>
              <a:gd name="T47" fmla="*/ 75 h 158"/>
              <a:gd name="T48" fmla="*/ 191 w 191"/>
              <a:gd name="T49" fmla="*/ 75 h 158"/>
              <a:gd name="T50" fmla="*/ 191 w 191"/>
              <a:gd name="T51" fmla="*/ 74 h 158"/>
              <a:gd name="T52" fmla="*/ 191 w 191"/>
              <a:gd name="T53" fmla="*/ 74 h 158"/>
              <a:gd name="T54" fmla="*/ 191 w 191"/>
              <a:gd name="T55" fmla="*/ 74 h 158"/>
              <a:gd name="T56" fmla="*/ 191 w 191"/>
              <a:gd name="T57" fmla="*/ 74 h 158"/>
              <a:gd name="T58" fmla="*/ 191 w 191"/>
              <a:gd name="T59" fmla="*/ 73 h 158"/>
              <a:gd name="T60" fmla="*/ 189 w 191"/>
              <a:gd name="T61" fmla="*/ 60 h 158"/>
              <a:gd name="T62" fmla="*/ 189 w 191"/>
              <a:gd name="T63" fmla="*/ 59 h 158"/>
              <a:gd name="T64" fmla="*/ 189 w 191"/>
              <a:gd name="T65" fmla="*/ 59 h 158"/>
              <a:gd name="T66" fmla="*/ 189 w 191"/>
              <a:gd name="T67" fmla="*/ 59 h 158"/>
              <a:gd name="T68" fmla="*/ 189 w 191"/>
              <a:gd name="T69" fmla="*/ 59 h 158"/>
              <a:gd name="T70" fmla="*/ 189 w 191"/>
              <a:gd name="T71" fmla="*/ 58 h 158"/>
              <a:gd name="T72" fmla="*/ 189 w 191"/>
              <a:gd name="T73" fmla="*/ 58 h 158"/>
              <a:gd name="T74" fmla="*/ 189 w 191"/>
              <a:gd name="T75" fmla="*/ 58 h 158"/>
              <a:gd name="T76" fmla="*/ 166 w 191"/>
              <a:gd name="T77" fmla="*/ 21 h 158"/>
              <a:gd name="T78" fmla="*/ 166 w 191"/>
              <a:gd name="T79" fmla="*/ 2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58">
                <a:moveTo>
                  <a:pt x="112" y="0"/>
                </a:moveTo>
                <a:cubicBezTo>
                  <a:pt x="94" y="0"/>
                  <a:pt x="77" y="6"/>
                  <a:pt x="63" y="16"/>
                </a:cubicBezTo>
                <a:cubicBezTo>
                  <a:pt x="63" y="17"/>
                  <a:pt x="62" y="17"/>
                  <a:pt x="62" y="17"/>
                </a:cubicBezTo>
                <a:cubicBezTo>
                  <a:pt x="50" y="29"/>
                  <a:pt x="50" y="29"/>
                  <a:pt x="50" y="29"/>
                </a:cubicBezTo>
                <a:cubicBezTo>
                  <a:pt x="0" y="79"/>
                  <a:pt x="0" y="79"/>
                  <a:pt x="0" y="79"/>
                </a:cubicBezTo>
                <a:cubicBezTo>
                  <a:pt x="29" y="107"/>
                  <a:pt x="29" y="107"/>
                  <a:pt x="29" y="107"/>
                </a:cubicBezTo>
                <a:cubicBezTo>
                  <a:pt x="50" y="129"/>
                  <a:pt x="50" y="129"/>
                  <a:pt x="50" y="129"/>
                </a:cubicBezTo>
                <a:cubicBezTo>
                  <a:pt x="62" y="141"/>
                  <a:pt x="62" y="141"/>
                  <a:pt x="62" y="141"/>
                </a:cubicBezTo>
                <a:cubicBezTo>
                  <a:pt x="65" y="144"/>
                  <a:pt x="69" y="146"/>
                  <a:pt x="73" y="148"/>
                </a:cubicBezTo>
                <a:cubicBezTo>
                  <a:pt x="85" y="155"/>
                  <a:pt x="98" y="158"/>
                  <a:pt x="112" y="158"/>
                </a:cubicBezTo>
                <a:cubicBezTo>
                  <a:pt x="112" y="158"/>
                  <a:pt x="112" y="158"/>
                  <a:pt x="112" y="158"/>
                </a:cubicBezTo>
                <a:cubicBezTo>
                  <a:pt x="112" y="158"/>
                  <a:pt x="112" y="158"/>
                  <a:pt x="112" y="158"/>
                </a:cubicBezTo>
                <a:cubicBezTo>
                  <a:pt x="133" y="158"/>
                  <a:pt x="152" y="150"/>
                  <a:pt x="166" y="137"/>
                </a:cubicBezTo>
                <a:cubicBezTo>
                  <a:pt x="166" y="137"/>
                  <a:pt x="166" y="137"/>
                  <a:pt x="166" y="137"/>
                </a:cubicBezTo>
                <a:cubicBezTo>
                  <a:pt x="166" y="137"/>
                  <a:pt x="166" y="137"/>
                  <a:pt x="166" y="137"/>
                </a:cubicBezTo>
                <a:cubicBezTo>
                  <a:pt x="167" y="137"/>
                  <a:pt x="167" y="137"/>
                  <a:pt x="167" y="137"/>
                </a:cubicBezTo>
                <a:cubicBezTo>
                  <a:pt x="175" y="128"/>
                  <a:pt x="182" y="118"/>
                  <a:pt x="186" y="107"/>
                </a:cubicBezTo>
                <a:cubicBezTo>
                  <a:pt x="190" y="98"/>
                  <a:pt x="191" y="89"/>
                  <a:pt x="191" y="79"/>
                </a:cubicBezTo>
                <a:cubicBezTo>
                  <a:pt x="191" y="79"/>
                  <a:pt x="191" y="79"/>
                  <a:pt x="191" y="79"/>
                </a:cubicBezTo>
                <a:cubicBezTo>
                  <a:pt x="191" y="79"/>
                  <a:pt x="191" y="79"/>
                  <a:pt x="191" y="79"/>
                </a:cubicBezTo>
                <a:cubicBezTo>
                  <a:pt x="191" y="79"/>
                  <a:pt x="191" y="79"/>
                  <a:pt x="191" y="79"/>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3"/>
                </a:cubicBezTo>
                <a:cubicBezTo>
                  <a:pt x="191" y="73"/>
                  <a:pt x="191" y="73"/>
                  <a:pt x="191" y="73"/>
                </a:cubicBezTo>
                <a:cubicBezTo>
                  <a:pt x="191" y="69"/>
                  <a:pt x="190" y="64"/>
                  <a:pt x="189" y="60"/>
                </a:cubicBezTo>
                <a:cubicBezTo>
                  <a:pt x="189" y="60"/>
                  <a:pt x="189" y="60"/>
                  <a:pt x="189" y="60"/>
                </a:cubicBezTo>
                <a:cubicBezTo>
                  <a:pt x="189" y="60"/>
                  <a:pt x="189" y="60"/>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8"/>
                </a:cubicBezTo>
                <a:cubicBezTo>
                  <a:pt x="189" y="58"/>
                  <a:pt x="189" y="58"/>
                  <a:pt x="189" y="58"/>
                </a:cubicBezTo>
                <a:cubicBezTo>
                  <a:pt x="189" y="58"/>
                  <a:pt x="189" y="58"/>
                  <a:pt x="189" y="58"/>
                </a:cubicBezTo>
                <a:cubicBezTo>
                  <a:pt x="189" y="58"/>
                  <a:pt x="189" y="58"/>
                  <a:pt x="189" y="58"/>
                </a:cubicBezTo>
                <a:cubicBezTo>
                  <a:pt x="189" y="58"/>
                  <a:pt x="189" y="58"/>
                  <a:pt x="189" y="58"/>
                </a:cubicBezTo>
                <a:cubicBezTo>
                  <a:pt x="185" y="44"/>
                  <a:pt x="177" y="31"/>
                  <a:pt x="167" y="21"/>
                </a:cubicBezTo>
                <a:cubicBezTo>
                  <a:pt x="166" y="21"/>
                  <a:pt x="166" y="21"/>
                  <a:pt x="166" y="21"/>
                </a:cubicBezTo>
                <a:cubicBezTo>
                  <a:pt x="166" y="21"/>
                  <a:pt x="166" y="21"/>
                  <a:pt x="166" y="21"/>
                </a:cubicBezTo>
                <a:cubicBezTo>
                  <a:pt x="166" y="21"/>
                  <a:pt x="166" y="21"/>
                  <a:pt x="166" y="21"/>
                </a:cubicBezTo>
                <a:cubicBezTo>
                  <a:pt x="152" y="8"/>
                  <a:pt x="133" y="0"/>
                  <a:pt x="112" y="0"/>
                </a:cubicBezTo>
              </a:path>
            </a:pathLst>
          </a:custGeom>
          <a:solidFill>
            <a:srgbClr val="1F74AD">
              <a:lumMod val="50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7" name="任意多边形 55"/>
          <p:cNvSpPr/>
          <p:nvPr>
            <p:custDataLst>
              <p:tags r:id="rId38"/>
            </p:custDataLst>
          </p:nvPr>
        </p:nvSpPr>
        <p:spPr bwMode="auto">
          <a:xfrm>
            <a:off x="5350908" y="2651443"/>
            <a:ext cx="647700" cy="265430"/>
          </a:xfrm>
          <a:custGeom>
            <a:avLst/>
            <a:gdLst>
              <a:gd name="T0" fmla="*/ 192 w 192"/>
              <a:gd name="T1" fmla="*/ 0 h 79"/>
              <a:gd name="T2" fmla="*/ 0 w 192"/>
              <a:gd name="T3" fmla="*/ 0 h 79"/>
              <a:gd name="T4" fmla="*/ 80 w 192"/>
              <a:gd name="T5" fmla="*/ 79 h 79"/>
              <a:gd name="T6" fmla="*/ 80 w 192"/>
              <a:gd name="T7" fmla="*/ 79 h 79"/>
              <a:gd name="T8" fmla="*/ 80 w 192"/>
              <a:gd name="T9" fmla="*/ 79 h 79"/>
              <a:gd name="T10" fmla="*/ 130 w 192"/>
              <a:gd name="T11" fmla="*/ 29 h 79"/>
              <a:gd name="T12" fmla="*/ 142 w 192"/>
              <a:gd name="T13" fmla="*/ 18 h 79"/>
              <a:gd name="T14" fmla="*/ 143 w 192"/>
              <a:gd name="T15" fmla="*/ 16 h 79"/>
              <a:gd name="T16" fmla="*/ 192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192" y="0"/>
                </a:moveTo>
                <a:cubicBezTo>
                  <a:pt x="0" y="0"/>
                  <a:pt x="0" y="0"/>
                  <a:pt x="0" y="0"/>
                </a:cubicBezTo>
                <a:cubicBezTo>
                  <a:pt x="80" y="79"/>
                  <a:pt x="80" y="79"/>
                  <a:pt x="80" y="79"/>
                </a:cubicBezTo>
                <a:cubicBezTo>
                  <a:pt x="80" y="79"/>
                  <a:pt x="80" y="79"/>
                  <a:pt x="80" y="79"/>
                </a:cubicBezTo>
                <a:cubicBezTo>
                  <a:pt x="80" y="79"/>
                  <a:pt x="80" y="79"/>
                  <a:pt x="80" y="79"/>
                </a:cubicBezTo>
                <a:cubicBezTo>
                  <a:pt x="130" y="29"/>
                  <a:pt x="130" y="29"/>
                  <a:pt x="130" y="29"/>
                </a:cubicBezTo>
                <a:cubicBezTo>
                  <a:pt x="142" y="18"/>
                  <a:pt x="142" y="18"/>
                  <a:pt x="142" y="18"/>
                </a:cubicBezTo>
                <a:cubicBezTo>
                  <a:pt x="142" y="17"/>
                  <a:pt x="143" y="17"/>
                  <a:pt x="143" y="16"/>
                </a:cubicBezTo>
                <a:cubicBezTo>
                  <a:pt x="157" y="6"/>
                  <a:pt x="174" y="0"/>
                  <a:pt x="192" y="0"/>
                </a:cubicBezTo>
              </a:path>
            </a:pathLst>
          </a:custGeom>
          <a:solidFill>
            <a:srgbClr val="1F74AD">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8" name="任意多边形 56"/>
          <p:cNvSpPr/>
          <p:nvPr>
            <p:custDataLst>
              <p:tags r:id="rId39"/>
            </p:custDataLst>
          </p:nvPr>
        </p:nvSpPr>
        <p:spPr bwMode="auto">
          <a:xfrm>
            <a:off x="5350908" y="2916238"/>
            <a:ext cx="647700" cy="266700"/>
          </a:xfrm>
          <a:custGeom>
            <a:avLst/>
            <a:gdLst>
              <a:gd name="T0" fmla="*/ 80 w 192"/>
              <a:gd name="T1" fmla="*/ 0 h 79"/>
              <a:gd name="T2" fmla="*/ 0 w 192"/>
              <a:gd name="T3" fmla="*/ 79 h 79"/>
              <a:gd name="T4" fmla="*/ 192 w 192"/>
              <a:gd name="T5" fmla="*/ 79 h 79"/>
              <a:gd name="T6" fmla="*/ 192 w 192"/>
              <a:gd name="T7" fmla="*/ 79 h 79"/>
              <a:gd name="T8" fmla="*/ 153 w 192"/>
              <a:gd name="T9" fmla="*/ 69 h 79"/>
              <a:gd name="T10" fmla="*/ 142 w 192"/>
              <a:gd name="T11" fmla="*/ 62 h 79"/>
              <a:gd name="T12" fmla="*/ 130 w 192"/>
              <a:gd name="T13" fmla="*/ 50 h 79"/>
              <a:gd name="T14" fmla="*/ 109 w 192"/>
              <a:gd name="T15" fmla="*/ 28 h 79"/>
              <a:gd name="T16" fmla="*/ 80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80" y="0"/>
                </a:moveTo>
                <a:cubicBezTo>
                  <a:pt x="0" y="79"/>
                  <a:pt x="0" y="79"/>
                  <a:pt x="0" y="79"/>
                </a:cubicBezTo>
                <a:cubicBezTo>
                  <a:pt x="192" y="79"/>
                  <a:pt x="192" y="79"/>
                  <a:pt x="192" y="79"/>
                </a:cubicBezTo>
                <a:cubicBezTo>
                  <a:pt x="192" y="79"/>
                  <a:pt x="192" y="79"/>
                  <a:pt x="192" y="79"/>
                </a:cubicBezTo>
                <a:cubicBezTo>
                  <a:pt x="178" y="79"/>
                  <a:pt x="165" y="76"/>
                  <a:pt x="153" y="69"/>
                </a:cubicBezTo>
                <a:cubicBezTo>
                  <a:pt x="149" y="67"/>
                  <a:pt x="145" y="65"/>
                  <a:pt x="142" y="62"/>
                </a:cubicBezTo>
                <a:cubicBezTo>
                  <a:pt x="130" y="50"/>
                  <a:pt x="130" y="50"/>
                  <a:pt x="130" y="50"/>
                </a:cubicBezTo>
                <a:cubicBezTo>
                  <a:pt x="109" y="28"/>
                  <a:pt x="109" y="28"/>
                  <a:pt x="109" y="28"/>
                </a:cubicBezTo>
                <a:cubicBezTo>
                  <a:pt x="80" y="0"/>
                  <a:pt x="80" y="0"/>
                  <a:pt x="80" y="0"/>
                </a:cubicBezTo>
              </a:path>
            </a:pathLst>
          </a:custGeom>
          <a:solidFill>
            <a:srgbClr val="1F74AD">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9" name="任意多边形 57"/>
          <p:cNvSpPr/>
          <p:nvPr>
            <p:custDataLst>
              <p:tags r:id="rId40"/>
            </p:custDataLst>
          </p:nvPr>
        </p:nvSpPr>
        <p:spPr>
          <a:xfrm>
            <a:off x="5872243" y="2775268"/>
            <a:ext cx="279400" cy="279400"/>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ysClr val="window" lastClr="FFFFFF"/>
          </a:solidFill>
          <a:ln w="12700">
            <a:miter lim="400000"/>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0" name="文本框 59"/>
          <p:cNvSpPr txBox="1"/>
          <p:nvPr>
            <p:custDataLst>
              <p:tags r:id="rId41"/>
            </p:custDataLst>
          </p:nvPr>
        </p:nvSpPr>
        <p:spPr>
          <a:xfrm>
            <a:off x="8567420" y="3218565"/>
            <a:ext cx="3206115" cy="754630"/>
          </a:xfrm>
          <a:prstGeom prst="rect">
            <a:avLst/>
          </a:prstGeom>
          <a:noFill/>
        </p:spPr>
        <p:txBody>
          <a:bodyPr wrap="square" lIns="90000" tIns="46800" rIns="90000" bIns="0" anchor="b" anchorCtr="0">
            <a:spAutoFit/>
          </a:bodyPr>
          <a:lstStyle/>
          <a:p>
            <a:pPr fontAlgn="auto">
              <a:lnSpc>
                <a:spcPct val="120000"/>
              </a:lnSpc>
            </a:pPr>
            <a:r>
              <a:rPr lang="zh-CN" altLang="en-US" sz="2000" b="1" spc="300" dirty="0">
                <a:solidFill>
                  <a:srgbClr val="3498DB"/>
                </a:solidFill>
                <a:latin typeface="微软雅黑" panose="020B0503020204020204" charset="-122"/>
                <a:ea typeface="微软雅黑" panose="020B0503020204020204" charset="-122"/>
                <a:cs typeface="+mn-ea"/>
              </a:rPr>
              <a:t>（二）地方层面组织指挥机构</a:t>
            </a:r>
            <a:endParaRPr lang="zh-CN" altLang="en-US" sz="2000" b="1" spc="300" dirty="0">
              <a:solidFill>
                <a:srgbClr val="3498DB"/>
              </a:solidFill>
              <a:latin typeface="微软雅黑" panose="020B0503020204020204" charset="-122"/>
              <a:ea typeface="微软雅黑" panose="020B0503020204020204" charset="-122"/>
              <a:cs typeface="+mn-ea"/>
            </a:endParaRPr>
          </a:p>
        </p:txBody>
      </p:sp>
      <p:sp>
        <p:nvSpPr>
          <p:cNvPr id="61" name="矩形 60"/>
          <p:cNvSpPr/>
          <p:nvPr>
            <p:custDataLst>
              <p:tags r:id="rId42"/>
            </p:custDataLst>
          </p:nvPr>
        </p:nvSpPr>
        <p:spPr>
          <a:xfrm>
            <a:off x="8567215" y="4014481"/>
            <a:ext cx="2897592" cy="1059457"/>
          </a:xfrm>
          <a:prstGeom prst="rect">
            <a:avLst/>
          </a:prstGeom>
        </p:spPr>
        <p:txBody>
          <a:bodyPr wrap="square" lIns="90000" tIns="0" rIns="90000" bIns="46800" anchor="t" anchorCtr="0">
            <a:spAutoFit/>
          </a:bodyPr>
          <a:lstStyle/>
          <a:p>
            <a:pPr fontAlgn="auto">
              <a:lnSpc>
                <a:spcPct val="120000"/>
              </a:lnSpc>
            </a:pPr>
            <a:r>
              <a:rPr lang="zh-CN" altLang="en-US" sz="1400" spc="150" dirty="0">
                <a:solidFill>
                  <a:sysClr val="windowText" lastClr="000000"/>
                </a:solidFill>
                <a:latin typeface="微软雅黑" panose="020B0503020204020204" charset="-122"/>
                <a:ea typeface="微软雅黑" panose="020B0503020204020204" charset="-122"/>
              </a:rPr>
              <a:t>城市轨道交通所在地城市及以上地方各级人民政府负责本行政区域内运营突发事件应对工作，要明确相应组织指挥机构。</a:t>
            </a:r>
            <a:endParaRPr lang="zh-CN" altLang="en-US" sz="1400" spc="150" dirty="0">
              <a:solidFill>
                <a:sysClr val="windowText" lastClr="000000"/>
              </a:solidFill>
              <a:latin typeface="微软雅黑" panose="020B0503020204020204" charset="-122"/>
              <a:ea typeface="微软雅黑" panose="020B0503020204020204" charset="-122"/>
            </a:endParaRPr>
          </a:p>
        </p:txBody>
      </p:sp>
      <p:sp>
        <p:nvSpPr>
          <p:cNvPr id="64" name="文本框 63"/>
          <p:cNvSpPr txBox="1"/>
          <p:nvPr>
            <p:custDataLst>
              <p:tags r:id="rId43"/>
            </p:custDataLst>
          </p:nvPr>
        </p:nvSpPr>
        <p:spPr>
          <a:xfrm>
            <a:off x="727710" y="2153035"/>
            <a:ext cx="2896870" cy="754630"/>
          </a:xfrm>
          <a:prstGeom prst="rect">
            <a:avLst/>
          </a:prstGeom>
          <a:noFill/>
        </p:spPr>
        <p:txBody>
          <a:bodyPr wrap="square" lIns="90000" tIns="46800" rIns="90000" bIns="0" anchor="b" anchorCtr="0">
            <a:spAutoFit/>
          </a:bodyPr>
          <a:lstStyle/>
          <a:p>
            <a:pPr algn="r" fontAlgn="auto">
              <a:lnSpc>
                <a:spcPct val="120000"/>
              </a:lnSpc>
            </a:pPr>
            <a:r>
              <a:rPr lang="zh-CN" altLang="en-US" sz="2000" b="1" spc="300" dirty="0">
                <a:solidFill>
                  <a:srgbClr val="1F74AD"/>
                </a:solidFill>
                <a:latin typeface="微软雅黑" panose="020B0503020204020204" charset="-122"/>
                <a:ea typeface="微软雅黑" panose="020B0503020204020204" charset="-122"/>
                <a:cs typeface="+mn-ea"/>
              </a:rPr>
              <a:t>（一）国家层面组织指挥机构</a:t>
            </a:r>
            <a:endParaRPr lang="zh-CN" altLang="en-US" sz="2000" b="1" spc="300" dirty="0">
              <a:solidFill>
                <a:srgbClr val="1F74AD"/>
              </a:solidFill>
              <a:latin typeface="微软雅黑" panose="020B0503020204020204" charset="-122"/>
              <a:ea typeface="微软雅黑" panose="020B0503020204020204" charset="-122"/>
              <a:cs typeface="+mn-ea"/>
            </a:endParaRPr>
          </a:p>
        </p:txBody>
      </p:sp>
      <p:sp>
        <p:nvSpPr>
          <p:cNvPr id="65" name="矩形 64"/>
          <p:cNvSpPr/>
          <p:nvPr>
            <p:custDataLst>
              <p:tags r:id="rId44"/>
            </p:custDataLst>
          </p:nvPr>
        </p:nvSpPr>
        <p:spPr>
          <a:xfrm>
            <a:off x="557100" y="2968784"/>
            <a:ext cx="2994218" cy="542393"/>
          </a:xfrm>
          <a:prstGeom prst="rect">
            <a:avLst/>
          </a:prstGeom>
        </p:spPr>
        <p:txBody>
          <a:bodyPr wrap="square" lIns="90000" tIns="0" rIns="90000" bIns="46800" anchor="t" anchorCtr="0">
            <a:spAutoFit/>
          </a:bodyPr>
          <a:lstStyle/>
          <a:p>
            <a:pPr algn="r" fontAlgn="auto">
              <a:lnSpc>
                <a:spcPct val="120000"/>
              </a:lnSpc>
            </a:pPr>
            <a:r>
              <a:rPr lang="zh-CN" altLang="en-US" sz="1400" spc="150" dirty="0">
                <a:solidFill>
                  <a:sysClr val="windowText" lastClr="000000"/>
                </a:solidFill>
                <a:latin typeface="微软雅黑" panose="020B0503020204020204" charset="-122"/>
                <a:ea typeface="微软雅黑" panose="020B0503020204020204" charset="-122"/>
              </a:rPr>
              <a:t>交通运输部负责运营突发事件应对工作的指导协调和监督管理。</a:t>
            </a:r>
            <a:endParaRPr lang="zh-CN" altLang="en-US" sz="1400" spc="150" dirty="0">
              <a:solidFill>
                <a:sysClr val="windowText" lastClr="000000"/>
              </a:solidFill>
              <a:latin typeface="微软雅黑" panose="020B0503020204020204" charset="-122"/>
              <a:ea typeface="微软雅黑" panose="020B0503020204020204" charset="-122"/>
            </a:endParaRPr>
          </a:p>
        </p:txBody>
      </p:sp>
      <p:sp>
        <p:nvSpPr>
          <p:cNvPr id="66" name="文本框 65"/>
          <p:cNvSpPr txBox="1"/>
          <p:nvPr>
            <p:custDataLst>
              <p:tags r:id="rId45"/>
            </p:custDataLst>
          </p:nvPr>
        </p:nvSpPr>
        <p:spPr>
          <a:xfrm>
            <a:off x="727193" y="4967825"/>
            <a:ext cx="2897592" cy="385298"/>
          </a:xfrm>
          <a:prstGeom prst="rect">
            <a:avLst/>
          </a:prstGeom>
          <a:noFill/>
        </p:spPr>
        <p:txBody>
          <a:bodyPr wrap="square" lIns="90000" tIns="46800" rIns="90000" bIns="0" anchor="b" anchorCtr="0">
            <a:spAutoFit/>
          </a:bodyPr>
          <a:lstStyle/>
          <a:p>
            <a:pPr algn="r" fontAlgn="auto">
              <a:lnSpc>
                <a:spcPct val="120000"/>
              </a:lnSpc>
            </a:pPr>
            <a:r>
              <a:rPr lang="zh-CN" altLang="en-US" sz="2000" b="1" spc="300" dirty="0">
                <a:solidFill>
                  <a:srgbClr val="1AA3AA"/>
                </a:solidFill>
                <a:latin typeface="微软雅黑" panose="020B0503020204020204" charset="-122"/>
                <a:ea typeface="微软雅黑" panose="020B0503020204020204" charset="-122"/>
                <a:cs typeface="+mn-ea"/>
              </a:rPr>
              <a:t>（三）现场指挥机构</a:t>
            </a:r>
            <a:endParaRPr lang="zh-CN" altLang="en-US" sz="2000" b="1" spc="300" dirty="0">
              <a:solidFill>
                <a:srgbClr val="1AA3AA"/>
              </a:solidFill>
              <a:latin typeface="微软雅黑" panose="020B0503020204020204" charset="-122"/>
              <a:ea typeface="微软雅黑" panose="020B0503020204020204" charset="-122"/>
              <a:cs typeface="+mn-ea"/>
            </a:endParaRPr>
          </a:p>
        </p:txBody>
      </p:sp>
      <p:sp>
        <p:nvSpPr>
          <p:cNvPr id="67" name="矩形 66"/>
          <p:cNvSpPr/>
          <p:nvPr>
            <p:custDataLst>
              <p:tags r:id="rId46"/>
            </p:custDataLst>
          </p:nvPr>
        </p:nvSpPr>
        <p:spPr>
          <a:xfrm>
            <a:off x="727193" y="5394502"/>
            <a:ext cx="2897592" cy="1317990"/>
          </a:xfrm>
          <a:prstGeom prst="rect">
            <a:avLst/>
          </a:prstGeom>
        </p:spPr>
        <p:txBody>
          <a:bodyPr wrap="square" lIns="90000" tIns="0" rIns="90000" bIns="46800" anchor="t" anchorCtr="0">
            <a:spAutoFit/>
          </a:bodyPr>
          <a:lstStyle/>
          <a:p>
            <a:pPr algn="r" fontAlgn="auto">
              <a:lnSpc>
                <a:spcPct val="120000"/>
              </a:lnSpc>
            </a:pPr>
            <a:r>
              <a:rPr lang="zh-CN" altLang="en-US" sz="1400" spc="150" dirty="0">
                <a:solidFill>
                  <a:sysClr val="windowText" lastClr="000000"/>
                </a:solidFill>
                <a:latin typeface="微软雅黑" panose="020B0503020204020204" charset="-122"/>
                <a:ea typeface="微软雅黑" panose="020B0503020204020204" charset="-122"/>
              </a:rPr>
              <a:t>负责运营突发事件处置的人民政府根据需要成立现场指挥部，负责现场组织指挥工作。参与现场处置的有关单位和人员应服从现场指挥部的统一指挥。。</a:t>
            </a:r>
            <a:endParaRPr lang="zh-CN" altLang="en-US" sz="1400" spc="150" dirty="0">
              <a:solidFill>
                <a:sysClr val="windowText" lastClr="000000"/>
              </a:solidFill>
              <a:latin typeface="微软雅黑" panose="020B0503020204020204" charset="-122"/>
              <a:ea typeface="微软雅黑" panose="020B0503020204020204" charset="-122"/>
            </a:endParaRPr>
          </a:p>
        </p:txBody>
      </p:sp>
      <p:sp>
        <p:nvSpPr>
          <p:cNvPr id="110" name="TextBox 8"/>
          <p:cNvSpPr txBox="1"/>
          <p:nvPr/>
        </p:nvSpPr>
        <p:spPr>
          <a:xfrm>
            <a:off x="1017905" y="577850"/>
            <a:ext cx="10155555" cy="430530"/>
          </a:xfrm>
          <a:prstGeom prst="rect">
            <a:avLst/>
          </a:prstGeom>
          <a:noFill/>
        </p:spPr>
        <p:txBody>
          <a:bodyPr wrap="square" lIns="0" tIns="0" rIns="0" bIns="0" rtlCol="0" anchor="ctr">
            <a:spAutoFit/>
          </a:bodyPr>
          <a:lstStyle/>
          <a:p>
            <a:pPr algn="ctr"/>
            <a:r>
              <a:rPr lang="zh-CN" altLang="en-US" sz="2800" b="1" dirty="0">
                <a:latin typeface="方正大黑简体" panose="02000000000000000000" charset="-122"/>
                <a:ea typeface="方正大黑简体" panose="02000000000000000000" charset="-122"/>
                <a:sym typeface="+mn-ea"/>
              </a:rPr>
              <a:t>组织指挥体系</a:t>
            </a:r>
            <a:endParaRPr lang="zh-CN" altLang="en-US" sz="2800" b="1" dirty="0">
              <a:latin typeface="方正大黑简体" panose="02000000000000000000" charset="-122"/>
              <a:ea typeface="方正大黑简体" panose="02000000000000000000" charset="-122"/>
              <a:sym typeface="+mn-ea"/>
            </a:endParaRPr>
          </a:p>
        </p:txBody>
      </p:sp>
      <p:sp>
        <p:nvSpPr>
          <p:cNvPr id="19" name="文本框 18"/>
          <p:cNvSpPr txBox="1"/>
          <p:nvPr/>
        </p:nvSpPr>
        <p:spPr>
          <a:xfrm>
            <a:off x="6644639" y="5032922"/>
            <a:ext cx="2841788" cy="396583"/>
          </a:xfrm>
          <a:prstGeom prst="rect">
            <a:avLst/>
          </a:prstGeom>
          <a:noFill/>
        </p:spPr>
        <p:txBody>
          <a:bodyPr wrap="square">
            <a:spAutoFit/>
          </a:bodyPr>
          <a:lstStyle/>
          <a:p>
            <a:pPr algn="r" fontAlgn="auto">
              <a:lnSpc>
                <a:spcPct val="120000"/>
              </a:lnSpc>
            </a:pPr>
            <a:r>
              <a:rPr lang="zh-CN" altLang="en-US" sz="1800" b="1" spc="300">
                <a:solidFill>
                  <a:srgbClr val="1AA3AA"/>
                </a:solidFill>
                <a:latin typeface="微软雅黑" panose="020B0503020204020204" charset="-122"/>
                <a:ea typeface="微软雅黑" panose="020B0503020204020204" charset="-122"/>
                <a:cs typeface="+mn-ea"/>
              </a:rPr>
              <a:t>（</a:t>
            </a:r>
            <a:r>
              <a:rPr lang="zh-CN" altLang="en-US" b="1" spc="300">
                <a:solidFill>
                  <a:srgbClr val="1AA3AA"/>
                </a:solidFill>
                <a:latin typeface="微软雅黑" panose="020B0503020204020204" charset="-122"/>
                <a:ea typeface="微软雅黑" panose="020B0503020204020204" charset="-122"/>
                <a:cs typeface="+mn-ea"/>
              </a:rPr>
              <a:t>四</a:t>
            </a:r>
            <a:r>
              <a:rPr lang="zh-CN" altLang="en-US" sz="1800" b="1" spc="300">
                <a:solidFill>
                  <a:srgbClr val="1AA3AA"/>
                </a:solidFill>
                <a:latin typeface="微软雅黑" panose="020B0503020204020204" charset="-122"/>
                <a:ea typeface="微软雅黑" panose="020B0503020204020204" charset="-122"/>
                <a:cs typeface="+mn-ea"/>
              </a:rPr>
              <a:t>）运营单位</a:t>
            </a:r>
            <a:endParaRPr lang="zh-CN" altLang="en-US" sz="1800" b="1" spc="300" dirty="0">
              <a:solidFill>
                <a:srgbClr val="1AA3AA"/>
              </a:solidFill>
              <a:latin typeface="微软雅黑" panose="020B0503020204020204" charset="-122"/>
              <a:ea typeface="微软雅黑" panose="020B0503020204020204" charset="-122"/>
              <a:cs typeface="+mn-ea"/>
            </a:endParaRPr>
          </a:p>
        </p:txBody>
      </p:sp>
      <p:sp>
        <p:nvSpPr>
          <p:cNvPr id="21" name="文本框 20"/>
          <p:cNvSpPr txBox="1"/>
          <p:nvPr/>
        </p:nvSpPr>
        <p:spPr>
          <a:xfrm>
            <a:off x="7562950" y="5443657"/>
            <a:ext cx="3901857" cy="1169551"/>
          </a:xfrm>
          <a:prstGeom prst="rect">
            <a:avLst/>
          </a:prstGeom>
          <a:noFill/>
        </p:spPr>
        <p:txBody>
          <a:bodyPr wrap="square">
            <a:spAutoFit/>
          </a:bodyPr>
          <a:lstStyle/>
          <a:p>
            <a:r>
              <a:rPr lang="zh-CN" altLang="en-US" sz="1400" spc="150" dirty="0">
                <a:solidFill>
                  <a:sysClr val="windowText" lastClr="000000"/>
                </a:solidFill>
                <a:latin typeface="微软雅黑" panose="020B0503020204020204" charset="-122"/>
                <a:ea typeface="微软雅黑" panose="020B0503020204020204" charset="-122"/>
              </a:rPr>
              <a:t>运营单位是运营突发事件应对工作的责任主体，要建立健全应急指挥机制，针对可能发生的运营突发事件完善应急预案体系，建立与相关单位的信息共享和应急联动机制。</a:t>
            </a:r>
            <a:endParaRPr lang="zh-CN" altLang="en-US" sz="1400" spc="150" dirty="0">
              <a:solidFill>
                <a:sysClr val="windowText" lastClr="000000"/>
              </a:solidFill>
              <a:latin typeface="微软雅黑" panose="020B0503020204020204" charset="-122"/>
              <a:ea typeface="微软雅黑" panose="020B0503020204020204" charset="-122"/>
            </a:endParaRPr>
          </a:p>
        </p:txBody>
      </p:sp>
      <p:sp>
        <p:nvSpPr>
          <p:cNvPr id="29" name="文本框 28"/>
          <p:cNvSpPr txBox="1"/>
          <p:nvPr/>
        </p:nvSpPr>
        <p:spPr>
          <a:xfrm>
            <a:off x="6644639" y="1752030"/>
            <a:ext cx="4456032" cy="1169551"/>
          </a:xfrm>
          <a:prstGeom prst="rect">
            <a:avLst/>
          </a:prstGeom>
          <a:noFill/>
        </p:spPr>
        <p:txBody>
          <a:bodyPr wrap="square">
            <a:spAutoFit/>
          </a:bodyPr>
          <a:lstStyle/>
          <a:p>
            <a:r>
              <a:rPr lang="zh-CN" altLang="en-US" sz="1400" spc="150" dirty="0">
                <a:solidFill>
                  <a:sysClr val="windowText" lastClr="000000"/>
                </a:solidFill>
                <a:latin typeface="微软雅黑" panose="020B0503020204020204" charset="-122"/>
                <a:ea typeface="微软雅黑" panose="020B0503020204020204" charset="-122"/>
              </a:rPr>
              <a:t>各级组织指挥机构及运营单位根据需要设立运营突发事件处置专家组，由线路、轨道、结构工程、车辆、供电、通信、信号、环境与设备监控、运输组织等方面的专家组成，对运营突发事件处置工作提供技术支持。</a:t>
            </a:r>
            <a:endParaRPr lang="zh-CN" altLang="en-US" sz="1400" spc="150" dirty="0">
              <a:solidFill>
                <a:sysClr val="windowText" lastClr="000000"/>
              </a:solidFill>
              <a:latin typeface="微软雅黑" panose="020B0503020204020204" charset="-122"/>
              <a:ea typeface="微软雅黑" panose="020B0503020204020204" charset="-122"/>
            </a:endParaRPr>
          </a:p>
        </p:txBody>
      </p:sp>
      <p:sp>
        <p:nvSpPr>
          <p:cNvPr id="35" name="文本框 34"/>
          <p:cNvSpPr txBox="1"/>
          <p:nvPr/>
        </p:nvSpPr>
        <p:spPr>
          <a:xfrm>
            <a:off x="5422204" y="1358087"/>
            <a:ext cx="6097044" cy="369332"/>
          </a:xfrm>
          <a:prstGeom prst="rect">
            <a:avLst/>
          </a:prstGeom>
          <a:noFill/>
        </p:spPr>
        <p:txBody>
          <a:bodyPr wrap="square">
            <a:spAutoFit/>
          </a:bodyPr>
          <a:lstStyle/>
          <a:p>
            <a:r>
              <a:rPr lang="zh-CN" altLang="en-US" sz="1800" b="1" spc="300" dirty="0">
                <a:solidFill>
                  <a:srgbClr val="1F74AD"/>
                </a:solidFill>
                <a:latin typeface="微软雅黑" panose="020B0503020204020204" charset="-122"/>
                <a:ea typeface="微软雅黑" panose="020B0503020204020204" charset="-122"/>
                <a:cs typeface="+mn-ea"/>
              </a:rPr>
              <a:t>（</a:t>
            </a:r>
            <a:r>
              <a:rPr lang="zh-CN" altLang="en-US" b="1" spc="300" dirty="0">
                <a:solidFill>
                  <a:srgbClr val="1F74AD"/>
                </a:solidFill>
                <a:latin typeface="微软雅黑" panose="020B0503020204020204" charset="-122"/>
                <a:ea typeface="微软雅黑" panose="020B0503020204020204" charset="-122"/>
                <a:cs typeface="+mn-ea"/>
              </a:rPr>
              <a:t>五</a:t>
            </a:r>
            <a:r>
              <a:rPr lang="zh-CN" altLang="en-US" sz="1800" b="1" spc="300" dirty="0">
                <a:solidFill>
                  <a:srgbClr val="1F74AD"/>
                </a:solidFill>
                <a:latin typeface="微软雅黑" panose="020B0503020204020204" charset="-122"/>
                <a:ea typeface="微软雅黑" panose="020B0503020204020204" charset="-122"/>
                <a:cs typeface="+mn-ea"/>
              </a:rPr>
              <a:t>）专家组</a:t>
            </a:r>
            <a:endParaRPr lang="zh-CN" altLang="en-US" dirty="0"/>
          </a:p>
        </p:txBody>
      </p:sp>
    </p:spTree>
    <p:custDataLst>
      <p:tags r:id="rId47"/>
    </p:custData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p:cNvSpPr txBox="1"/>
          <p:nvPr>
            <p:custDataLst>
              <p:tags r:id="rId1"/>
            </p:custDataLst>
          </p:nvPr>
        </p:nvSpPr>
        <p:spPr>
          <a:xfrm>
            <a:off x="1239203" y="487228"/>
            <a:ext cx="8423275" cy="984702"/>
          </a:xfrm>
          <a:prstGeom prst="rect">
            <a:avLst/>
          </a:prstGeom>
        </p:spPr>
        <p:txBody>
          <a:bodyPr anchor="ctr" anchorCtr="0">
            <a:normAutofit/>
          </a:bodyPr>
          <a:lstStyle>
            <a:defPPr>
              <a:defRPr lang="zh-CN"/>
            </a:defPPr>
            <a:lvl1pPr defTabSz="914400" eaLnBrk="1" fontAlgn="auto" latinLnBrk="0" hangingPunct="1">
              <a:lnSpc>
                <a:spcPct val="90000"/>
              </a:lnSpc>
              <a:spcAft>
                <a:spcPts val="0"/>
              </a:spcAft>
              <a:buNone/>
              <a:defRPr sz="3600">
                <a:solidFill>
                  <a:srgbClr val="FFC000"/>
                </a:solidFill>
                <a:latin typeface="Arial" panose="020B0604020202020204" pitchFamily="34" charset="0"/>
                <a:ea typeface="微软雅黑" panose="020B0503020204020204" charset="-122"/>
                <a:cs typeface="+mn-ea"/>
              </a:defRPr>
            </a:lvl1pPr>
          </a:lstStyle>
          <a:p>
            <a:pPr>
              <a:lnSpc>
                <a:spcPct val="120000"/>
              </a:lnSpc>
            </a:pPr>
            <a:r>
              <a:rPr lang="zh-CN" altLang="en-US" b="1" spc="300" dirty="0">
                <a:solidFill>
                  <a:srgbClr val="4D576B">
                    <a:lumMod val="75000"/>
                  </a:srgbClr>
                </a:solidFill>
                <a:latin typeface="微软雅黑" panose="020B0503020204020204" charset="-122"/>
                <a:ea typeface="微软雅黑" panose="020B0503020204020204" charset="-122"/>
              </a:rPr>
              <a:t>监测预警和信息报告</a:t>
            </a:r>
            <a:endParaRPr lang="zh-CN" altLang="en-US" b="1" spc="300" dirty="0">
              <a:solidFill>
                <a:srgbClr val="4D576B">
                  <a:lumMod val="75000"/>
                </a:srgbClr>
              </a:solidFill>
              <a:latin typeface="微软雅黑" panose="020B0503020204020204" charset="-122"/>
              <a:ea typeface="微软雅黑" panose="020B0503020204020204" charset="-122"/>
            </a:endParaRPr>
          </a:p>
        </p:txBody>
      </p:sp>
      <p:sp>
        <p:nvSpPr>
          <p:cNvPr id="51" name="矩形 50"/>
          <p:cNvSpPr/>
          <p:nvPr>
            <p:custDataLst>
              <p:tags r:id="rId2"/>
            </p:custDataLst>
          </p:nvPr>
        </p:nvSpPr>
        <p:spPr>
          <a:xfrm>
            <a:off x="4340225" y="3905885"/>
            <a:ext cx="45720" cy="1577975"/>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lstStyle/>
          <a:p>
            <a:pPr algn="ctr" eaLnBrk="1" fontAlgn="auto" hangingPunct="1">
              <a:lnSpc>
                <a:spcPct val="120000"/>
              </a:lnSpc>
              <a:spcBef>
                <a:spcPts val="0"/>
              </a:spcBef>
              <a:spcAft>
                <a:spcPts val="0"/>
              </a:spcAft>
              <a:defRPr/>
            </a:pPr>
            <a:endParaRPr lang="zh-CN" altLang="en-US" dirty="0">
              <a:solidFill>
                <a:srgbClr val="E7E6E6">
                  <a:lumMod val="25000"/>
                </a:srgbClr>
              </a:solidFill>
              <a:latin typeface="微软雅黑" panose="020B0503020204020204" charset="-122"/>
              <a:ea typeface="微软雅黑" panose="020B0503020204020204" charset="-122"/>
            </a:endParaRPr>
          </a:p>
        </p:txBody>
      </p:sp>
      <p:sp>
        <p:nvSpPr>
          <p:cNvPr id="8" name="同侧圆角矩形 7"/>
          <p:cNvSpPr/>
          <p:nvPr>
            <p:custDataLst>
              <p:tags r:id="rId3"/>
            </p:custDataLst>
          </p:nvPr>
        </p:nvSpPr>
        <p:spPr bwMode="auto">
          <a:xfrm rot="5400000">
            <a:off x="2584758" y="1940251"/>
            <a:ext cx="720725" cy="1976103"/>
          </a:xfrm>
          <a:prstGeom prst="round2SameRect">
            <a:avLst>
              <a:gd name="adj1" fmla="val 50000"/>
              <a:gd name="adj2" fmla="val 0"/>
            </a:avLst>
          </a:prstGeom>
          <a:noFill/>
          <a:ln w="38100">
            <a:solidFill>
              <a:srgbClr val="FC4653"/>
            </a:solid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lstStyle/>
          <a:p>
            <a:pPr algn="ctr" eaLnBrk="1" fontAlgn="auto" hangingPunct="1">
              <a:lnSpc>
                <a:spcPct val="120000"/>
              </a:lnSpc>
              <a:spcBef>
                <a:spcPts val="0"/>
              </a:spcBef>
              <a:spcAft>
                <a:spcPts val="0"/>
              </a:spcAft>
              <a:defRPr/>
            </a:pPr>
            <a:endParaRPr lang="zh-CN" altLang="en-US" dirty="0">
              <a:solidFill>
                <a:srgbClr val="E7E6E6">
                  <a:lumMod val="25000"/>
                </a:srgbClr>
              </a:solidFill>
              <a:latin typeface="微软雅黑" panose="020B0503020204020204" charset="-122"/>
              <a:ea typeface="微软雅黑" panose="020B0503020204020204" charset="-122"/>
            </a:endParaRPr>
          </a:p>
        </p:txBody>
      </p:sp>
      <p:sp>
        <p:nvSpPr>
          <p:cNvPr id="9" name="椭圆 8"/>
          <p:cNvSpPr>
            <a:spLocks noChangeAspect="1"/>
          </p:cNvSpPr>
          <p:nvPr>
            <p:custDataLst>
              <p:tags r:id="rId4"/>
            </p:custDataLst>
          </p:nvPr>
        </p:nvSpPr>
        <p:spPr bwMode="auto">
          <a:xfrm>
            <a:off x="1239520" y="2386965"/>
            <a:ext cx="1079500" cy="1081405"/>
          </a:xfrm>
          <a:prstGeom prst="ellipse">
            <a:avLst/>
          </a:prstGeom>
          <a:solidFill>
            <a:srgbClr val="FC4653"/>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fontScale="90000" lnSpcReduction="20000"/>
          </a:bodyPr>
          <a:lstStyle/>
          <a:p>
            <a:pPr algn="ctr" eaLnBrk="1" fontAlgn="auto" hangingPunct="1">
              <a:lnSpc>
                <a:spcPct val="130000"/>
              </a:lnSpc>
              <a:spcBef>
                <a:spcPts val="0"/>
              </a:spcBef>
              <a:spcAft>
                <a:spcPts val="0"/>
              </a:spcAft>
              <a:defRPr/>
            </a:pPr>
            <a:r>
              <a:rPr lang="en-US" altLang="zh-CN" sz="4800" dirty="0">
                <a:solidFill>
                  <a:sysClr val="window" lastClr="FFFFFF"/>
                </a:solidFill>
                <a:latin typeface="微软雅黑" panose="020B0503020204020204" charset="-122"/>
                <a:ea typeface="微软雅黑" panose="020B0503020204020204" charset="-122"/>
              </a:rPr>
              <a:t>A</a:t>
            </a:r>
            <a:endParaRPr lang="zh-CN" altLang="en-US" sz="4800" dirty="0">
              <a:solidFill>
                <a:sysClr val="window" lastClr="FFFFFF"/>
              </a:solidFill>
              <a:latin typeface="微软雅黑" panose="020B0503020204020204" charset="-122"/>
              <a:ea typeface="微软雅黑" panose="020B0503020204020204" charset="-122"/>
            </a:endParaRPr>
          </a:p>
        </p:txBody>
      </p:sp>
      <p:sp>
        <p:nvSpPr>
          <p:cNvPr id="6" name="矩形 5"/>
          <p:cNvSpPr/>
          <p:nvPr>
            <p:custDataLst>
              <p:tags r:id="rId5"/>
            </p:custDataLst>
          </p:nvPr>
        </p:nvSpPr>
        <p:spPr>
          <a:xfrm>
            <a:off x="2360295" y="2727960"/>
            <a:ext cx="1207770" cy="400050"/>
          </a:xfrm>
          <a:prstGeom prst="rect">
            <a:avLst/>
          </a:prstGeom>
        </p:spPr>
        <p:txBody>
          <a:bodyPr>
            <a:normAutofit fontScale="95000" lnSpcReduction="10000"/>
          </a:bodyPr>
          <a:lstStyle/>
          <a:p>
            <a:pPr algn="dist" eaLnBrk="1" fontAlgn="auto" hangingPunct="1">
              <a:lnSpc>
                <a:spcPct val="120000"/>
              </a:lnSpc>
              <a:spcBef>
                <a:spcPts val="0"/>
              </a:spcBef>
              <a:spcAft>
                <a:spcPts val="0"/>
              </a:spcAft>
              <a:defRPr/>
            </a:pPr>
            <a:endParaRPr lang="zh-CN" altLang="en-US" sz="2000" dirty="0">
              <a:solidFill>
                <a:srgbClr val="E7E6E6">
                  <a:lumMod val="25000"/>
                </a:srgbClr>
              </a:solidFill>
              <a:latin typeface="微软雅黑" panose="020B0503020204020204" charset="-122"/>
              <a:ea typeface="微软雅黑" panose="020B0503020204020204" charset="-122"/>
            </a:endParaRPr>
          </a:p>
        </p:txBody>
      </p:sp>
      <p:sp>
        <p:nvSpPr>
          <p:cNvPr id="2" name="文本框 1"/>
          <p:cNvSpPr txBox="1"/>
          <p:nvPr>
            <p:custDataLst>
              <p:tags r:id="rId6"/>
            </p:custDataLst>
          </p:nvPr>
        </p:nvSpPr>
        <p:spPr>
          <a:xfrm>
            <a:off x="2319019" y="2588260"/>
            <a:ext cx="1614153" cy="678815"/>
          </a:xfrm>
          <a:prstGeom prst="rect">
            <a:avLst/>
          </a:prstGeom>
          <a:noFill/>
        </p:spPr>
        <p:txBody>
          <a:bodyPr wrap="square" anchor="ctr" anchorCtr="0">
            <a:normAutofit lnSpcReduction="10000"/>
          </a:bodyPr>
          <a:lstStyle>
            <a:defPPr>
              <a:defRPr lang="zh-CN"/>
            </a:defPPr>
            <a:lvl1pPr eaLnBrk="1" fontAlgn="auto" hangingPunct="1">
              <a:spcBef>
                <a:spcPts val="0"/>
              </a:spcBef>
              <a:spcAft>
                <a:spcPts val="0"/>
              </a:spcAft>
              <a:defRPr>
                <a:solidFill>
                  <a:srgbClr val="E7E6E6">
                    <a:lumMod val="25000"/>
                  </a:srgbClr>
                </a:solidFill>
                <a:latin typeface="Arial" panose="020B0604020202020204" pitchFamily="34" charset="0"/>
                <a:ea typeface="微软雅黑" panose="020B0503020204020204" charset="-122"/>
              </a:defRPr>
            </a:lvl1pPr>
          </a:lstStyle>
          <a:p>
            <a:pPr>
              <a:lnSpc>
                <a:spcPct val="120000"/>
              </a:lnSpc>
            </a:pPr>
            <a:r>
              <a:rPr lang="zh-CN" altLang="en-US" b="1" spc="300" dirty="0">
                <a:solidFill>
                  <a:srgbClr val="000000"/>
                </a:solidFill>
                <a:latin typeface="微软雅黑" panose="020B0503020204020204" charset="-122"/>
                <a:ea typeface="微软雅黑" panose="020B0503020204020204" charset="-122"/>
                <a:cs typeface="+mn-ea"/>
              </a:rPr>
              <a:t>监测和风险分析</a:t>
            </a:r>
            <a:endParaRPr lang="zh-CN" altLang="en-US" b="1" spc="300" dirty="0">
              <a:solidFill>
                <a:srgbClr val="000000"/>
              </a:solidFill>
              <a:latin typeface="微软雅黑" panose="020B0503020204020204" charset="-122"/>
              <a:ea typeface="微软雅黑" panose="020B0503020204020204" charset="-122"/>
              <a:cs typeface="+mn-ea"/>
            </a:endParaRPr>
          </a:p>
        </p:txBody>
      </p:sp>
      <p:sp>
        <p:nvSpPr>
          <p:cNvPr id="3" name="文本框 2"/>
          <p:cNvSpPr txBox="1"/>
          <p:nvPr>
            <p:custDataLst>
              <p:tags r:id="rId7"/>
            </p:custDataLst>
          </p:nvPr>
        </p:nvSpPr>
        <p:spPr>
          <a:xfrm>
            <a:off x="1334770" y="3774361"/>
            <a:ext cx="2700020" cy="2914259"/>
          </a:xfrm>
          <a:prstGeom prst="rect">
            <a:avLst/>
          </a:prstGeom>
        </p:spPr>
        <p:txBody>
          <a:bodyPr wrap="square">
            <a:spAutoFit/>
          </a:bodyPr>
          <a:lstStyle>
            <a:defPPr>
              <a:defRPr lang="zh-CN"/>
            </a:defPPr>
            <a:lvl1pPr eaLnBrk="1" fontAlgn="auto" hangingPunct="1">
              <a:spcBef>
                <a:spcPts val="0"/>
              </a:spcBef>
              <a:spcAft>
                <a:spcPts val="0"/>
              </a:spcAft>
              <a:defRPr sz="1400">
                <a:solidFill>
                  <a:srgbClr val="E7E6E6">
                    <a:lumMod val="25000"/>
                  </a:srgbClr>
                </a:solidFill>
                <a:latin typeface="Arial" panose="020B0604020202020204" pitchFamily="34" charset="0"/>
                <a:ea typeface="微软雅黑" panose="020B0503020204020204" charset="-122"/>
              </a:defRPr>
            </a:lvl1pPr>
          </a:lstStyle>
          <a:p>
            <a:pPr>
              <a:lnSpc>
                <a:spcPct val="120000"/>
              </a:lnSpc>
            </a:pPr>
            <a:r>
              <a:rPr lang="zh-CN" altLang="en-US" spc="150" dirty="0">
                <a:solidFill>
                  <a:srgbClr val="000000"/>
                </a:solidFill>
                <a:latin typeface="微软雅黑" panose="020B0503020204020204" charset="-122"/>
                <a:ea typeface="微软雅黑" panose="020B0503020204020204" charset="-122"/>
              </a:rPr>
              <a:t>运营单位应当建立健全城市轨道交通运营监测体系，根据运营突发事件的特点和规律，加大对线路、轨道、结构工程、车辆、供电、通信、信号、消防、特种设备、应急照明等设施设备和环境状态以及客流情况等的监测力度，定期排查安全隐患，开展风险评估，健全风险防控措施。</a:t>
            </a:r>
            <a:endParaRPr lang="en-US" altLang="zh-CN" spc="150" dirty="0">
              <a:solidFill>
                <a:srgbClr val="000000"/>
              </a:solidFill>
              <a:latin typeface="微软雅黑" panose="020B0503020204020204" charset="-122"/>
              <a:ea typeface="微软雅黑" panose="020B0503020204020204" charset="-122"/>
            </a:endParaRPr>
          </a:p>
        </p:txBody>
      </p:sp>
      <p:sp>
        <p:nvSpPr>
          <p:cNvPr id="20" name="同侧圆角矩形 19"/>
          <p:cNvSpPr/>
          <p:nvPr>
            <p:custDataLst>
              <p:tags r:id="rId8"/>
            </p:custDataLst>
          </p:nvPr>
        </p:nvSpPr>
        <p:spPr bwMode="auto">
          <a:xfrm rot="5400000">
            <a:off x="5948680" y="2028190"/>
            <a:ext cx="720725" cy="1800225"/>
          </a:xfrm>
          <a:prstGeom prst="round2SameRect">
            <a:avLst>
              <a:gd name="adj1" fmla="val 50000"/>
              <a:gd name="adj2" fmla="val 0"/>
            </a:avLst>
          </a:prstGeom>
          <a:noFill/>
          <a:ln w="38100">
            <a:solidFill>
              <a:srgbClr val="E1448B"/>
            </a:solid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lstStyle/>
          <a:p>
            <a:pPr algn="ctr" eaLnBrk="1" fontAlgn="auto" hangingPunct="1">
              <a:lnSpc>
                <a:spcPct val="120000"/>
              </a:lnSpc>
              <a:spcBef>
                <a:spcPts val="0"/>
              </a:spcBef>
              <a:spcAft>
                <a:spcPts val="0"/>
              </a:spcAft>
              <a:defRPr/>
            </a:pPr>
            <a:endParaRPr lang="zh-CN" altLang="en-US" dirty="0">
              <a:solidFill>
                <a:srgbClr val="E7E6E6">
                  <a:lumMod val="25000"/>
                </a:srgbClr>
              </a:solidFill>
              <a:latin typeface="微软雅黑" panose="020B0503020204020204" charset="-122"/>
              <a:ea typeface="微软雅黑" panose="020B0503020204020204" charset="-122"/>
            </a:endParaRPr>
          </a:p>
        </p:txBody>
      </p:sp>
      <p:sp>
        <p:nvSpPr>
          <p:cNvPr id="21" name="椭圆 20"/>
          <p:cNvSpPr>
            <a:spLocks noChangeAspect="1"/>
          </p:cNvSpPr>
          <p:nvPr>
            <p:custDataLst>
              <p:tags r:id="rId9"/>
            </p:custDataLst>
          </p:nvPr>
        </p:nvSpPr>
        <p:spPr bwMode="auto">
          <a:xfrm>
            <a:off x="4691380" y="2386965"/>
            <a:ext cx="1079500" cy="1081405"/>
          </a:xfrm>
          <a:prstGeom prst="ellipse">
            <a:avLst/>
          </a:prstGeom>
          <a:solidFill>
            <a:srgbClr val="E1448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fontScale="90000" lnSpcReduction="20000"/>
          </a:bodyPr>
          <a:lstStyle/>
          <a:p>
            <a:pPr algn="ctr" eaLnBrk="1" fontAlgn="auto" hangingPunct="1">
              <a:lnSpc>
                <a:spcPct val="130000"/>
              </a:lnSpc>
              <a:spcBef>
                <a:spcPts val="0"/>
              </a:spcBef>
              <a:spcAft>
                <a:spcPts val="0"/>
              </a:spcAft>
              <a:defRPr/>
            </a:pPr>
            <a:r>
              <a:rPr lang="en-US" altLang="zh-CN" sz="4800" dirty="0">
                <a:solidFill>
                  <a:sysClr val="window" lastClr="FFFFFF"/>
                </a:solidFill>
                <a:latin typeface="微软雅黑" panose="020B0503020204020204" charset="-122"/>
                <a:ea typeface="微软雅黑" panose="020B0503020204020204" charset="-122"/>
              </a:rPr>
              <a:t>B</a:t>
            </a:r>
            <a:endParaRPr lang="zh-CN" altLang="en-US" sz="4800" dirty="0">
              <a:solidFill>
                <a:sysClr val="window" lastClr="FFFFFF"/>
              </a:solidFill>
              <a:latin typeface="微软雅黑" panose="020B0503020204020204" charset="-122"/>
              <a:ea typeface="微软雅黑" panose="020B0503020204020204" charset="-122"/>
            </a:endParaRPr>
          </a:p>
        </p:txBody>
      </p:sp>
      <p:sp>
        <p:nvSpPr>
          <p:cNvPr id="12" name="矩形 11"/>
          <p:cNvSpPr/>
          <p:nvPr>
            <p:custDataLst>
              <p:tags r:id="rId10"/>
            </p:custDataLst>
          </p:nvPr>
        </p:nvSpPr>
        <p:spPr>
          <a:xfrm>
            <a:off x="5808980" y="2727960"/>
            <a:ext cx="1206500" cy="400050"/>
          </a:xfrm>
          <a:prstGeom prst="rect">
            <a:avLst/>
          </a:prstGeom>
        </p:spPr>
        <p:txBody>
          <a:bodyPr>
            <a:normAutofit fontScale="95000" lnSpcReduction="10000"/>
          </a:bodyPr>
          <a:lstStyle/>
          <a:p>
            <a:pPr algn="dist" eaLnBrk="1" fontAlgn="auto" hangingPunct="1">
              <a:lnSpc>
                <a:spcPct val="120000"/>
              </a:lnSpc>
              <a:spcBef>
                <a:spcPts val="0"/>
              </a:spcBef>
              <a:spcAft>
                <a:spcPts val="0"/>
              </a:spcAft>
              <a:defRPr/>
            </a:pPr>
            <a:endParaRPr lang="zh-CN" altLang="en-US" sz="2000" dirty="0">
              <a:solidFill>
                <a:srgbClr val="E7E6E6">
                  <a:lumMod val="25000"/>
                </a:srgbClr>
              </a:solidFill>
              <a:latin typeface="微软雅黑" panose="020B0503020204020204" charset="-122"/>
              <a:ea typeface="微软雅黑" panose="020B0503020204020204" charset="-122"/>
            </a:endParaRPr>
          </a:p>
        </p:txBody>
      </p:sp>
      <p:sp>
        <p:nvSpPr>
          <p:cNvPr id="36" name="文本框 35"/>
          <p:cNvSpPr txBox="1"/>
          <p:nvPr>
            <p:custDataLst>
              <p:tags r:id="rId11"/>
            </p:custDataLst>
          </p:nvPr>
        </p:nvSpPr>
        <p:spPr>
          <a:xfrm>
            <a:off x="4785360" y="3905885"/>
            <a:ext cx="2700020" cy="1363065"/>
          </a:xfrm>
          <a:prstGeom prst="rect">
            <a:avLst/>
          </a:prstGeom>
        </p:spPr>
        <p:txBody>
          <a:bodyPr>
            <a:spAutoFit/>
          </a:bodyPr>
          <a:lstStyle>
            <a:defPPr>
              <a:defRPr lang="zh-CN"/>
            </a:defPPr>
            <a:lvl1pPr eaLnBrk="1" fontAlgn="auto" hangingPunct="1">
              <a:spcBef>
                <a:spcPts val="0"/>
              </a:spcBef>
              <a:spcAft>
                <a:spcPts val="0"/>
              </a:spcAft>
              <a:defRPr sz="1400">
                <a:solidFill>
                  <a:srgbClr val="E7E6E6">
                    <a:lumMod val="25000"/>
                  </a:srgbClr>
                </a:solidFill>
                <a:latin typeface="Arial" panose="020B0604020202020204" pitchFamily="34" charset="0"/>
                <a:ea typeface="微软雅黑" panose="020B0503020204020204" charset="-122"/>
              </a:defRPr>
            </a:lvl1pPr>
          </a:lstStyle>
          <a:p>
            <a:pPr marL="342900" indent="-342900">
              <a:lnSpc>
                <a:spcPct val="120000"/>
              </a:lnSpc>
              <a:buAutoNum type="arabicPeriod"/>
            </a:pPr>
            <a:r>
              <a:rPr lang="zh-CN" altLang="en-US" spc="150" dirty="0">
                <a:solidFill>
                  <a:srgbClr val="000000"/>
                </a:solidFill>
                <a:latin typeface="微软雅黑" panose="020B0503020204020204" charset="-122"/>
                <a:ea typeface="微软雅黑" panose="020B0503020204020204" charset="-122"/>
              </a:rPr>
              <a:t>预警信息发布</a:t>
            </a:r>
            <a:r>
              <a:rPr lang="en-US" altLang="zh-CN" spc="150" dirty="0">
                <a:solidFill>
                  <a:srgbClr val="000000"/>
                </a:solidFill>
                <a:latin typeface="微软雅黑" panose="020B0503020204020204" charset="-122"/>
                <a:ea typeface="微软雅黑" panose="020B0503020204020204" charset="-122"/>
              </a:rPr>
              <a:t>。</a:t>
            </a:r>
            <a:endParaRPr lang="en-US" altLang="zh-CN" spc="150" dirty="0">
              <a:solidFill>
                <a:srgbClr val="000000"/>
              </a:solidFill>
              <a:latin typeface="微软雅黑" panose="020B0503020204020204" charset="-122"/>
              <a:ea typeface="微软雅黑" panose="020B0503020204020204" charset="-122"/>
            </a:endParaRPr>
          </a:p>
          <a:p>
            <a:pPr>
              <a:lnSpc>
                <a:spcPct val="120000"/>
              </a:lnSpc>
            </a:pPr>
            <a:r>
              <a:rPr lang="en-US" altLang="zh-CN" spc="150" dirty="0">
                <a:solidFill>
                  <a:srgbClr val="000000"/>
                </a:solidFill>
                <a:latin typeface="微软雅黑" panose="020B0503020204020204" charset="-122"/>
                <a:ea typeface="微软雅黑" panose="020B0503020204020204" charset="-122"/>
              </a:rPr>
              <a:t> 2. </a:t>
            </a:r>
            <a:r>
              <a:rPr lang="zh-CN" altLang="en-US" spc="150" dirty="0">
                <a:solidFill>
                  <a:srgbClr val="000000"/>
                </a:solidFill>
                <a:latin typeface="微软雅黑" panose="020B0503020204020204" charset="-122"/>
                <a:ea typeface="微软雅黑" panose="020B0503020204020204" charset="-122"/>
              </a:rPr>
              <a:t>预警行动</a:t>
            </a:r>
            <a:endParaRPr lang="en-US" altLang="zh-CN" spc="150" dirty="0">
              <a:solidFill>
                <a:srgbClr val="000000"/>
              </a:solidFill>
              <a:latin typeface="微软雅黑" panose="020B0503020204020204" charset="-122"/>
              <a:ea typeface="微软雅黑" panose="020B0503020204020204" charset="-122"/>
            </a:endParaRPr>
          </a:p>
          <a:p>
            <a:pPr>
              <a:lnSpc>
                <a:spcPct val="120000"/>
              </a:lnSpc>
            </a:pPr>
            <a:r>
              <a:rPr lang="en-US" altLang="zh-CN" spc="150" dirty="0">
                <a:solidFill>
                  <a:srgbClr val="000000"/>
                </a:solidFill>
                <a:latin typeface="微软雅黑" panose="020B0503020204020204" charset="-122"/>
                <a:ea typeface="微软雅黑" panose="020B0503020204020204" charset="-122"/>
              </a:rPr>
              <a:t>  3. </a:t>
            </a:r>
            <a:r>
              <a:rPr lang="zh-CN" altLang="en-US" spc="150" dirty="0">
                <a:solidFill>
                  <a:srgbClr val="000000"/>
                </a:solidFill>
                <a:latin typeface="微软雅黑" panose="020B0503020204020204" charset="-122"/>
                <a:ea typeface="微软雅黑" panose="020B0503020204020204" charset="-122"/>
              </a:rPr>
              <a:t>预警解除</a:t>
            </a:r>
            <a:endParaRPr lang="zh-CN" altLang="en-US" spc="150" dirty="0">
              <a:solidFill>
                <a:srgbClr val="000000"/>
              </a:solidFill>
              <a:latin typeface="微软雅黑" panose="020B0503020204020204" charset="-122"/>
              <a:ea typeface="微软雅黑" panose="020B0503020204020204" charset="-122"/>
            </a:endParaRPr>
          </a:p>
          <a:p>
            <a:pPr>
              <a:lnSpc>
                <a:spcPct val="120000"/>
              </a:lnSpc>
            </a:pPr>
            <a:endParaRPr lang="en-US" altLang="zh-CN" spc="150" dirty="0">
              <a:solidFill>
                <a:srgbClr val="000000"/>
              </a:solidFill>
              <a:latin typeface="微软雅黑" panose="020B0503020204020204" charset="-122"/>
              <a:ea typeface="微软雅黑" panose="020B0503020204020204" charset="-122"/>
            </a:endParaRPr>
          </a:p>
          <a:p>
            <a:pPr>
              <a:lnSpc>
                <a:spcPct val="120000"/>
              </a:lnSpc>
            </a:pPr>
            <a:endParaRPr lang="en-US" altLang="zh-CN" spc="150" dirty="0">
              <a:solidFill>
                <a:srgbClr val="000000"/>
              </a:solidFill>
              <a:latin typeface="微软雅黑" panose="020B0503020204020204" charset="-122"/>
              <a:ea typeface="微软雅黑" panose="020B0503020204020204" charset="-122"/>
            </a:endParaRPr>
          </a:p>
        </p:txBody>
      </p:sp>
      <p:sp>
        <p:nvSpPr>
          <p:cNvPr id="49" name="同侧圆角矩形 48"/>
          <p:cNvSpPr/>
          <p:nvPr>
            <p:custDataLst>
              <p:tags r:id="rId12"/>
            </p:custDataLst>
          </p:nvPr>
        </p:nvSpPr>
        <p:spPr bwMode="auto">
          <a:xfrm rot="5400000">
            <a:off x="9399270" y="2028190"/>
            <a:ext cx="720725" cy="1800225"/>
          </a:xfrm>
          <a:prstGeom prst="round2SameRect">
            <a:avLst>
              <a:gd name="adj1" fmla="val 50000"/>
              <a:gd name="adj2" fmla="val 0"/>
            </a:avLst>
          </a:prstGeom>
          <a:noFill/>
          <a:ln w="38100">
            <a:solidFill>
              <a:srgbClr val="A84FAE"/>
            </a:solid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lstStyle/>
          <a:p>
            <a:pPr algn="ctr" eaLnBrk="1" fontAlgn="auto" hangingPunct="1">
              <a:lnSpc>
                <a:spcPct val="120000"/>
              </a:lnSpc>
              <a:spcBef>
                <a:spcPts val="0"/>
              </a:spcBef>
              <a:spcAft>
                <a:spcPts val="0"/>
              </a:spcAft>
              <a:defRPr/>
            </a:pPr>
            <a:endParaRPr lang="zh-CN" altLang="en-US" dirty="0">
              <a:solidFill>
                <a:srgbClr val="E7E6E6">
                  <a:lumMod val="25000"/>
                </a:srgbClr>
              </a:solidFill>
              <a:latin typeface="微软雅黑" panose="020B0503020204020204" charset="-122"/>
              <a:ea typeface="微软雅黑" panose="020B0503020204020204" charset="-122"/>
            </a:endParaRPr>
          </a:p>
        </p:txBody>
      </p:sp>
      <p:sp>
        <p:nvSpPr>
          <p:cNvPr id="50" name="椭圆 49"/>
          <p:cNvSpPr>
            <a:spLocks noChangeAspect="1"/>
          </p:cNvSpPr>
          <p:nvPr>
            <p:custDataLst>
              <p:tags r:id="rId13"/>
            </p:custDataLst>
          </p:nvPr>
        </p:nvSpPr>
        <p:spPr bwMode="auto">
          <a:xfrm>
            <a:off x="8141970" y="2386965"/>
            <a:ext cx="1079500" cy="1081405"/>
          </a:xfrm>
          <a:prstGeom prst="ellipse">
            <a:avLst/>
          </a:prstGeom>
          <a:solidFill>
            <a:srgbClr val="A84FAE"/>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fontScale="90000" lnSpcReduction="20000"/>
          </a:bodyPr>
          <a:lstStyle/>
          <a:p>
            <a:pPr algn="ctr" eaLnBrk="1" fontAlgn="auto" hangingPunct="1">
              <a:lnSpc>
                <a:spcPct val="130000"/>
              </a:lnSpc>
              <a:spcBef>
                <a:spcPts val="0"/>
              </a:spcBef>
              <a:spcAft>
                <a:spcPts val="0"/>
              </a:spcAft>
              <a:defRPr/>
            </a:pPr>
            <a:r>
              <a:rPr lang="en-US" altLang="zh-CN" sz="4800" dirty="0">
                <a:solidFill>
                  <a:sysClr val="window" lastClr="FFFFFF"/>
                </a:solidFill>
                <a:latin typeface="微软雅黑" panose="020B0503020204020204" charset="-122"/>
                <a:ea typeface="微软雅黑" panose="020B0503020204020204" charset="-122"/>
              </a:rPr>
              <a:t>C</a:t>
            </a:r>
            <a:endParaRPr lang="zh-CN" altLang="en-US" sz="4800" dirty="0">
              <a:solidFill>
                <a:sysClr val="window" lastClr="FFFFFF"/>
              </a:solidFill>
              <a:latin typeface="微软雅黑" panose="020B0503020204020204" charset="-122"/>
              <a:ea typeface="微软雅黑" panose="020B0503020204020204" charset="-122"/>
            </a:endParaRPr>
          </a:p>
        </p:txBody>
      </p:sp>
      <p:sp>
        <p:nvSpPr>
          <p:cNvPr id="38" name="矩形 37"/>
          <p:cNvSpPr/>
          <p:nvPr>
            <p:custDataLst>
              <p:tags r:id="rId14"/>
            </p:custDataLst>
          </p:nvPr>
        </p:nvSpPr>
        <p:spPr>
          <a:xfrm>
            <a:off x="9315450" y="2727960"/>
            <a:ext cx="1206500" cy="400050"/>
          </a:xfrm>
          <a:prstGeom prst="rect">
            <a:avLst/>
          </a:prstGeom>
        </p:spPr>
        <p:txBody>
          <a:bodyPr>
            <a:normAutofit fontScale="95000" lnSpcReduction="10000"/>
          </a:bodyPr>
          <a:lstStyle/>
          <a:p>
            <a:pPr algn="dist" eaLnBrk="1" fontAlgn="auto" hangingPunct="1">
              <a:lnSpc>
                <a:spcPct val="120000"/>
              </a:lnSpc>
              <a:spcBef>
                <a:spcPts val="0"/>
              </a:spcBef>
              <a:spcAft>
                <a:spcPts val="0"/>
              </a:spcAft>
              <a:defRPr/>
            </a:pPr>
            <a:endParaRPr lang="zh-CN" altLang="en-US" sz="2000" dirty="0">
              <a:solidFill>
                <a:srgbClr val="E7E6E6">
                  <a:lumMod val="25000"/>
                </a:srgbClr>
              </a:solidFill>
              <a:latin typeface="微软雅黑" panose="020B0503020204020204" charset="-122"/>
              <a:ea typeface="微软雅黑" panose="020B0503020204020204" charset="-122"/>
            </a:endParaRPr>
          </a:p>
        </p:txBody>
      </p:sp>
      <p:sp>
        <p:nvSpPr>
          <p:cNvPr id="37" name="文本框 36"/>
          <p:cNvSpPr txBox="1"/>
          <p:nvPr>
            <p:custDataLst>
              <p:tags r:id="rId15"/>
            </p:custDataLst>
          </p:nvPr>
        </p:nvSpPr>
        <p:spPr>
          <a:xfrm>
            <a:off x="9235440" y="2588260"/>
            <a:ext cx="1264920" cy="678815"/>
          </a:xfrm>
          <a:prstGeom prst="rect">
            <a:avLst/>
          </a:prstGeom>
          <a:noFill/>
        </p:spPr>
        <p:txBody>
          <a:bodyPr wrap="square" anchor="ctr" anchorCtr="0">
            <a:normAutofit/>
          </a:bodyPr>
          <a:lstStyle>
            <a:defPPr>
              <a:defRPr lang="zh-CN"/>
            </a:defPPr>
            <a:lvl1pPr eaLnBrk="1" fontAlgn="auto" hangingPunct="1">
              <a:spcBef>
                <a:spcPts val="0"/>
              </a:spcBef>
              <a:spcAft>
                <a:spcPts val="0"/>
              </a:spcAft>
              <a:defRPr>
                <a:solidFill>
                  <a:srgbClr val="E7E6E6">
                    <a:lumMod val="25000"/>
                  </a:srgbClr>
                </a:solidFill>
                <a:latin typeface="Arial" panose="020B0604020202020204" pitchFamily="34" charset="0"/>
                <a:ea typeface="微软雅黑" panose="020B0503020204020204" charset="-122"/>
              </a:defRPr>
            </a:lvl1pPr>
          </a:lstStyle>
          <a:p>
            <a:pPr>
              <a:lnSpc>
                <a:spcPct val="120000"/>
              </a:lnSpc>
            </a:pPr>
            <a:r>
              <a:rPr lang="zh-CN" altLang="en-US" b="1" spc="300">
                <a:solidFill>
                  <a:srgbClr val="000000"/>
                </a:solidFill>
                <a:latin typeface="微软雅黑" panose="020B0503020204020204" charset="-122"/>
                <a:ea typeface="微软雅黑" panose="020B0503020204020204" charset="-122"/>
                <a:cs typeface="+mn-ea"/>
              </a:rPr>
              <a:t>信息报告</a:t>
            </a:r>
            <a:endParaRPr lang="en-US" altLang="zh-CN" b="1" spc="300" dirty="0">
              <a:solidFill>
                <a:srgbClr val="000000"/>
              </a:solidFill>
              <a:latin typeface="微软雅黑" panose="020B0503020204020204" charset="-122"/>
              <a:ea typeface="微软雅黑" panose="020B0503020204020204" charset="-122"/>
              <a:cs typeface="+mn-ea"/>
            </a:endParaRPr>
          </a:p>
        </p:txBody>
      </p:sp>
      <p:sp>
        <p:nvSpPr>
          <p:cNvPr id="39" name="文本框 38"/>
          <p:cNvSpPr txBox="1"/>
          <p:nvPr>
            <p:custDataLst>
              <p:tags r:id="rId16"/>
            </p:custDataLst>
          </p:nvPr>
        </p:nvSpPr>
        <p:spPr>
          <a:xfrm>
            <a:off x="8251190" y="3905885"/>
            <a:ext cx="2700020" cy="1363065"/>
          </a:xfrm>
          <a:prstGeom prst="rect">
            <a:avLst/>
          </a:prstGeom>
        </p:spPr>
        <p:txBody>
          <a:bodyPr>
            <a:spAutoFit/>
          </a:bodyPr>
          <a:lstStyle>
            <a:defPPr>
              <a:defRPr lang="zh-CN"/>
            </a:defPPr>
            <a:lvl1pPr eaLnBrk="1" fontAlgn="auto" hangingPunct="1">
              <a:spcBef>
                <a:spcPts val="0"/>
              </a:spcBef>
              <a:spcAft>
                <a:spcPts val="0"/>
              </a:spcAft>
              <a:defRPr sz="1400">
                <a:solidFill>
                  <a:srgbClr val="E7E6E6">
                    <a:lumMod val="25000"/>
                  </a:srgbClr>
                </a:solidFill>
                <a:latin typeface="Arial" panose="020B0604020202020204" pitchFamily="34" charset="0"/>
                <a:ea typeface="微软雅黑" panose="020B0503020204020204" charset="-122"/>
              </a:defRPr>
            </a:lvl1pPr>
          </a:lstStyle>
          <a:p>
            <a:pPr>
              <a:lnSpc>
                <a:spcPct val="120000"/>
              </a:lnSpc>
            </a:pPr>
            <a:r>
              <a:rPr lang="zh-CN" altLang="en-US" spc="150" dirty="0">
                <a:solidFill>
                  <a:srgbClr val="000000"/>
                </a:solidFill>
                <a:latin typeface="微软雅黑" panose="020B0503020204020204" charset="-122"/>
                <a:ea typeface="微软雅黑" panose="020B0503020204020204" charset="-122"/>
              </a:rPr>
              <a:t>运营突发事件发生后，运营单位应当立即向当地城市轨道交通运营主管部门和相</a:t>
            </a:r>
            <a:endParaRPr lang="zh-CN" altLang="en-US" spc="150" dirty="0">
              <a:solidFill>
                <a:srgbClr val="000000"/>
              </a:solidFill>
              <a:latin typeface="微软雅黑" panose="020B0503020204020204" charset="-122"/>
              <a:ea typeface="微软雅黑" panose="020B0503020204020204" charset="-122"/>
            </a:endParaRPr>
          </a:p>
          <a:p>
            <a:pPr>
              <a:lnSpc>
                <a:spcPct val="120000"/>
              </a:lnSpc>
            </a:pPr>
            <a:r>
              <a:rPr lang="zh-CN" altLang="en-US" spc="150" dirty="0">
                <a:solidFill>
                  <a:srgbClr val="000000"/>
                </a:solidFill>
                <a:latin typeface="微软雅黑" panose="020B0503020204020204" charset="-122"/>
                <a:ea typeface="微软雅黑" panose="020B0503020204020204" charset="-122"/>
              </a:rPr>
              <a:t>关部门报告，同时通告可能受到影响的单位和乘客。</a:t>
            </a:r>
            <a:endParaRPr lang="en-US" altLang="zh-CN" spc="150" dirty="0">
              <a:solidFill>
                <a:srgbClr val="000000"/>
              </a:solidFill>
              <a:latin typeface="微软雅黑" panose="020B0503020204020204" charset="-122"/>
              <a:ea typeface="微软雅黑" panose="020B0503020204020204" charset="-122"/>
            </a:endParaRPr>
          </a:p>
        </p:txBody>
      </p:sp>
      <p:sp>
        <p:nvSpPr>
          <p:cNvPr id="45" name="矩形 44"/>
          <p:cNvSpPr/>
          <p:nvPr>
            <p:custDataLst>
              <p:tags r:id="rId17"/>
            </p:custDataLst>
          </p:nvPr>
        </p:nvSpPr>
        <p:spPr>
          <a:xfrm>
            <a:off x="7790815" y="3905885"/>
            <a:ext cx="45720" cy="1577975"/>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lstStyle/>
          <a:p>
            <a:pPr algn="ctr" eaLnBrk="1" fontAlgn="auto" hangingPunct="1">
              <a:lnSpc>
                <a:spcPct val="120000"/>
              </a:lnSpc>
              <a:spcBef>
                <a:spcPts val="0"/>
              </a:spcBef>
              <a:spcAft>
                <a:spcPts val="0"/>
              </a:spcAft>
              <a:defRPr/>
            </a:pPr>
            <a:endParaRPr lang="zh-CN" altLang="en-US" dirty="0">
              <a:solidFill>
                <a:srgbClr val="E7E6E6">
                  <a:lumMod val="25000"/>
                </a:srgbClr>
              </a:solidFill>
              <a:latin typeface="微软雅黑" panose="020B0503020204020204" charset="-122"/>
              <a:ea typeface="微软雅黑" panose="020B0503020204020204" charset="-122"/>
            </a:endParaRPr>
          </a:p>
        </p:txBody>
      </p:sp>
      <p:sp>
        <p:nvSpPr>
          <p:cNvPr id="5" name="文本框 4"/>
          <p:cNvSpPr txBox="1"/>
          <p:nvPr/>
        </p:nvSpPr>
        <p:spPr>
          <a:xfrm>
            <a:off x="5940425" y="2767449"/>
            <a:ext cx="948890" cy="369332"/>
          </a:xfrm>
          <a:prstGeom prst="rect">
            <a:avLst/>
          </a:prstGeom>
          <a:noFill/>
        </p:spPr>
        <p:txBody>
          <a:bodyPr wrap="square">
            <a:spAutoFit/>
          </a:bodyPr>
          <a:lstStyle/>
          <a:p>
            <a:r>
              <a:rPr lang="zh-CN" altLang="en-US" b="1" spc="300" dirty="0">
                <a:solidFill>
                  <a:srgbClr val="000000"/>
                </a:solidFill>
                <a:latin typeface="微软雅黑" panose="020B0503020204020204" charset="-122"/>
                <a:ea typeface="微软雅黑" panose="020B0503020204020204" charset="-122"/>
                <a:cs typeface="+mn-ea"/>
              </a:rPr>
              <a:t>预警</a:t>
            </a:r>
            <a:endParaRPr lang="zh-CN" altLang="en-US" b="1" spc="300" dirty="0">
              <a:solidFill>
                <a:srgbClr val="000000"/>
              </a:solidFill>
              <a:latin typeface="微软雅黑" panose="020B0503020204020204" charset="-122"/>
              <a:ea typeface="微软雅黑" panose="020B0503020204020204" charset="-122"/>
              <a:cs typeface="+mn-ea"/>
            </a:endParaRPr>
          </a:p>
        </p:txBody>
      </p:sp>
    </p:spTree>
    <p:custDataLst>
      <p:tags r:id="rId18"/>
    </p:custData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custDataLst>
              <p:tags r:id="rId1"/>
            </p:custDataLst>
          </p:nvPr>
        </p:nvSpPr>
        <p:spPr>
          <a:xfrm>
            <a:off x="5118100" y="3429000"/>
            <a:ext cx="7073900" cy="3426736"/>
          </a:xfrm>
          <a:prstGeom prst="rect">
            <a:avLst/>
          </a:prstGeom>
          <a:solidFill>
            <a:srgbClr val="FFFFFF">
              <a:lumMod val="95000"/>
              <a:alpha val="4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矩形 10"/>
          <p:cNvSpPr/>
          <p:nvPr>
            <p:custDataLst>
              <p:tags r:id="rId2"/>
            </p:custDataLst>
          </p:nvPr>
        </p:nvSpPr>
        <p:spPr>
          <a:xfrm>
            <a:off x="0" y="2264"/>
            <a:ext cx="5118100" cy="6858000"/>
          </a:xfrm>
          <a:prstGeom prst="rect">
            <a:avLst/>
          </a:prstGeom>
          <a:pattFill prst="ltUpDiag">
            <a:fgClr>
              <a:srgbClr val="FFFFFF">
                <a:lumMod val="8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6" name="文本框 5"/>
          <p:cNvSpPr txBox="1"/>
          <p:nvPr>
            <p:custDataLst>
              <p:tags r:id="rId3"/>
            </p:custDataLst>
          </p:nvPr>
        </p:nvSpPr>
        <p:spPr>
          <a:xfrm>
            <a:off x="670560" y="2837180"/>
            <a:ext cx="3790950" cy="1183640"/>
          </a:xfrm>
          <a:prstGeom prst="rect">
            <a:avLst/>
          </a:prstGeom>
          <a:noFill/>
        </p:spPr>
        <p:txBody>
          <a:bodyPr wrap="square" lIns="101600" tIns="38100" rIns="63500" bIns="38100" rtlCol="0" anchor="ctr" anchorCtr="0">
            <a:normAutofit/>
          </a:bodyPr>
          <a:lstStyle/>
          <a:p>
            <a:pPr algn="ctr" fontAlgn="auto">
              <a:lnSpc>
                <a:spcPct val="100000"/>
              </a:lnSpc>
            </a:pPr>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应急响应</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7" name="文本框 6"/>
          <p:cNvSpPr txBox="1"/>
          <p:nvPr>
            <p:custDataLst>
              <p:tags r:id="rId4"/>
            </p:custDataLst>
          </p:nvPr>
        </p:nvSpPr>
        <p:spPr>
          <a:xfrm>
            <a:off x="5507274" y="3742401"/>
            <a:ext cx="6139580" cy="1671227"/>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0045" indent="-306070" fontAlgn="ctr">
              <a:spcBef>
                <a:spcPts val="0"/>
              </a:spcBef>
              <a:spcAft>
                <a:spcPts val="600"/>
              </a:spcAft>
              <a:buClr>
                <a:srgbClr val="E34D4D">
                  <a:lumMod val="60000"/>
                  <a:lumOff val="40000"/>
                </a:srgbClr>
              </a:buClr>
              <a:buSzPct val="80000"/>
              <a:buFont typeface="Wingdings" panose="05000000000000000000" pitchFamily="2" charset="2"/>
              <a:buChar char="n"/>
            </a:pPr>
            <a:r>
              <a:rPr lang="zh-CN" altLang="en-US" sz="1800" b="1" dirty="0">
                <a:solidFill>
                  <a:srgbClr val="000000">
                    <a:lumMod val="75000"/>
                    <a:lumOff val="25000"/>
                  </a:srgbClr>
                </a:solidFill>
                <a:uFillTx/>
                <a:latin typeface="Arial" panose="020B0604020202020204" pitchFamily="34" charset="0"/>
                <a:ea typeface="微软雅黑" panose="020B0503020204020204" charset="-122"/>
              </a:rPr>
              <a:t>（一）响应分级</a:t>
            </a:r>
            <a:endParaRPr lang="zh-CN" altLang="en-US" sz="1800" b="1" dirty="0">
              <a:solidFill>
                <a:srgbClr val="000000">
                  <a:lumMod val="75000"/>
                  <a:lumOff val="25000"/>
                </a:srgbClr>
              </a:solidFill>
              <a:uFillTx/>
              <a:latin typeface="Arial" panose="020B0604020202020204" pitchFamily="34" charset="0"/>
              <a:ea typeface="微软雅黑" panose="020B0503020204020204" charset="-122"/>
            </a:endParaRPr>
          </a:p>
          <a:p>
            <a:pPr marL="360045" indent="-306070" fontAlgn="ctr">
              <a:spcBef>
                <a:spcPts val="0"/>
              </a:spcBef>
              <a:spcAft>
                <a:spcPts val="600"/>
              </a:spcAft>
              <a:buClr>
                <a:srgbClr val="E34D4D">
                  <a:lumMod val="60000"/>
                  <a:lumOff val="40000"/>
                </a:srgbClr>
              </a:buClr>
              <a:buSzPct val="80000"/>
              <a:buFont typeface="Wingdings" panose="05000000000000000000" pitchFamily="2" charset="2"/>
              <a:buChar char="n"/>
            </a:pPr>
            <a:r>
              <a:rPr lang="zh-CN" altLang="en-US" sz="1800" b="1" dirty="0">
                <a:solidFill>
                  <a:srgbClr val="000000">
                    <a:lumMod val="75000"/>
                    <a:lumOff val="25000"/>
                  </a:srgbClr>
                </a:solidFill>
                <a:uFillTx/>
                <a:latin typeface="Arial" panose="020B0604020202020204" pitchFamily="34" charset="0"/>
                <a:ea typeface="微软雅黑" panose="020B0503020204020204" charset="-122"/>
              </a:rPr>
              <a:t>（二）响应措施</a:t>
            </a:r>
            <a:endParaRPr lang="zh-CN" altLang="en-US" sz="1800" b="1" dirty="0">
              <a:solidFill>
                <a:srgbClr val="000000">
                  <a:lumMod val="75000"/>
                  <a:lumOff val="25000"/>
                </a:srgbClr>
              </a:solidFill>
              <a:uFillTx/>
              <a:latin typeface="Arial" panose="020B0604020202020204" pitchFamily="34" charset="0"/>
              <a:ea typeface="微软雅黑" panose="020B0503020204020204" charset="-122"/>
            </a:endParaRPr>
          </a:p>
          <a:p>
            <a:pPr marL="360045" indent="-306070" fontAlgn="ctr">
              <a:spcBef>
                <a:spcPts val="0"/>
              </a:spcBef>
              <a:spcAft>
                <a:spcPts val="600"/>
              </a:spcAft>
              <a:buClr>
                <a:srgbClr val="E34D4D">
                  <a:lumMod val="60000"/>
                  <a:lumOff val="40000"/>
                </a:srgbClr>
              </a:buClr>
              <a:buSzPct val="80000"/>
              <a:buFont typeface="Wingdings" panose="05000000000000000000" pitchFamily="2" charset="2"/>
              <a:buChar char="n"/>
            </a:pPr>
            <a:r>
              <a:rPr lang="zh-CN" altLang="en-US" sz="1800" b="1" dirty="0">
                <a:solidFill>
                  <a:srgbClr val="000000">
                    <a:lumMod val="75000"/>
                    <a:lumOff val="25000"/>
                  </a:srgbClr>
                </a:solidFill>
                <a:uFillTx/>
                <a:latin typeface="Arial" panose="020B0604020202020204" pitchFamily="34" charset="0"/>
                <a:ea typeface="微软雅黑" panose="020B0503020204020204" charset="-122"/>
              </a:rPr>
              <a:t>（三）国家层面应对工作</a:t>
            </a:r>
            <a:endParaRPr lang="zh-CN" altLang="en-US" sz="1800" b="1" dirty="0">
              <a:solidFill>
                <a:srgbClr val="000000">
                  <a:lumMod val="75000"/>
                  <a:lumOff val="25000"/>
                </a:srgbClr>
              </a:solidFill>
              <a:uFillTx/>
              <a:latin typeface="Arial" panose="020B0604020202020204" pitchFamily="34" charset="0"/>
              <a:ea typeface="微软雅黑" panose="020B0503020204020204" charset="-122"/>
            </a:endParaRPr>
          </a:p>
          <a:p>
            <a:pPr marL="53975" fontAlgn="ctr">
              <a:spcBef>
                <a:spcPts val="0"/>
              </a:spcBef>
              <a:spcAft>
                <a:spcPts val="600"/>
              </a:spcAft>
              <a:buClr>
                <a:srgbClr val="E34D4D">
                  <a:lumMod val="60000"/>
                  <a:lumOff val="40000"/>
                </a:srgbClr>
              </a:buClr>
              <a:buSzPct val="80000"/>
            </a:pPr>
            <a:endParaRPr lang="zh-CN" altLang="en-US" sz="1800" b="1"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5"/>
            </p:custDataLst>
          </p:nvPr>
        </p:nvSpPr>
        <p:spPr>
          <a:xfrm>
            <a:off x="4735727" y="251025"/>
            <a:ext cx="135675" cy="135675"/>
          </a:xfrm>
          <a:custGeom>
            <a:avLst/>
            <a:gdLst>
              <a:gd name="connsiteX0" fmla="*/ 60236 w 688240"/>
              <a:gd name="connsiteY0" fmla="*/ 149944 h 688240"/>
              <a:gd name="connsiteX1" fmla="*/ 538297 w 688240"/>
              <a:gd name="connsiteY1" fmla="*/ 628005 h 688240"/>
              <a:gd name="connsiteX2" fmla="*/ 536521 w 688240"/>
              <a:gd name="connsiteY2" fmla="*/ 629470 h 688240"/>
              <a:gd name="connsiteX3" fmla="*/ 344120 w 688240"/>
              <a:gd name="connsiteY3" fmla="*/ 688240 h 688240"/>
              <a:gd name="connsiteX4" fmla="*/ 0 w 688240"/>
              <a:gd name="connsiteY4" fmla="*/ 344120 h 688240"/>
              <a:gd name="connsiteX5" fmla="*/ 58770 w 688240"/>
              <a:gd name="connsiteY5" fmla="*/ 151719 h 688240"/>
              <a:gd name="connsiteX6" fmla="*/ 344120 w 688240"/>
              <a:gd name="connsiteY6" fmla="*/ 0 h 688240"/>
              <a:gd name="connsiteX7" fmla="*/ 688240 w 688240"/>
              <a:gd name="connsiteY7" fmla="*/ 344120 h 688240"/>
              <a:gd name="connsiteX8" fmla="*/ 629470 w 688240"/>
              <a:gd name="connsiteY8" fmla="*/ 536521 h 688240"/>
              <a:gd name="connsiteX9" fmla="*/ 628004 w 688240"/>
              <a:gd name="connsiteY9" fmla="*/ 538297 h 688240"/>
              <a:gd name="connsiteX10" fmla="*/ 149944 w 688240"/>
              <a:gd name="connsiteY10" fmla="*/ 60236 h 688240"/>
              <a:gd name="connsiteX11" fmla="*/ 151719 w 688240"/>
              <a:gd name="connsiteY11" fmla="*/ 58770 h 688240"/>
              <a:gd name="connsiteX12" fmla="*/ 344120 w 688240"/>
              <a:gd name="connsiteY12" fmla="*/ 0 h 68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8240" h="688240">
                <a:moveTo>
                  <a:pt x="60236" y="149944"/>
                </a:moveTo>
                <a:lnTo>
                  <a:pt x="538297" y="628005"/>
                </a:lnTo>
                <a:lnTo>
                  <a:pt x="536521" y="629470"/>
                </a:lnTo>
                <a:cubicBezTo>
                  <a:pt x="481599" y="666574"/>
                  <a:pt x="415390" y="688240"/>
                  <a:pt x="344120" y="688240"/>
                </a:cubicBezTo>
                <a:cubicBezTo>
                  <a:pt x="154068" y="688240"/>
                  <a:pt x="0" y="534172"/>
                  <a:pt x="0" y="344120"/>
                </a:cubicBezTo>
                <a:cubicBezTo>
                  <a:pt x="0" y="272851"/>
                  <a:pt x="21666" y="206641"/>
                  <a:pt x="58770" y="151719"/>
                </a:cubicBezTo>
                <a:close/>
                <a:moveTo>
                  <a:pt x="344120" y="0"/>
                </a:moveTo>
                <a:cubicBezTo>
                  <a:pt x="534172" y="0"/>
                  <a:pt x="688240" y="154068"/>
                  <a:pt x="688240" y="344120"/>
                </a:cubicBezTo>
                <a:cubicBezTo>
                  <a:pt x="688240" y="415390"/>
                  <a:pt x="666574" y="481599"/>
                  <a:pt x="629470" y="536521"/>
                </a:cubicBezTo>
                <a:lnTo>
                  <a:pt x="628004" y="538297"/>
                </a:lnTo>
                <a:lnTo>
                  <a:pt x="149944" y="60236"/>
                </a:lnTo>
                <a:lnTo>
                  <a:pt x="151719" y="58770"/>
                </a:lnTo>
                <a:cubicBezTo>
                  <a:pt x="206641" y="21666"/>
                  <a:pt x="272851" y="0"/>
                  <a:pt x="344120" y="0"/>
                </a:cubicBezTo>
                <a:close/>
              </a:path>
            </a:pathLst>
          </a:custGeom>
          <a:solidFill>
            <a:srgbClr val="FFFFFF">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3" name="任意多边形: 形状 12"/>
          <p:cNvSpPr>
            <a:spLocks noChangeAspect="1"/>
          </p:cNvSpPr>
          <p:nvPr>
            <p:custDataLst>
              <p:tags r:id="rId6"/>
            </p:custDataLst>
          </p:nvPr>
        </p:nvSpPr>
        <p:spPr>
          <a:xfrm>
            <a:off x="4735727" y="6471300"/>
            <a:ext cx="135675" cy="135675"/>
          </a:xfrm>
          <a:custGeom>
            <a:avLst/>
            <a:gdLst>
              <a:gd name="connsiteX0" fmla="*/ 60236 w 688240"/>
              <a:gd name="connsiteY0" fmla="*/ 149944 h 688240"/>
              <a:gd name="connsiteX1" fmla="*/ 538297 w 688240"/>
              <a:gd name="connsiteY1" fmla="*/ 628005 h 688240"/>
              <a:gd name="connsiteX2" fmla="*/ 536521 w 688240"/>
              <a:gd name="connsiteY2" fmla="*/ 629470 h 688240"/>
              <a:gd name="connsiteX3" fmla="*/ 344120 w 688240"/>
              <a:gd name="connsiteY3" fmla="*/ 688240 h 688240"/>
              <a:gd name="connsiteX4" fmla="*/ 0 w 688240"/>
              <a:gd name="connsiteY4" fmla="*/ 344120 h 688240"/>
              <a:gd name="connsiteX5" fmla="*/ 58770 w 688240"/>
              <a:gd name="connsiteY5" fmla="*/ 151719 h 688240"/>
              <a:gd name="connsiteX6" fmla="*/ 344120 w 688240"/>
              <a:gd name="connsiteY6" fmla="*/ 0 h 688240"/>
              <a:gd name="connsiteX7" fmla="*/ 688240 w 688240"/>
              <a:gd name="connsiteY7" fmla="*/ 344120 h 688240"/>
              <a:gd name="connsiteX8" fmla="*/ 629470 w 688240"/>
              <a:gd name="connsiteY8" fmla="*/ 536521 h 688240"/>
              <a:gd name="connsiteX9" fmla="*/ 628004 w 688240"/>
              <a:gd name="connsiteY9" fmla="*/ 538297 h 688240"/>
              <a:gd name="connsiteX10" fmla="*/ 149944 w 688240"/>
              <a:gd name="connsiteY10" fmla="*/ 60236 h 688240"/>
              <a:gd name="connsiteX11" fmla="*/ 151719 w 688240"/>
              <a:gd name="connsiteY11" fmla="*/ 58770 h 688240"/>
              <a:gd name="connsiteX12" fmla="*/ 344120 w 688240"/>
              <a:gd name="connsiteY12" fmla="*/ 0 h 68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8240" h="688240">
                <a:moveTo>
                  <a:pt x="60236" y="149944"/>
                </a:moveTo>
                <a:lnTo>
                  <a:pt x="538297" y="628005"/>
                </a:lnTo>
                <a:lnTo>
                  <a:pt x="536521" y="629470"/>
                </a:lnTo>
                <a:cubicBezTo>
                  <a:pt x="481599" y="666574"/>
                  <a:pt x="415390" y="688240"/>
                  <a:pt x="344120" y="688240"/>
                </a:cubicBezTo>
                <a:cubicBezTo>
                  <a:pt x="154068" y="688240"/>
                  <a:pt x="0" y="534172"/>
                  <a:pt x="0" y="344120"/>
                </a:cubicBezTo>
                <a:cubicBezTo>
                  <a:pt x="0" y="272851"/>
                  <a:pt x="21666" y="206641"/>
                  <a:pt x="58770" y="151719"/>
                </a:cubicBezTo>
                <a:close/>
                <a:moveTo>
                  <a:pt x="344120" y="0"/>
                </a:moveTo>
                <a:cubicBezTo>
                  <a:pt x="534172" y="0"/>
                  <a:pt x="688240" y="154068"/>
                  <a:pt x="688240" y="344120"/>
                </a:cubicBezTo>
                <a:cubicBezTo>
                  <a:pt x="688240" y="415390"/>
                  <a:pt x="666574" y="481599"/>
                  <a:pt x="629470" y="536521"/>
                </a:cubicBezTo>
                <a:lnTo>
                  <a:pt x="628004" y="538297"/>
                </a:lnTo>
                <a:lnTo>
                  <a:pt x="149944" y="60236"/>
                </a:lnTo>
                <a:lnTo>
                  <a:pt x="151719" y="58770"/>
                </a:lnTo>
                <a:cubicBezTo>
                  <a:pt x="206641" y="21666"/>
                  <a:pt x="272851" y="0"/>
                  <a:pt x="344120" y="0"/>
                </a:cubicBezTo>
                <a:close/>
              </a:path>
            </a:pathLst>
          </a:custGeom>
          <a:solidFill>
            <a:srgbClr val="FFFFFF">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4" name="任意多边形: 形状 13"/>
          <p:cNvSpPr>
            <a:spLocks noChangeAspect="1"/>
          </p:cNvSpPr>
          <p:nvPr>
            <p:custDataLst>
              <p:tags r:id="rId7"/>
            </p:custDataLst>
          </p:nvPr>
        </p:nvSpPr>
        <p:spPr>
          <a:xfrm>
            <a:off x="252974" y="225625"/>
            <a:ext cx="135675" cy="135675"/>
          </a:xfrm>
          <a:custGeom>
            <a:avLst/>
            <a:gdLst>
              <a:gd name="connsiteX0" fmla="*/ 60236 w 688240"/>
              <a:gd name="connsiteY0" fmla="*/ 149944 h 688240"/>
              <a:gd name="connsiteX1" fmla="*/ 538297 w 688240"/>
              <a:gd name="connsiteY1" fmla="*/ 628005 h 688240"/>
              <a:gd name="connsiteX2" fmla="*/ 536521 w 688240"/>
              <a:gd name="connsiteY2" fmla="*/ 629470 h 688240"/>
              <a:gd name="connsiteX3" fmla="*/ 344120 w 688240"/>
              <a:gd name="connsiteY3" fmla="*/ 688240 h 688240"/>
              <a:gd name="connsiteX4" fmla="*/ 0 w 688240"/>
              <a:gd name="connsiteY4" fmla="*/ 344120 h 688240"/>
              <a:gd name="connsiteX5" fmla="*/ 58770 w 688240"/>
              <a:gd name="connsiteY5" fmla="*/ 151719 h 688240"/>
              <a:gd name="connsiteX6" fmla="*/ 344120 w 688240"/>
              <a:gd name="connsiteY6" fmla="*/ 0 h 688240"/>
              <a:gd name="connsiteX7" fmla="*/ 688240 w 688240"/>
              <a:gd name="connsiteY7" fmla="*/ 344120 h 688240"/>
              <a:gd name="connsiteX8" fmla="*/ 629470 w 688240"/>
              <a:gd name="connsiteY8" fmla="*/ 536521 h 688240"/>
              <a:gd name="connsiteX9" fmla="*/ 628004 w 688240"/>
              <a:gd name="connsiteY9" fmla="*/ 538297 h 688240"/>
              <a:gd name="connsiteX10" fmla="*/ 149944 w 688240"/>
              <a:gd name="connsiteY10" fmla="*/ 60236 h 688240"/>
              <a:gd name="connsiteX11" fmla="*/ 151719 w 688240"/>
              <a:gd name="connsiteY11" fmla="*/ 58770 h 688240"/>
              <a:gd name="connsiteX12" fmla="*/ 344120 w 688240"/>
              <a:gd name="connsiteY12" fmla="*/ 0 h 68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8240" h="688240">
                <a:moveTo>
                  <a:pt x="60236" y="149944"/>
                </a:moveTo>
                <a:lnTo>
                  <a:pt x="538297" y="628005"/>
                </a:lnTo>
                <a:lnTo>
                  <a:pt x="536521" y="629470"/>
                </a:lnTo>
                <a:cubicBezTo>
                  <a:pt x="481599" y="666574"/>
                  <a:pt x="415390" y="688240"/>
                  <a:pt x="344120" y="688240"/>
                </a:cubicBezTo>
                <a:cubicBezTo>
                  <a:pt x="154068" y="688240"/>
                  <a:pt x="0" y="534172"/>
                  <a:pt x="0" y="344120"/>
                </a:cubicBezTo>
                <a:cubicBezTo>
                  <a:pt x="0" y="272851"/>
                  <a:pt x="21666" y="206641"/>
                  <a:pt x="58770" y="151719"/>
                </a:cubicBezTo>
                <a:close/>
                <a:moveTo>
                  <a:pt x="344120" y="0"/>
                </a:moveTo>
                <a:cubicBezTo>
                  <a:pt x="534172" y="0"/>
                  <a:pt x="688240" y="154068"/>
                  <a:pt x="688240" y="344120"/>
                </a:cubicBezTo>
                <a:cubicBezTo>
                  <a:pt x="688240" y="415390"/>
                  <a:pt x="666574" y="481599"/>
                  <a:pt x="629470" y="536521"/>
                </a:cubicBezTo>
                <a:lnTo>
                  <a:pt x="628004" y="538297"/>
                </a:lnTo>
                <a:lnTo>
                  <a:pt x="149944" y="60236"/>
                </a:lnTo>
                <a:lnTo>
                  <a:pt x="151719" y="58770"/>
                </a:lnTo>
                <a:cubicBezTo>
                  <a:pt x="206641" y="21666"/>
                  <a:pt x="272851" y="0"/>
                  <a:pt x="344120" y="0"/>
                </a:cubicBezTo>
                <a:close/>
              </a:path>
            </a:pathLst>
          </a:custGeom>
          <a:solidFill>
            <a:srgbClr val="FFFFFF">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5" name="任意多边形: 形状 14"/>
          <p:cNvSpPr>
            <a:spLocks noChangeAspect="1"/>
          </p:cNvSpPr>
          <p:nvPr>
            <p:custDataLst>
              <p:tags r:id="rId8"/>
            </p:custDataLst>
          </p:nvPr>
        </p:nvSpPr>
        <p:spPr>
          <a:xfrm>
            <a:off x="252974" y="6496700"/>
            <a:ext cx="135675" cy="135675"/>
          </a:xfrm>
          <a:custGeom>
            <a:avLst/>
            <a:gdLst>
              <a:gd name="connsiteX0" fmla="*/ 60236 w 688240"/>
              <a:gd name="connsiteY0" fmla="*/ 149944 h 688240"/>
              <a:gd name="connsiteX1" fmla="*/ 538297 w 688240"/>
              <a:gd name="connsiteY1" fmla="*/ 628005 h 688240"/>
              <a:gd name="connsiteX2" fmla="*/ 536521 w 688240"/>
              <a:gd name="connsiteY2" fmla="*/ 629470 h 688240"/>
              <a:gd name="connsiteX3" fmla="*/ 344120 w 688240"/>
              <a:gd name="connsiteY3" fmla="*/ 688240 h 688240"/>
              <a:gd name="connsiteX4" fmla="*/ 0 w 688240"/>
              <a:gd name="connsiteY4" fmla="*/ 344120 h 688240"/>
              <a:gd name="connsiteX5" fmla="*/ 58770 w 688240"/>
              <a:gd name="connsiteY5" fmla="*/ 151719 h 688240"/>
              <a:gd name="connsiteX6" fmla="*/ 344120 w 688240"/>
              <a:gd name="connsiteY6" fmla="*/ 0 h 688240"/>
              <a:gd name="connsiteX7" fmla="*/ 688240 w 688240"/>
              <a:gd name="connsiteY7" fmla="*/ 344120 h 688240"/>
              <a:gd name="connsiteX8" fmla="*/ 629470 w 688240"/>
              <a:gd name="connsiteY8" fmla="*/ 536521 h 688240"/>
              <a:gd name="connsiteX9" fmla="*/ 628004 w 688240"/>
              <a:gd name="connsiteY9" fmla="*/ 538297 h 688240"/>
              <a:gd name="connsiteX10" fmla="*/ 149944 w 688240"/>
              <a:gd name="connsiteY10" fmla="*/ 60236 h 688240"/>
              <a:gd name="connsiteX11" fmla="*/ 151719 w 688240"/>
              <a:gd name="connsiteY11" fmla="*/ 58770 h 688240"/>
              <a:gd name="connsiteX12" fmla="*/ 344120 w 688240"/>
              <a:gd name="connsiteY12" fmla="*/ 0 h 68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8240" h="688240">
                <a:moveTo>
                  <a:pt x="60236" y="149944"/>
                </a:moveTo>
                <a:lnTo>
                  <a:pt x="538297" y="628005"/>
                </a:lnTo>
                <a:lnTo>
                  <a:pt x="536521" y="629470"/>
                </a:lnTo>
                <a:cubicBezTo>
                  <a:pt x="481599" y="666574"/>
                  <a:pt x="415390" y="688240"/>
                  <a:pt x="344120" y="688240"/>
                </a:cubicBezTo>
                <a:cubicBezTo>
                  <a:pt x="154068" y="688240"/>
                  <a:pt x="0" y="534172"/>
                  <a:pt x="0" y="344120"/>
                </a:cubicBezTo>
                <a:cubicBezTo>
                  <a:pt x="0" y="272851"/>
                  <a:pt x="21666" y="206641"/>
                  <a:pt x="58770" y="151719"/>
                </a:cubicBezTo>
                <a:close/>
                <a:moveTo>
                  <a:pt x="344120" y="0"/>
                </a:moveTo>
                <a:cubicBezTo>
                  <a:pt x="534172" y="0"/>
                  <a:pt x="688240" y="154068"/>
                  <a:pt x="688240" y="344120"/>
                </a:cubicBezTo>
                <a:cubicBezTo>
                  <a:pt x="688240" y="415390"/>
                  <a:pt x="666574" y="481599"/>
                  <a:pt x="629470" y="536521"/>
                </a:cubicBezTo>
                <a:lnTo>
                  <a:pt x="628004" y="538297"/>
                </a:lnTo>
                <a:lnTo>
                  <a:pt x="149944" y="60236"/>
                </a:lnTo>
                <a:lnTo>
                  <a:pt x="151719" y="58770"/>
                </a:lnTo>
                <a:cubicBezTo>
                  <a:pt x="206641" y="21666"/>
                  <a:pt x="272851" y="0"/>
                  <a:pt x="344120" y="0"/>
                </a:cubicBezTo>
                <a:close/>
              </a:path>
            </a:pathLst>
          </a:custGeom>
          <a:solidFill>
            <a:srgbClr val="FFFFFF">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nvGrpSpPr>
          <p:cNvPr id="16" name="组合 15"/>
          <p:cNvGrpSpPr>
            <a:grpSpLocks noChangeAspect="1"/>
          </p:cNvGrpSpPr>
          <p:nvPr>
            <p:custDataLst>
              <p:tags r:id="rId9"/>
            </p:custDataLst>
          </p:nvPr>
        </p:nvGrpSpPr>
        <p:grpSpPr>
          <a:xfrm>
            <a:off x="11023237" y="250961"/>
            <a:ext cx="686077" cy="598672"/>
            <a:chOff x="3213087" y="1347855"/>
            <a:chExt cx="723914" cy="631689"/>
          </a:xfrm>
          <a:solidFill>
            <a:srgbClr val="FFFFFF">
              <a:lumMod val="85000"/>
            </a:srgbClr>
          </a:solidFill>
        </p:grpSpPr>
        <p:sp>
          <p:nvSpPr>
            <p:cNvPr id="17" name="任意多边形: 形状 16"/>
            <p:cNvSpPr>
              <a:spLocks noChangeAspect="1"/>
            </p:cNvSpPr>
            <p:nvPr>
              <p:custDataLst>
                <p:tags r:id="rId10"/>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18" name="任意多边形: 形状 17"/>
            <p:cNvSpPr>
              <a:spLocks noChangeAspect="1"/>
            </p:cNvSpPr>
            <p:nvPr>
              <p:custDataLst>
                <p:tags r:id="rId11"/>
              </p:custDataLst>
            </p:nvPr>
          </p:nvSpPr>
          <p:spPr>
            <a:xfrm>
              <a:off x="3625706" y="1347856"/>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grpSp>
      <p:sp>
        <p:nvSpPr>
          <p:cNvPr id="23" name="矩形 22"/>
          <p:cNvSpPr/>
          <p:nvPr userDrawn="1"/>
        </p:nvSpPr>
        <p:spPr>
          <a:xfrm>
            <a:off x="156029" y="188860"/>
            <a:ext cx="11880000" cy="6480000"/>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12"/>
    </p:custData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52"/>
          <p:cNvSpPr/>
          <p:nvPr>
            <p:custDataLst>
              <p:tags r:id="rId1"/>
            </p:custDataLst>
          </p:nvPr>
        </p:nvSpPr>
        <p:spPr>
          <a:xfrm>
            <a:off x="1387356" y="2169390"/>
            <a:ext cx="36000" cy="2520000"/>
          </a:xfrm>
          <a:prstGeom prst="roundRect">
            <a:avLst>
              <a:gd name="adj" fmla="val 50000"/>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grpSp>
        <p:nvGrpSpPr>
          <p:cNvPr id="2" name="组合 1"/>
          <p:cNvGrpSpPr/>
          <p:nvPr>
            <p:custDataLst>
              <p:tags r:id="rId2"/>
            </p:custDataLst>
          </p:nvPr>
        </p:nvGrpSpPr>
        <p:grpSpPr>
          <a:xfrm>
            <a:off x="1007416" y="2129978"/>
            <a:ext cx="947977" cy="762980"/>
            <a:chOff x="1661" y="3042"/>
            <a:chExt cx="1459" cy="1496"/>
          </a:xfrm>
          <a:solidFill>
            <a:srgbClr val="1F74AD"/>
          </a:solidFill>
        </p:grpSpPr>
        <p:sp>
          <p:nvSpPr>
            <p:cNvPr id="44" name="椭圆 43"/>
            <p:cNvSpPr/>
            <p:nvPr>
              <p:custDataLst>
                <p:tags r:id="rId3"/>
              </p:custDataLst>
            </p:nvPr>
          </p:nvSpPr>
          <p:spPr>
            <a:xfrm>
              <a:off x="1661" y="3042"/>
              <a:ext cx="1459" cy="1459"/>
            </a:xfrm>
            <a:prstGeom prst="ellipse">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6" name="泪滴形 5"/>
            <p:cNvSpPr/>
            <p:nvPr>
              <p:custDataLst>
                <p:tags r:id="rId4"/>
              </p:custDataLst>
            </p:nvPr>
          </p:nvSpPr>
          <p:spPr>
            <a:xfrm rot="8100000">
              <a:off x="1840" y="3450"/>
              <a:ext cx="1088" cy="1088"/>
            </a:xfrm>
            <a:prstGeom prst="teardrop">
              <a:avLst>
                <a:gd name="adj" fmla="val 200000"/>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grpSp>
      <p:pic>
        <p:nvPicPr>
          <p:cNvPr id="8" name="图片 7" descr="E:\桌面临时文件\@课件制作-材料\1陈晓宇制作\978-7-200-14983-8《城市轨道交通法律法规》PPT模板修改\8.jpg8"/>
          <p:cNvPicPr>
            <a:picLocks noChangeAspect="1"/>
          </p:cNvPicPr>
          <p:nvPr>
            <p:custDataLst>
              <p:tags r:id="rId5"/>
            </p:custDataLst>
          </p:nvPr>
        </p:nvPicPr>
        <p:blipFill rotWithShape="1">
          <a:blip r:embed="rId6"/>
          <a:srcRect l="21955" r="21955"/>
          <a:stretch>
            <a:fillRect/>
          </a:stretch>
        </p:blipFill>
        <p:spPr>
          <a:xfrm>
            <a:off x="7745653" y="1931480"/>
            <a:ext cx="3421033" cy="4355020"/>
          </a:xfrm>
          <a:prstGeom prst="rect">
            <a:avLst/>
          </a:prstGeom>
        </p:spPr>
      </p:pic>
      <p:sp>
        <p:nvSpPr>
          <p:cNvPr id="10" name="ïśḷiḍè"/>
          <p:cNvSpPr txBox="1"/>
          <p:nvPr>
            <p:custDataLst>
              <p:tags r:id="rId7"/>
            </p:custDataLst>
          </p:nvPr>
        </p:nvSpPr>
        <p:spPr>
          <a:xfrm>
            <a:off x="959678" y="572994"/>
            <a:ext cx="6421120" cy="878951"/>
          </a:xfrm>
          <a:prstGeom prst="rect">
            <a:avLst/>
          </a:prstGeom>
          <a:noFill/>
          <a:ln>
            <a:noFill/>
          </a:ln>
        </p:spPr>
        <p:txBody>
          <a:bodyPr wrap="square" lIns="90000" tIns="46800" rIns="90000" bIns="46800" anchor="b"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buSzPct val="25000"/>
              <a:tabLst>
                <a:tab pos="4210050" algn="l"/>
              </a:tabLst>
            </a:pPr>
            <a:r>
              <a:rPr lang="zh-CN" altLang="en-US" sz="4000" spc="300" dirty="0">
                <a:latin typeface="微软雅黑" panose="020B0503020204020204" charset="-122"/>
                <a:ea typeface="微软雅黑" panose="020B0503020204020204" charset="-122"/>
              </a:rPr>
              <a:t>响应分级</a:t>
            </a:r>
            <a:endParaRPr lang="zh-CN" altLang="en-US" sz="4000" spc="300" dirty="0">
              <a:latin typeface="微软雅黑" panose="020B0503020204020204" charset="-122"/>
              <a:ea typeface="微软雅黑" panose="020B0503020204020204" charset="-122"/>
            </a:endParaRPr>
          </a:p>
        </p:txBody>
      </p:sp>
      <p:pic>
        <p:nvPicPr>
          <p:cNvPr id="19" name="图形 18"/>
          <p:cNvPicPr>
            <a:picLocks noChangeAspect="1"/>
          </p:cNvPicPr>
          <p:nvPr>
            <p:custDataLst>
              <p:tags r:id="rId8"/>
            </p:custDataLst>
          </p:nvPr>
        </p:nvPicPr>
        <p:blipFill>
          <a:blip r:embed="rId9" cstate="print">
            <a:extLst>
              <a:ext uri="{28A0092B-C50C-407E-A947-70E740481C1C}">
                <a14:useLocalDpi xmlns:a14="http://schemas.microsoft.com/office/drawing/2010/main" val="0"/>
              </a:ext>
            </a:extLst>
          </a:blip>
          <a:stretch>
            <a:fillRect/>
          </a:stretch>
        </p:blipFill>
        <p:spPr>
          <a:xfrm>
            <a:off x="1274158" y="2335408"/>
            <a:ext cx="527352" cy="527352"/>
          </a:xfrm>
          <a:prstGeom prst="rect">
            <a:avLst/>
          </a:prstGeom>
        </p:spPr>
      </p:pic>
      <p:sp>
        <p:nvSpPr>
          <p:cNvPr id="21" name="圆角矩形 52"/>
          <p:cNvSpPr/>
          <p:nvPr>
            <p:custDataLst>
              <p:tags r:id="rId10"/>
            </p:custDataLst>
          </p:nvPr>
        </p:nvSpPr>
        <p:spPr>
          <a:xfrm flipH="1">
            <a:off x="1370674" y="4587627"/>
            <a:ext cx="45719" cy="1963485"/>
          </a:xfrm>
          <a:prstGeom prst="roundRect">
            <a:avLst>
              <a:gd name="adj" fmla="val 50000"/>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23" name="文本框 5"/>
          <p:cNvSpPr txBox="1"/>
          <p:nvPr>
            <p:custDataLst>
              <p:tags r:id="rId11"/>
            </p:custDataLst>
          </p:nvPr>
        </p:nvSpPr>
        <p:spPr>
          <a:xfrm>
            <a:off x="2177281" y="1608562"/>
            <a:ext cx="5203517" cy="4435766"/>
          </a:xfrm>
          <a:prstGeom prst="rect">
            <a:avLst/>
          </a:prstGeom>
          <a:noFill/>
        </p:spPr>
        <p:txBody>
          <a:bodyPr wrap="square" lIns="90000" tIns="0" rIns="90000" bIns="46800" rtlCol="0">
            <a:spAutoFit/>
          </a:bodyPr>
          <a:lstStyle>
            <a:defPPr>
              <a:defRPr lang="zh-CN"/>
            </a:defPPr>
            <a:lvl1pPr marL="0" algn="l" defTabSz="914400" rtl="0" eaLnBrk="1" latinLnBrk="0" hangingPunct="1">
              <a:defRPr sz="1800" kern="1200">
                <a:solidFill>
                  <a:srgbClr val="000000"/>
                </a:solidFill>
                <a:latin typeface="Calibri" panose="020F0502020204030204" pitchFamily="34" charset="0"/>
                <a:ea typeface="+mn-ea"/>
                <a:cs typeface="+mn-ea"/>
              </a:defRPr>
            </a:lvl1pPr>
            <a:lvl2pPr marL="457200" algn="l" defTabSz="914400" rtl="0" eaLnBrk="1" latinLnBrk="0" hangingPunct="1">
              <a:defRPr sz="1800" kern="1200">
                <a:solidFill>
                  <a:srgbClr val="000000"/>
                </a:solidFill>
                <a:latin typeface="Calibri" panose="020F0502020204030204" pitchFamily="34" charset="0"/>
                <a:ea typeface="+mn-ea"/>
                <a:cs typeface="+mn-ea"/>
              </a:defRPr>
            </a:lvl2pPr>
            <a:lvl3pPr marL="914400" algn="l" defTabSz="914400" rtl="0" eaLnBrk="1" latinLnBrk="0" hangingPunct="1">
              <a:defRPr sz="1800" kern="1200">
                <a:solidFill>
                  <a:srgbClr val="000000"/>
                </a:solidFill>
                <a:latin typeface="Calibri" panose="020F0502020204030204" pitchFamily="34" charset="0"/>
                <a:ea typeface="+mn-ea"/>
                <a:cs typeface="+mn-ea"/>
              </a:defRPr>
            </a:lvl3pPr>
            <a:lvl4pPr marL="1371600" algn="l" defTabSz="914400" rtl="0" eaLnBrk="1" latinLnBrk="0" hangingPunct="1">
              <a:defRPr sz="1800" kern="1200">
                <a:solidFill>
                  <a:srgbClr val="000000"/>
                </a:solidFill>
                <a:latin typeface="Calibri" panose="020F0502020204030204" pitchFamily="34" charset="0"/>
                <a:ea typeface="+mn-ea"/>
                <a:cs typeface="+mn-ea"/>
              </a:defRPr>
            </a:lvl4pPr>
            <a:lvl5pPr marL="1828800" algn="l" defTabSz="914400" rtl="0" eaLnBrk="1" latinLnBrk="0" hangingPunct="1">
              <a:defRPr sz="1800" kern="1200">
                <a:solidFill>
                  <a:srgbClr val="000000"/>
                </a:solidFill>
                <a:latin typeface="Calibri" panose="020F0502020204030204" pitchFamily="34" charset="0"/>
                <a:ea typeface="+mn-ea"/>
                <a:cs typeface="+mn-ea"/>
              </a:defRPr>
            </a:lvl5pPr>
            <a:lvl6pPr marL="2286000" algn="l" defTabSz="914400" rtl="0" eaLnBrk="1" latinLnBrk="0" hangingPunct="1">
              <a:defRPr sz="1800" kern="1200">
                <a:solidFill>
                  <a:srgbClr val="000000"/>
                </a:solidFill>
                <a:latin typeface="Calibri" panose="020F0502020204030204" pitchFamily="34" charset="0"/>
                <a:ea typeface="+mn-ea"/>
                <a:cs typeface="+mn-ea"/>
              </a:defRPr>
            </a:lvl6pPr>
            <a:lvl7pPr marL="2743200" algn="l" defTabSz="914400" rtl="0" eaLnBrk="1" latinLnBrk="0" hangingPunct="1">
              <a:defRPr sz="1800" kern="1200">
                <a:solidFill>
                  <a:srgbClr val="000000"/>
                </a:solidFill>
                <a:latin typeface="Calibri" panose="020F0502020204030204" pitchFamily="34" charset="0"/>
                <a:ea typeface="+mn-ea"/>
                <a:cs typeface="+mn-ea"/>
              </a:defRPr>
            </a:lvl7pPr>
            <a:lvl8pPr marL="3200400" algn="l" defTabSz="914400" rtl="0" eaLnBrk="1" latinLnBrk="0" hangingPunct="1">
              <a:defRPr sz="1800" kern="1200">
                <a:solidFill>
                  <a:srgbClr val="000000"/>
                </a:solidFill>
                <a:latin typeface="Calibri" panose="020F0502020204030204" pitchFamily="34" charset="0"/>
                <a:ea typeface="+mn-ea"/>
                <a:cs typeface="+mn-ea"/>
              </a:defRPr>
            </a:lvl8pPr>
            <a:lvl9pPr marL="3657600" algn="l" defTabSz="914400" rtl="0" eaLnBrk="1" latinLnBrk="0" hangingPunct="1">
              <a:defRPr sz="1800" kern="1200">
                <a:solidFill>
                  <a:srgbClr val="000000"/>
                </a:solidFill>
                <a:latin typeface="Calibri" panose="020F0502020204030204" pitchFamily="34" charset="0"/>
                <a:ea typeface="+mn-ea"/>
                <a:cs typeface="+mn-ea"/>
              </a:defRPr>
            </a:lvl9pPr>
          </a:lstStyle>
          <a:p>
            <a:pPr>
              <a:lnSpc>
                <a:spcPct val="150000"/>
              </a:lnSpc>
            </a:pPr>
            <a:r>
              <a:rPr lang="zh-CN" altLang="en-US"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根据运营突发事件的严重程度和发展态势，将应急响应设定为</a:t>
            </a:r>
            <a:r>
              <a:rPr lang="en-US" altLang="zh-CN"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Ⅰ</a:t>
            </a:r>
            <a:r>
              <a:rPr lang="zh-CN" altLang="en-US"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级、</a:t>
            </a:r>
            <a:r>
              <a:rPr lang="en-US" altLang="zh-CN"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Ⅱ</a:t>
            </a:r>
            <a:r>
              <a:rPr lang="zh-CN" altLang="en-US"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级、</a:t>
            </a:r>
            <a:r>
              <a:rPr lang="en-US" altLang="zh-CN"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Ⅲ</a:t>
            </a:r>
            <a:r>
              <a:rPr lang="zh-CN" altLang="en-US"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级、</a:t>
            </a:r>
            <a:r>
              <a:rPr lang="en-US" altLang="zh-CN"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Ⅳ</a:t>
            </a:r>
            <a:r>
              <a:rPr lang="zh-CN" altLang="en-US"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级四个等级。</a:t>
            </a:r>
            <a:endParaRPr lang="zh-CN" altLang="en-US"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endParaRPr>
          </a:p>
          <a:p>
            <a:pPr>
              <a:lnSpc>
                <a:spcPct val="150000"/>
              </a:lnSpc>
            </a:pPr>
            <a:endParaRPr lang="en-US" altLang="zh-CN"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endParaRPr>
          </a:p>
          <a:p>
            <a:pPr>
              <a:lnSpc>
                <a:spcPct val="150000"/>
              </a:lnSpc>
            </a:pPr>
            <a:r>
              <a:rPr lang="zh-CN" altLang="en-US"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a:t>
            </a:r>
            <a:r>
              <a:rPr lang="en-US" altLang="zh-CN"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1</a:t>
            </a:r>
            <a:r>
              <a:rPr lang="zh-CN" altLang="en-US"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）初判发生特别重大、重大运营突发事件时，分别启动</a:t>
            </a:r>
            <a:r>
              <a:rPr lang="en-US" altLang="zh-CN"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Ⅰ</a:t>
            </a:r>
            <a:r>
              <a:rPr lang="zh-CN" altLang="en-US"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级、</a:t>
            </a:r>
            <a:r>
              <a:rPr lang="en-US" altLang="zh-CN"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Ⅱ</a:t>
            </a:r>
            <a:r>
              <a:rPr lang="zh-CN" altLang="en-US"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级应急响应，由</a:t>
            </a:r>
            <a:endParaRPr lang="zh-CN" altLang="en-US"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endParaRPr>
          </a:p>
          <a:p>
            <a:pPr>
              <a:lnSpc>
                <a:spcPct val="150000"/>
              </a:lnSpc>
            </a:pPr>
            <a:r>
              <a:rPr lang="zh-CN" altLang="en-US"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事发地省级人民政府负责应对工作。</a:t>
            </a:r>
            <a:endParaRPr lang="zh-CN" altLang="en-US"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endParaRPr>
          </a:p>
          <a:p>
            <a:pPr>
              <a:lnSpc>
                <a:spcPct val="150000"/>
              </a:lnSpc>
            </a:pPr>
            <a:endParaRPr lang="en-US" altLang="zh-CN"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endParaRPr>
          </a:p>
          <a:p>
            <a:pPr>
              <a:lnSpc>
                <a:spcPct val="150000"/>
              </a:lnSpc>
            </a:pPr>
            <a:endParaRPr lang="en-US" altLang="zh-CN"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endParaRPr>
          </a:p>
          <a:p>
            <a:pPr>
              <a:lnSpc>
                <a:spcPct val="150000"/>
              </a:lnSpc>
            </a:pPr>
            <a:endParaRPr lang="en-US" altLang="zh-CN"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endParaRPr>
          </a:p>
          <a:p>
            <a:pPr>
              <a:lnSpc>
                <a:spcPct val="150000"/>
              </a:lnSpc>
            </a:pPr>
            <a:r>
              <a:rPr lang="zh-CN" altLang="en-US"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a:t>
            </a:r>
            <a:r>
              <a:rPr lang="en-US" altLang="zh-CN"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2</a:t>
            </a:r>
            <a:r>
              <a:rPr lang="zh-CN" altLang="en-US"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）初判发生较大、一般运营突发事件时，分别启动</a:t>
            </a:r>
            <a:r>
              <a:rPr lang="en-US" altLang="zh-CN"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Ⅲ</a:t>
            </a:r>
            <a:r>
              <a:rPr lang="zh-CN" altLang="en-US"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级、</a:t>
            </a:r>
            <a:r>
              <a:rPr lang="en-US" altLang="zh-CN"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Ⅳ</a:t>
            </a:r>
            <a:r>
              <a:rPr lang="zh-CN" altLang="en-US"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级应急响应，由事发</a:t>
            </a:r>
            <a:endParaRPr lang="zh-CN" altLang="en-US"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endParaRPr>
          </a:p>
          <a:p>
            <a:pPr>
              <a:lnSpc>
                <a:spcPct val="150000"/>
              </a:lnSpc>
            </a:pPr>
            <a:r>
              <a:rPr lang="zh-CN" altLang="en-US"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rPr>
              <a:t>地城市人民政府负责应对工作。</a:t>
            </a:r>
            <a:endParaRPr lang="zh-CN" altLang="en-US" sz="1600" b="1" dirty="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宋体" panose="02010600030101010101" pitchFamily="2" charset="-122"/>
            </a:endParaRPr>
          </a:p>
        </p:txBody>
      </p:sp>
      <p:grpSp>
        <p:nvGrpSpPr>
          <p:cNvPr id="24" name="组合 23"/>
          <p:cNvGrpSpPr/>
          <p:nvPr>
            <p:custDataLst>
              <p:tags r:id="rId12"/>
            </p:custDataLst>
          </p:nvPr>
        </p:nvGrpSpPr>
        <p:grpSpPr>
          <a:xfrm>
            <a:off x="1055688" y="4346532"/>
            <a:ext cx="946678" cy="693018"/>
            <a:chOff x="1661" y="3042"/>
            <a:chExt cx="1458" cy="1496"/>
          </a:xfrm>
          <a:solidFill>
            <a:srgbClr val="3498DB"/>
          </a:solidFill>
        </p:grpSpPr>
        <p:sp>
          <p:nvSpPr>
            <p:cNvPr id="25" name="椭圆 24"/>
            <p:cNvSpPr/>
            <p:nvPr>
              <p:custDataLst>
                <p:tags r:id="rId13"/>
              </p:custDataLst>
            </p:nvPr>
          </p:nvSpPr>
          <p:spPr>
            <a:xfrm>
              <a:off x="1661" y="3042"/>
              <a:ext cx="1459" cy="1459"/>
            </a:xfrm>
            <a:prstGeom prst="ellipse">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26" name="泪滴形 25"/>
            <p:cNvSpPr/>
            <p:nvPr>
              <p:custDataLst>
                <p:tags r:id="rId14"/>
              </p:custDataLst>
            </p:nvPr>
          </p:nvSpPr>
          <p:spPr>
            <a:xfrm rot="8100000">
              <a:off x="1840" y="3450"/>
              <a:ext cx="1088" cy="1088"/>
            </a:xfrm>
            <a:prstGeom prst="teardrop">
              <a:avLst>
                <a:gd name="adj" fmla="val 200000"/>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grpSp>
      <p:pic>
        <p:nvPicPr>
          <p:cNvPr id="27" name="图形 26"/>
          <p:cNvPicPr>
            <a:picLocks noChangeAspect="1"/>
          </p:cNvPicPr>
          <p:nvPr>
            <p:custDataLst>
              <p:tags r:id="rId15"/>
            </p:custDataLst>
          </p:nvPr>
        </p:nvPicPr>
        <p:blipFill>
          <a:blip r:embed="rId9" cstate="print">
            <a:extLst>
              <a:ext uri="{28A0092B-C50C-407E-A947-70E740481C1C}">
                <a14:useLocalDpi xmlns:a14="http://schemas.microsoft.com/office/drawing/2010/main" val="0"/>
              </a:ext>
            </a:extLst>
          </a:blip>
          <a:stretch>
            <a:fillRect/>
          </a:stretch>
        </p:blipFill>
        <p:spPr>
          <a:xfrm>
            <a:off x="1177654" y="4440066"/>
            <a:ext cx="575047" cy="575047"/>
          </a:xfrm>
          <a:prstGeom prst="rect">
            <a:avLst/>
          </a:prstGeom>
        </p:spPr>
      </p:pic>
    </p:spTree>
    <p:custDataLst>
      <p:tags r:id="rId16"/>
    </p:custData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5758178" y="2244116"/>
            <a:ext cx="656206" cy="656206"/>
            <a:chOff x="6369311" y="2040370"/>
            <a:chExt cx="755703" cy="755703"/>
          </a:xfrm>
        </p:grpSpPr>
        <p:sp>
          <p:nvSpPr>
            <p:cNvPr id="8"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515" b="1">
                <a:solidFill>
                  <a:schemeClr val="bg1"/>
                </a:solidFill>
                <a:latin typeface="微软雅黑" panose="020B0503020204020204" charset="-122"/>
                <a:ea typeface="微软雅黑" panose="020B0503020204020204" charset="-122"/>
                <a:cs typeface="+mn-ea"/>
                <a:sym typeface="+mn-lt"/>
              </a:endParaRPr>
            </a:p>
          </p:txBody>
        </p:sp>
        <p:sp>
          <p:nvSpPr>
            <p:cNvPr id="12" name="TextBox 11"/>
            <p:cNvSpPr txBox="1"/>
            <p:nvPr/>
          </p:nvSpPr>
          <p:spPr>
            <a:xfrm>
              <a:off x="6571602" y="2208372"/>
              <a:ext cx="351121" cy="401259"/>
            </a:xfrm>
            <a:prstGeom prst="rect">
              <a:avLst/>
            </a:prstGeom>
            <a:noFill/>
          </p:spPr>
          <p:txBody>
            <a:bodyPr wrap="none" rtlCol="0">
              <a:spAutoFit/>
            </a:bodyPr>
            <a:lstStyle/>
            <a:p>
              <a:pPr algn="just">
                <a:lnSpc>
                  <a:spcPct val="120000"/>
                </a:lnSpc>
              </a:pPr>
              <a:r>
                <a:rPr lang="en-US" sz="1515" b="1" dirty="0">
                  <a:solidFill>
                    <a:schemeClr val="bg1"/>
                  </a:solidFill>
                  <a:latin typeface="微软雅黑" panose="020B0503020204020204" charset="-122"/>
                  <a:ea typeface="微软雅黑" panose="020B0503020204020204" charset="-122"/>
                  <a:cs typeface="+mn-ea"/>
                  <a:sym typeface="+mn-lt"/>
                </a:rPr>
                <a:t>6</a:t>
              </a:r>
              <a:endParaRPr lang="en-US" sz="1515" b="1" dirty="0">
                <a:solidFill>
                  <a:schemeClr val="bg1"/>
                </a:solidFill>
                <a:latin typeface="微软雅黑" panose="020B0503020204020204" charset="-122"/>
                <a:ea typeface="微软雅黑" panose="020B0503020204020204" charset="-122"/>
                <a:cs typeface="+mn-ea"/>
                <a:sym typeface="+mn-lt"/>
              </a:endParaRPr>
            </a:p>
          </p:txBody>
        </p:sp>
      </p:grpSp>
      <p:grpSp>
        <p:nvGrpSpPr>
          <p:cNvPr id="41" name="Group 40"/>
          <p:cNvGrpSpPr/>
          <p:nvPr/>
        </p:nvGrpSpPr>
        <p:grpSpPr>
          <a:xfrm>
            <a:off x="5758178" y="3070845"/>
            <a:ext cx="656206" cy="656206"/>
            <a:chOff x="6369311" y="2992454"/>
            <a:chExt cx="755703" cy="755703"/>
          </a:xfrm>
        </p:grpSpPr>
        <p:sp>
          <p:nvSpPr>
            <p:cNvPr id="9"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515">
                <a:solidFill>
                  <a:schemeClr val="bg1"/>
                </a:solidFill>
                <a:latin typeface="微软雅黑" panose="020B0503020204020204" charset="-122"/>
                <a:ea typeface="微软雅黑" panose="020B0503020204020204" charset="-122"/>
                <a:cs typeface="+mn-ea"/>
                <a:sym typeface="+mn-lt"/>
              </a:endParaRPr>
            </a:p>
          </p:txBody>
        </p:sp>
        <p:sp>
          <p:nvSpPr>
            <p:cNvPr id="13" name="TextBox 12"/>
            <p:cNvSpPr txBox="1"/>
            <p:nvPr/>
          </p:nvSpPr>
          <p:spPr>
            <a:xfrm>
              <a:off x="6571603" y="3160455"/>
              <a:ext cx="351121" cy="401259"/>
            </a:xfrm>
            <a:prstGeom prst="rect">
              <a:avLst/>
            </a:prstGeom>
            <a:noFill/>
          </p:spPr>
          <p:txBody>
            <a:bodyPr wrap="none" rtlCol="0">
              <a:spAutoFit/>
            </a:bodyPr>
            <a:lstStyle/>
            <a:p>
              <a:pPr algn="just">
                <a:lnSpc>
                  <a:spcPct val="120000"/>
                </a:lnSpc>
              </a:pPr>
              <a:r>
                <a:rPr lang="en-US" sz="1515" b="1" dirty="0">
                  <a:solidFill>
                    <a:schemeClr val="bg1"/>
                  </a:solidFill>
                  <a:latin typeface="微软雅黑" panose="020B0503020204020204" charset="-122"/>
                  <a:ea typeface="微软雅黑" panose="020B0503020204020204" charset="-122"/>
                  <a:cs typeface="+mn-ea"/>
                  <a:sym typeface="+mn-lt"/>
                </a:rPr>
                <a:t>7</a:t>
              </a:r>
              <a:endParaRPr lang="en-US" sz="1515" b="1" dirty="0">
                <a:solidFill>
                  <a:schemeClr val="bg1"/>
                </a:solidFill>
                <a:latin typeface="微软雅黑" panose="020B0503020204020204" charset="-122"/>
                <a:ea typeface="微软雅黑" panose="020B0503020204020204" charset="-122"/>
                <a:cs typeface="+mn-ea"/>
                <a:sym typeface="+mn-lt"/>
              </a:endParaRPr>
            </a:p>
          </p:txBody>
        </p:sp>
      </p:grpSp>
      <p:grpSp>
        <p:nvGrpSpPr>
          <p:cNvPr id="42" name="Group 41"/>
          <p:cNvGrpSpPr/>
          <p:nvPr/>
        </p:nvGrpSpPr>
        <p:grpSpPr>
          <a:xfrm>
            <a:off x="5758178" y="3897575"/>
            <a:ext cx="656206" cy="656206"/>
            <a:chOff x="6369310" y="3944537"/>
            <a:chExt cx="755703" cy="755703"/>
          </a:xfrm>
        </p:grpSpPr>
        <p:sp>
          <p:nvSpPr>
            <p:cNvPr id="11"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515">
                <a:solidFill>
                  <a:schemeClr val="bg1"/>
                </a:solidFill>
                <a:latin typeface="微软雅黑" panose="020B0503020204020204" charset="-122"/>
                <a:ea typeface="微软雅黑" panose="020B0503020204020204" charset="-122"/>
                <a:cs typeface="+mn-ea"/>
                <a:sym typeface="+mn-lt"/>
              </a:endParaRPr>
            </a:p>
          </p:txBody>
        </p:sp>
        <p:sp>
          <p:nvSpPr>
            <p:cNvPr id="14" name="TextBox 13"/>
            <p:cNvSpPr txBox="1"/>
            <p:nvPr/>
          </p:nvSpPr>
          <p:spPr>
            <a:xfrm>
              <a:off x="6571602" y="4114593"/>
              <a:ext cx="351121" cy="401259"/>
            </a:xfrm>
            <a:prstGeom prst="rect">
              <a:avLst/>
            </a:prstGeom>
            <a:noFill/>
          </p:spPr>
          <p:txBody>
            <a:bodyPr wrap="none" rtlCol="0">
              <a:spAutoFit/>
            </a:bodyPr>
            <a:lstStyle/>
            <a:p>
              <a:pPr algn="just">
                <a:lnSpc>
                  <a:spcPct val="120000"/>
                </a:lnSpc>
              </a:pPr>
              <a:r>
                <a:rPr lang="en-US" sz="1515" b="1" dirty="0">
                  <a:solidFill>
                    <a:schemeClr val="bg1"/>
                  </a:solidFill>
                  <a:latin typeface="微软雅黑" panose="020B0503020204020204" charset="-122"/>
                  <a:ea typeface="微软雅黑" panose="020B0503020204020204" charset="-122"/>
                  <a:cs typeface="+mn-ea"/>
                  <a:sym typeface="+mn-lt"/>
                </a:rPr>
                <a:t>8</a:t>
              </a:r>
              <a:endParaRPr lang="en-US" sz="1515" b="1" dirty="0">
                <a:solidFill>
                  <a:schemeClr val="bg1"/>
                </a:solidFill>
                <a:latin typeface="微软雅黑" panose="020B0503020204020204" charset="-122"/>
                <a:ea typeface="微软雅黑" panose="020B0503020204020204" charset="-122"/>
                <a:cs typeface="+mn-ea"/>
                <a:sym typeface="+mn-lt"/>
              </a:endParaRPr>
            </a:p>
          </p:txBody>
        </p:sp>
      </p:grpSp>
      <p:grpSp>
        <p:nvGrpSpPr>
          <p:cNvPr id="43" name="Group 42"/>
          <p:cNvGrpSpPr/>
          <p:nvPr/>
        </p:nvGrpSpPr>
        <p:grpSpPr>
          <a:xfrm>
            <a:off x="5758178" y="4727869"/>
            <a:ext cx="656206" cy="656206"/>
            <a:chOff x="6369311" y="4900725"/>
            <a:chExt cx="755703" cy="755703"/>
          </a:xfrm>
        </p:grpSpPr>
        <p:sp>
          <p:nvSpPr>
            <p:cNvPr id="10"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515">
                <a:solidFill>
                  <a:schemeClr val="bg1"/>
                </a:solidFill>
                <a:latin typeface="微软雅黑" panose="020B0503020204020204" charset="-122"/>
                <a:ea typeface="微软雅黑" panose="020B0503020204020204" charset="-122"/>
                <a:cs typeface="+mn-ea"/>
                <a:sym typeface="+mn-lt"/>
              </a:endParaRPr>
            </a:p>
          </p:txBody>
        </p:sp>
        <p:sp>
          <p:nvSpPr>
            <p:cNvPr id="15" name="TextBox 14"/>
            <p:cNvSpPr txBox="1"/>
            <p:nvPr/>
          </p:nvSpPr>
          <p:spPr>
            <a:xfrm>
              <a:off x="6571602" y="5068727"/>
              <a:ext cx="351121" cy="401259"/>
            </a:xfrm>
            <a:prstGeom prst="rect">
              <a:avLst/>
            </a:prstGeom>
            <a:noFill/>
          </p:spPr>
          <p:txBody>
            <a:bodyPr wrap="none" rtlCol="0">
              <a:spAutoFit/>
            </a:bodyPr>
            <a:lstStyle/>
            <a:p>
              <a:pPr algn="just">
                <a:lnSpc>
                  <a:spcPct val="120000"/>
                </a:lnSpc>
              </a:pPr>
              <a:r>
                <a:rPr lang="en-US" sz="1515" b="1" dirty="0">
                  <a:solidFill>
                    <a:schemeClr val="bg1"/>
                  </a:solidFill>
                  <a:latin typeface="微软雅黑" panose="020B0503020204020204" charset="-122"/>
                  <a:ea typeface="微软雅黑" panose="020B0503020204020204" charset="-122"/>
                  <a:cs typeface="+mn-ea"/>
                  <a:sym typeface="+mn-lt"/>
                </a:rPr>
                <a:t>9</a:t>
              </a:r>
              <a:endParaRPr lang="en-US" sz="1515" b="1" dirty="0">
                <a:solidFill>
                  <a:schemeClr val="bg1"/>
                </a:solidFill>
                <a:latin typeface="微软雅黑" panose="020B0503020204020204" charset="-122"/>
                <a:ea typeface="微软雅黑" panose="020B0503020204020204" charset="-122"/>
                <a:cs typeface="+mn-ea"/>
                <a:sym typeface="+mn-lt"/>
              </a:endParaRPr>
            </a:p>
          </p:txBody>
        </p:sp>
      </p:grpSp>
      <p:sp>
        <p:nvSpPr>
          <p:cNvPr id="50" name="文本框 22"/>
          <p:cNvSpPr txBox="1">
            <a:spLocks noChangeArrowheads="1"/>
          </p:cNvSpPr>
          <p:nvPr/>
        </p:nvSpPr>
        <p:spPr bwMode="auto">
          <a:xfrm>
            <a:off x="2672715" y="2383473"/>
            <a:ext cx="258826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defTabSz="913130">
              <a:lnSpc>
                <a:spcPct val="100000"/>
              </a:lnSpc>
            </a:pPr>
            <a:r>
              <a:rPr lang="zh-CN" altLang="en-US" sz="2000" dirty="0">
                <a:latin typeface="微软雅黑" panose="020B0503020204020204" charset="-122"/>
                <a:ea typeface="微软雅黑" panose="020B0503020204020204" charset="-122"/>
                <a:sym typeface="+mn-ea"/>
              </a:rPr>
              <a:t>人员搜救</a:t>
            </a:r>
            <a:endParaRPr lang="zh-CN" altLang="en-US" sz="2000" dirty="0">
              <a:latin typeface="微软雅黑" panose="020B0503020204020204" charset="-122"/>
              <a:ea typeface="微软雅黑" panose="020B0503020204020204" charset="-122"/>
              <a:sym typeface="+mn-ea"/>
            </a:endParaRPr>
          </a:p>
        </p:txBody>
      </p:sp>
      <p:sp>
        <p:nvSpPr>
          <p:cNvPr id="53" name="文本框 22"/>
          <p:cNvSpPr txBox="1">
            <a:spLocks noChangeArrowheads="1"/>
          </p:cNvSpPr>
          <p:nvPr/>
        </p:nvSpPr>
        <p:spPr bwMode="auto">
          <a:xfrm>
            <a:off x="2672715" y="3292793"/>
            <a:ext cx="258826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defTabSz="913130">
              <a:lnSpc>
                <a:spcPct val="100000"/>
              </a:lnSpc>
            </a:pPr>
            <a:r>
              <a:rPr lang="zh-CN" altLang="en-US" sz="2000" dirty="0">
                <a:latin typeface="微软雅黑" panose="020B0503020204020204" charset="-122"/>
                <a:ea typeface="微软雅黑" panose="020B0503020204020204" charset="-122"/>
                <a:sym typeface="+mn-ea"/>
              </a:rPr>
              <a:t>现场疏散</a:t>
            </a:r>
            <a:endParaRPr lang="zh-CN" altLang="en-US" sz="2000" dirty="0">
              <a:latin typeface="微软雅黑" panose="020B0503020204020204" charset="-122"/>
              <a:ea typeface="微软雅黑" panose="020B0503020204020204" charset="-122"/>
              <a:sym typeface="+mn-ea"/>
            </a:endParaRPr>
          </a:p>
        </p:txBody>
      </p:sp>
      <p:sp>
        <p:nvSpPr>
          <p:cNvPr id="56" name="文本框 22"/>
          <p:cNvSpPr txBox="1">
            <a:spLocks noChangeArrowheads="1"/>
          </p:cNvSpPr>
          <p:nvPr/>
        </p:nvSpPr>
        <p:spPr bwMode="auto">
          <a:xfrm>
            <a:off x="2672715" y="4223703"/>
            <a:ext cx="286766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defTabSz="913130">
              <a:lnSpc>
                <a:spcPct val="100000"/>
              </a:lnSpc>
            </a:pPr>
            <a:r>
              <a:rPr lang="zh-CN" altLang="en-US" sz="2000" dirty="0">
                <a:latin typeface="微软雅黑" panose="020B0503020204020204" charset="-122"/>
                <a:ea typeface="微软雅黑" panose="020B0503020204020204" charset="-122"/>
                <a:sym typeface="+mn-ea"/>
              </a:rPr>
              <a:t>乘客转运</a:t>
            </a:r>
            <a:endParaRPr lang="zh-CN" altLang="en-US" sz="2000" dirty="0">
              <a:latin typeface="微软雅黑" panose="020B0503020204020204" charset="-122"/>
              <a:ea typeface="微软雅黑" panose="020B0503020204020204" charset="-122"/>
              <a:sym typeface="+mn-ea"/>
            </a:endParaRPr>
          </a:p>
        </p:txBody>
      </p:sp>
      <p:sp>
        <p:nvSpPr>
          <p:cNvPr id="59" name="文本框 22"/>
          <p:cNvSpPr txBox="1">
            <a:spLocks noChangeArrowheads="1"/>
          </p:cNvSpPr>
          <p:nvPr/>
        </p:nvSpPr>
        <p:spPr bwMode="auto">
          <a:xfrm>
            <a:off x="2672715" y="5114577"/>
            <a:ext cx="25888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defTabSz="913130">
              <a:lnSpc>
                <a:spcPct val="100000"/>
              </a:lnSpc>
            </a:pPr>
            <a:r>
              <a:rPr lang="zh-CN" altLang="en-US" sz="2000" dirty="0">
                <a:latin typeface="微软雅黑" panose="020B0503020204020204" charset="-122"/>
                <a:ea typeface="微软雅黑" panose="020B0503020204020204" charset="-122"/>
                <a:sym typeface="+mn-ea"/>
              </a:rPr>
              <a:t>交通疏导</a:t>
            </a:r>
            <a:endParaRPr lang="zh-CN" altLang="en-US" sz="2000" dirty="0">
              <a:latin typeface="微软雅黑" panose="020B0503020204020204" charset="-122"/>
              <a:ea typeface="微软雅黑" panose="020B0503020204020204" charset="-122"/>
              <a:sym typeface="+mn-ea"/>
            </a:endParaRPr>
          </a:p>
        </p:txBody>
      </p:sp>
      <p:sp>
        <p:nvSpPr>
          <p:cNvPr id="65" name="TextBox 8"/>
          <p:cNvSpPr txBox="1"/>
          <p:nvPr/>
        </p:nvSpPr>
        <p:spPr>
          <a:xfrm>
            <a:off x="2480310" y="550228"/>
            <a:ext cx="7231380" cy="430530"/>
          </a:xfrm>
          <a:prstGeom prst="rect">
            <a:avLst/>
          </a:prstGeom>
          <a:noFill/>
        </p:spPr>
        <p:txBody>
          <a:bodyPr wrap="square" lIns="0" tIns="0" rIns="0" bIns="0" rtlCol="0" anchor="ctr">
            <a:spAutoFit/>
          </a:bodyPr>
          <a:lstStyle/>
          <a:p>
            <a:pPr algn="ctr"/>
            <a:r>
              <a:rPr lang="zh-CN" altLang="en-US" sz="2800" b="1" dirty="0">
                <a:latin typeface="方正大黑简体" panose="02000000000000000000" charset="-122"/>
                <a:ea typeface="方正大黑简体" panose="02000000000000000000" charset="-122"/>
                <a:sym typeface="+mn-ea"/>
              </a:rPr>
              <a:t>响应措施</a:t>
            </a:r>
            <a:endParaRPr lang="zh-CN" altLang="en-US" sz="2800" b="1" dirty="0">
              <a:latin typeface="方正大黑简体" panose="02000000000000000000" charset="-122"/>
              <a:ea typeface="方正大黑简体" panose="02000000000000000000" charset="-122"/>
              <a:sym typeface="+mn-ea"/>
            </a:endParaRPr>
          </a:p>
        </p:txBody>
      </p:sp>
      <p:grpSp>
        <p:nvGrpSpPr>
          <p:cNvPr id="2" name="Group 39"/>
          <p:cNvGrpSpPr/>
          <p:nvPr/>
        </p:nvGrpSpPr>
        <p:grpSpPr>
          <a:xfrm>
            <a:off x="1927864" y="2198107"/>
            <a:ext cx="656206" cy="656206"/>
            <a:chOff x="6369311" y="2040370"/>
            <a:chExt cx="755703" cy="755703"/>
          </a:xfrm>
        </p:grpSpPr>
        <p:sp>
          <p:nvSpPr>
            <p:cNvPr id="3"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515" b="1">
                <a:solidFill>
                  <a:schemeClr val="bg1"/>
                </a:solidFill>
                <a:latin typeface="微软雅黑" panose="020B0503020204020204" charset="-122"/>
                <a:ea typeface="微软雅黑" panose="020B0503020204020204" charset="-122"/>
                <a:cs typeface="+mn-ea"/>
                <a:sym typeface="+mn-lt"/>
              </a:endParaRPr>
            </a:p>
          </p:txBody>
        </p:sp>
        <p:sp>
          <p:nvSpPr>
            <p:cNvPr id="23" name="TextBox 11"/>
            <p:cNvSpPr txBox="1"/>
            <p:nvPr/>
          </p:nvSpPr>
          <p:spPr>
            <a:xfrm>
              <a:off x="6573483" y="2208372"/>
              <a:ext cx="347359" cy="427800"/>
            </a:xfrm>
            <a:prstGeom prst="rect">
              <a:avLst/>
            </a:prstGeom>
            <a:noFill/>
          </p:spPr>
          <p:txBody>
            <a:bodyPr wrap="none" rtlCol="0">
              <a:spAutoFit/>
            </a:bodyPr>
            <a:lstStyle/>
            <a:p>
              <a:pPr algn="just">
                <a:lnSpc>
                  <a:spcPct val="120000"/>
                </a:lnSpc>
              </a:pPr>
              <a:r>
                <a:rPr lang="en-US" sz="1515" b="1" dirty="0">
                  <a:solidFill>
                    <a:schemeClr val="bg1"/>
                  </a:solidFill>
                  <a:latin typeface="微软雅黑" panose="020B0503020204020204" charset="-122"/>
                  <a:ea typeface="微软雅黑" panose="020B0503020204020204" charset="-122"/>
                  <a:cs typeface="+mn-ea"/>
                  <a:sym typeface="+mn-lt"/>
                </a:rPr>
                <a:t>1</a:t>
              </a:r>
              <a:endParaRPr lang="en-US" sz="1515" b="1" dirty="0">
                <a:solidFill>
                  <a:schemeClr val="bg1"/>
                </a:solidFill>
                <a:latin typeface="微软雅黑" panose="020B0503020204020204" charset="-122"/>
                <a:ea typeface="微软雅黑" panose="020B0503020204020204" charset="-122"/>
                <a:cs typeface="+mn-ea"/>
                <a:sym typeface="+mn-lt"/>
              </a:endParaRPr>
            </a:p>
          </p:txBody>
        </p:sp>
      </p:grpSp>
      <p:grpSp>
        <p:nvGrpSpPr>
          <p:cNvPr id="27" name="Group 40"/>
          <p:cNvGrpSpPr/>
          <p:nvPr/>
        </p:nvGrpSpPr>
        <p:grpSpPr>
          <a:xfrm>
            <a:off x="1927864" y="3163257"/>
            <a:ext cx="656206" cy="656206"/>
            <a:chOff x="6369311" y="2992454"/>
            <a:chExt cx="755703" cy="755703"/>
          </a:xfrm>
        </p:grpSpPr>
        <p:sp>
          <p:nvSpPr>
            <p:cNvPr id="31"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515">
                <a:solidFill>
                  <a:schemeClr val="bg1"/>
                </a:solidFill>
                <a:latin typeface="微软雅黑" panose="020B0503020204020204" charset="-122"/>
                <a:ea typeface="微软雅黑" panose="020B0503020204020204" charset="-122"/>
                <a:cs typeface="+mn-ea"/>
                <a:sym typeface="+mn-lt"/>
              </a:endParaRPr>
            </a:p>
          </p:txBody>
        </p:sp>
        <p:sp>
          <p:nvSpPr>
            <p:cNvPr id="35" name="TextBox 12"/>
            <p:cNvSpPr txBox="1"/>
            <p:nvPr/>
          </p:nvSpPr>
          <p:spPr>
            <a:xfrm>
              <a:off x="6573484" y="3160455"/>
              <a:ext cx="347359" cy="427800"/>
            </a:xfrm>
            <a:prstGeom prst="rect">
              <a:avLst/>
            </a:prstGeom>
            <a:noFill/>
          </p:spPr>
          <p:txBody>
            <a:bodyPr wrap="none" rtlCol="0">
              <a:spAutoFit/>
            </a:bodyPr>
            <a:lstStyle/>
            <a:p>
              <a:pPr algn="just">
                <a:lnSpc>
                  <a:spcPct val="120000"/>
                </a:lnSpc>
              </a:pPr>
              <a:r>
                <a:rPr lang="en-US" sz="1515" b="1" dirty="0">
                  <a:solidFill>
                    <a:schemeClr val="bg1"/>
                  </a:solidFill>
                  <a:latin typeface="微软雅黑" panose="020B0503020204020204" charset="-122"/>
                  <a:ea typeface="微软雅黑" panose="020B0503020204020204" charset="-122"/>
                  <a:cs typeface="+mn-ea"/>
                  <a:sym typeface="+mn-lt"/>
                </a:rPr>
                <a:t>2</a:t>
              </a:r>
              <a:endParaRPr lang="en-US" sz="1515" b="1" dirty="0">
                <a:solidFill>
                  <a:schemeClr val="bg1"/>
                </a:solidFill>
                <a:latin typeface="微软雅黑" panose="020B0503020204020204" charset="-122"/>
                <a:ea typeface="微软雅黑" panose="020B0503020204020204" charset="-122"/>
                <a:cs typeface="+mn-ea"/>
                <a:sym typeface="+mn-lt"/>
              </a:endParaRPr>
            </a:p>
          </p:txBody>
        </p:sp>
      </p:grpSp>
      <p:grpSp>
        <p:nvGrpSpPr>
          <p:cNvPr id="44" name="Group 41"/>
          <p:cNvGrpSpPr/>
          <p:nvPr/>
        </p:nvGrpSpPr>
        <p:grpSpPr>
          <a:xfrm>
            <a:off x="1927863" y="4060199"/>
            <a:ext cx="656206" cy="656206"/>
            <a:chOff x="6369310" y="3944537"/>
            <a:chExt cx="755703" cy="755703"/>
          </a:xfrm>
        </p:grpSpPr>
        <p:sp>
          <p:nvSpPr>
            <p:cNvPr id="45"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515">
                <a:solidFill>
                  <a:schemeClr val="bg1"/>
                </a:solidFill>
                <a:latin typeface="微软雅黑" panose="020B0503020204020204" charset="-122"/>
                <a:ea typeface="微软雅黑" panose="020B0503020204020204" charset="-122"/>
                <a:cs typeface="+mn-ea"/>
                <a:sym typeface="+mn-lt"/>
              </a:endParaRPr>
            </a:p>
          </p:txBody>
        </p:sp>
        <p:sp>
          <p:nvSpPr>
            <p:cNvPr id="46" name="TextBox 13"/>
            <p:cNvSpPr txBox="1"/>
            <p:nvPr/>
          </p:nvSpPr>
          <p:spPr>
            <a:xfrm>
              <a:off x="6573483" y="4114593"/>
              <a:ext cx="347359" cy="427800"/>
            </a:xfrm>
            <a:prstGeom prst="rect">
              <a:avLst/>
            </a:prstGeom>
            <a:noFill/>
          </p:spPr>
          <p:txBody>
            <a:bodyPr wrap="none" rtlCol="0">
              <a:spAutoFit/>
            </a:bodyPr>
            <a:lstStyle/>
            <a:p>
              <a:pPr algn="just">
                <a:lnSpc>
                  <a:spcPct val="120000"/>
                </a:lnSpc>
              </a:pPr>
              <a:r>
                <a:rPr lang="en-US" sz="1515" b="1">
                  <a:solidFill>
                    <a:schemeClr val="bg1"/>
                  </a:solidFill>
                  <a:latin typeface="微软雅黑" panose="020B0503020204020204" charset="-122"/>
                  <a:ea typeface="微软雅黑" panose="020B0503020204020204" charset="-122"/>
                  <a:cs typeface="+mn-ea"/>
                  <a:sym typeface="+mn-lt"/>
                </a:rPr>
                <a:t>3</a:t>
              </a:r>
              <a:endParaRPr lang="en-US" sz="1515" b="1">
                <a:solidFill>
                  <a:schemeClr val="bg1"/>
                </a:solidFill>
                <a:latin typeface="微软雅黑" panose="020B0503020204020204" charset="-122"/>
                <a:ea typeface="微软雅黑" panose="020B0503020204020204" charset="-122"/>
                <a:cs typeface="+mn-ea"/>
                <a:sym typeface="+mn-lt"/>
              </a:endParaRPr>
            </a:p>
          </p:txBody>
        </p:sp>
      </p:grpSp>
      <p:grpSp>
        <p:nvGrpSpPr>
          <p:cNvPr id="47" name="Group 42"/>
          <p:cNvGrpSpPr/>
          <p:nvPr/>
        </p:nvGrpSpPr>
        <p:grpSpPr>
          <a:xfrm>
            <a:off x="1900420" y="4927510"/>
            <a:ext cx="656206" cy="656206"/>
            <a:chOff x="6369311" y="4900725"/>
            <a:chExt cx="755703" cy="755703"/>
          </a:xfrm>
        </p:grpSpPr>
        <p:sp>
          <p:nvSpPr>
            <p:cNvPr id="48"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515">
                <a:solidFill>
                  <a:schemeClr val="bg1"/>
                </a:solidFill>
                <a:latin typeface="微软雅黑" panose="020B0503020204020204" charset="-122"/>
                <a:ea typeface="微软雅黑" panose="020B0503020204020204" charset="-122"/>
                <a:cs typeface="+mn-ea"/>
                <a:sym typeface="+mn-lt"/>
              </a:endParaRPr>
            </a:p>
          </p:txBody>
        </p:sp>
        <p:sp>
          <p:nvSpPr>
            <p:cNvPr id="49" name="TextBox 14"/>
            <p:cNvSpPr txBox="1"/>
            <p:nvPr/>
          </p:nvSpPr>
          <p:spPr>
            <a:xfrm>
              <a:off x="6573483" y="5068727"/>
              <a:ext cx="347359" cy="427800"/>
            </a:xfrm>
            <a:prstGeom prst="rect">
              <a:avLst/>
            </a:prstGeom>
            <a:noFill/>
          </p:spPr>
          <p:txBody>
            <a:bodyPr wrap="none" rtlCol="0">
              <a:spAutoFit/>
            </a:bodyPr>
            <a:lstStyle/>
            <a:p>
              <a:pPr algn="just">
                <a:lnSpc>
                  <a:spcPct val="120000"/>
                </a:lnSpc>
              </a:pPr>
              <a:r>
                <a:rPr lang="en-US" sz="1515" b="1" dirty="0">
                  <a:solidFill>
                    <a:schemeClr val="bg1"/>
                  </a:solidFill>
                  <a:latin typeface="微软雅黑" panose="020B0503020204020204" charset="-122"/>
                  <a:ea typeface="微软雅黑" panose="020B0503020204020204" charset="-122"/>
                  <a:cs typeface="+mn-ea"/>
                  <a:sym typeface="+mn-lt"/>
                </a:rPr>
                <a:t>4</a:t>
              </a:r>
              <a:endParaRPr lang="en-US" sz="1515" b="1" dirty="0">
                <a:solidFill>
                  <a:schemeClr val="bg1"/>
                </a:solidFill>
                <a:latin typeface="微软雅黑" panose="020B0503020204020204" charset="-122"/>
                <a:ea typeface="微软雅黑" panose="020B0503020204020204" charset="-122"/>
                <a:cs typeface="+mn-ea"/>
                <a:sym typeface="+mn-lt"/>
              </a:endParaRPr>
            </a:p>
          </p:txBody>
        </p:sp>
      </p:grpSp>
      <p:grpSp>
        <p:nvGrpSpPr>
          <p:cNvPr id="51" name="Group 42"/>
          <p:cNvGrpSpPr/>
          <p:nvPr/>
        </p:nvGrpSpPr>
        <p:grpSpPr>
          <a:xfrm>
            <a:off x="1927864" y="5844050"/>
            <a:ext cx="656206" cy="656206"/>
            <a:chOff x="6369311" y="4900725"/>
            <a:chExt cx="755703" cy="755703"/>
          </a:xfrm>
        </p:grpSpPr>
        <p:sp>
          <p:nvSpPr>
            <p:cNvPr id="52"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515">
                <a:solidFill>
                  <a:schemeClr val="bg1"/>
                </a:solidFill>
                <a:latin typeface="微软雅黑" panose="020B0503020204020204" charset="-122"/>
                <a:ea typeface="微软雅黑" panose="020B0503020204020204" charset="-122"/>
                <a:cs typeface="+mn-ea"/>
                <a:sym typeface="+mn-lt"/>
              </a:endParaRPr>
            </a:p>
          </p:txBody>
        </p:sp>
        <p:sp>
          <p:nvSpPr>
            <p:cNvPr id="54" name="TextBox 14"/>
            <p:cNvSpPr txBox="1"/>
            <p:nvPr/>
          </p:nvSpPr>
          <p:spPr>
            <a:xfrm>
              <a:off x="6571602" y="5068727"/>
              <a:ext cx="351121" cy="401259"/>
            </a:xfrm>
            <a:prstGeom prst="rect">
              <a:avLst/>
            </a:prstGeom>
            <a:noFill/>
          </p:spPr>
          <p:txBody>
            <a:bodyPr wrap="none" rtlCol="0">
              <a:spAutoFit/>
            </a:bodyPr>
            <a:lstStyle/>
            <a:p>
              <a:pPr algn="just">
                <a:lnSpc>
                  <a:spcPct val="120000"/>
                </a:lnSpc>
              </a:pPr>
              <a:r>
                <a:rPr lang="en-US" sz="1515" b="1" dirty="0">
                  <a:solidFill>
                    <a:schemeClr val="bg1"/>
                  </a:solidFill>
                  <a:latin typeface="微软雅黑" panose="020B0503020204020204" charset="-122"/>
                  <a:ea typeface="微软雅黑" panose="020B0503020204020204" charset="-122"/>
                  <a:cs typeface="+mn-ea"/>
                  <a:sym typeface="+mn-lt"/>
                </a:rPr>
                <a:t>5</a:t>
              </a:r>
              <a:endParaRPr lang="en-US" sz="1515" b="1" dirty="0">
                <a:solidFill>
                  <a:schemeClr val="bg1"/>
                </a:solidFill>
                <a:latin typeface="微软雅黑" panose="020B0503020204020204" charset="-122"/>
                <a:ea typeface="微软雅黑" panose="020B0503020204020204" charset="-122"/>
                <a:cs typeface="+mn-ea"/>
                <a:sym typeface="+mn-lt"/>
              </a:endParaRPr>
            </a:p>
          </p:txBody>
        </p:sp>
      </p:grpSp>
      <p:sp>
        <p:nvSpPr>
          <p:cNvPr id="57" name="文本框 56"/>
          <p:cNvSpPr txBox="1"/>
          <p:nvPr/>
        </p:nvSpPr>
        <p:spPr>
          <a:xfrm>
            <a:off x="2709656" y="5958601"/>
            <a:ext cx="2043971" cy="400110"/>
          </a:xfrm>
          <a:prstGeom prst="rect">
            <a:avLst/>
          </a:prstGeom>
          <a:noFill/>
        </p:spPr>
        <p:txBody>
          <a:bodyPr wrap="square">
            <a:spAutoFit/>
          </a:bodyPr>
          <a:lstStyle/>
          <a:p>
            <a:r>
              <a:rPr lang="zh-CN" altLang="en-US" sz="2000" dirty="0">
                <a:latin typeface="微软雅黑" panose="020B0503020204020204" charset="-122"/>
                <a:ea typeface="微软雅黑" panose="020B0503020204020204" charset="-122"/>
              </a:rPr>
              <a:t>医学救援</a:t>
            </a:r>
            <a:endParaRPr lang="zh-CN" altLang="en-US" sz="2000" dirty="0">
              <a:latin typeface="微软雅黑" panose="020B0503020204020204" charset="-122"/>
              <a:ea typeface="微软雅黑" panose="020B0503020204020204" charset="-122"/>
            </a:endParaRPr>
          </a:p>
        </p:txBody>
      </p:sp>
      <p:sp>
        <p:nvSpPr>
          <p:cNvPr id="60" name="文本框 59"/>
          <p:cNvSpPr txBox="1"/>
          <p:nvPr/>
        </p:nvSpPr>
        <p:spPr>
          <a:xfrm>
            <a:off x="6591674" y="2504289"/>
            <a:ext cx="5263548" cy="400110"/>
          </a:xfrm>
          <a:prstGeom prst="rect">
            <a:avLst/>
          </a:prstGeom>
          <a:noFill/>
        </p:spPr>
        <p:txBody>
          <a:bodyPr wrap="square">
            <a:spAutoFit/>
          </a:bodyPr>
          <a:lstStyle/>
          <a:p>
            <a:r>
              <a:rPr lang="zh-CN" altLang="en-US" sz="2000" dirty="0">
                <a:latin typeface="微软雅黑" panose="020B0503020204020204" charset="-122"/>
                <a:ea typeface="微软雅黑" panose="020B0503020204020204" charset="-122"/>
              </a:rPr>
              <a:t>抢修抢险</a:t>
            </a:r>
            <a:endParaRPr lang="zh-CN" altLang="en-US" sz="2000" dirty="0">
              <a:latin typeface="微软雅黑" panose="020B0503020204020204" charset="-122"/>
              <a:ea typeface="微软雅黑" panose="020B0503020204020204" charset="-122"/>
            </a:endParaRPr>
          </a:p>
        </p:txBody>
      </p:sp>
      <p:sp>
        <p:nvSpPr>
          <p:cNvPr id="62" name="文本框 61"/>
          <p:cNvSpPr txBox="1"/>
          <p:nvPr/>
        </p:nvSpPr>
        <p:spPr>
          <a:xfrm>
            <a:off x="6567414" y="3219607"/>
            <a:ext cx="5600326" cy="400110"/>
          </a:xfrm>
          <a:prstGeom prst="rect">
            <a:avLst/>
          </a:prstGeom>
          <a:noFill/>
        </p:spPr>
        <p:txBody>
          <a:bodyPr wrap="square">
            <a:spAutoFit/>
          </a:bodyPr>
          <a:lstStyle/>
          <a:p>
            <a:r>
              <a:rPr lang="zh-CN" altLang="en-US" sz="2000" dirty="0">
                <a:latin typeface="微软雅黑" panose="020B0503020204020204" charset="-122"/>
                <a:ea typeface="微软雅黑" panose="020B0503020204020204" charset="-122"/>
              </a:rPr>
              <a:t>维护社会稳定</a:t>
            </a:r>
            <a:endParaRPr lang="zh-CN" altLang="en-US" sz="2000" dirty="0">
              <a:latin typeface="微软雅黑" panose="020B0503020204020204" charset="-122"/>
              <a:ea typeface="微软雅黑" panose="020B0503020204020204" charset="-122"/>
            </a:endParaRPr>
          </a:p>
        </p:txBody>
      </p:sp>
      <p:sp>
        <p:nvSpPr>
          <p:cNvPr id="64" name="文本框 63"/>
          <p:cNvSpPr txBox="1"/>
          <p:nvPr/>
        </p:nvSpPr>
        <p:spPr>
          <a:xfrm>
            <a:off x="6591674" y="4075747"/>
            <a:ext cx="2625769" cy="400110"/>
          </a:xfrm>
          <a:prstGeom prst="rect">
            <a:avLst/>
          </a:prstGeom>
          <a:noFill/>
        </p:spPr>
        <p:txBody>
          <a:bodyPr wrap="square">
            <a:spAutoFit/>
          </a:bodyPr>
          <a:lstStyle/>
          <a:p>
            <a:r>
              <a:rPr lang="zh-CN" altLang="en-US" sz="2000" dirty="0">
                <a:latin typeface="微软雅黑" panose="020B0503020204020204" charset="-122"/>
                <a:ea typeface="微软雅黑" panose="020B0503020204020204" charset="-122"/>
              </a:rPr>
              <a:t>信息发布和舆论引导</a:t>
            </a:r>
            <a:endParaRPr lang="zh-CN" altLang="en-US" sz="2000" dirty="0">
              <a:latin typeface="微软雅黑" panose="020B0503020204020204" charset="-122"/>
              <a:ea typeface="微软雅黑" panose="020B0503020204020204" charset="-122"/>
            </a:endParaRPr>
          </a:p>
        </p:txBody>
      </p:sp>
      <p:sp>
        <p:nvSpPr>
          <p:cNvPr id="67" name="文本框 66"/>
          <p:cNvSpPr txBox="1"/>
          <p:nvPr/>
        </p:nvSpPr>
        <p:spPr>
          <a:xfrm>
            <a:off x="6567414" y="4892331"/>
            <a:ext cx="6097044" cy="400110"/>
          </a:xfrm>
          <a:prstGeom prst="rect">
            <a:avLst/>
          </a:prstGeom>
          <a:noFill/>
        </p:spPr>
        <p:txBody>
          <a:bodyPr wrap="square">
            <a:spAutoFit/>
          </a:bodyPr>
          <a:lstStyle/>
          <a:p>
            <a:r>
              <a:rPr lang="zh-CN" altLang="en-US" sz="2000" dirty="0">
                <a:latin typeface="微软雅黑" panose="020B0503020204020204" charset="-122"/>
                <a:ea typeface="微软雅黑" panose="020B0503020204020204" charset="-122"/>
              </a:rPr>
              <a:t>运营</a:t>
            </a:r>
            <a:r>
              <a:rPr lang="zh-CN" altLang="en-US" dirty="0"/>
              <a:t>恢复</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Effect transition="in" filter="fade">
                                      <p:cBhvr>
                                        <p:cTn id="15" dur="500"/>
                                        <p:tgtEl>
                                          <p:spTgt spid="4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fltVal val="0"/>
                                          </p:val>
                                        </p:tav>
                                        <p:tav tm="100000">
                                          <p:val>
                                            <p:strVal val="#ppt_h"/>
                                          </p:val>
                                        </p:tav>
                                      </p:tavLst>
                                    </p:anim>
                                    <p:animEffect transition="in" filter="fade">
                                      <p:cBhvr>
                                        <p:cTn id="27" dur="500"/>
                                        <p:tgtEl>
                                          <p:spTgt spid="40"/>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animEffect transition="in" filter="fade">
                                      <p:cBhvr>
                                        <p:cTn id="39" dur="500"/>
                                        <p:tgtEl>
                                          <p:spTgt spid="27"/>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p:cTn id="43" dur="500" fill="hold"/>
                                        <p:tgtEl>
                                          <p:spTgt spid="44"/>
                                        </p:tgtEl>
                                        <p:attrNameLst>
                                          <p:attrName>ppt_w</p:attrName>
                                        </p:attrNameLst>
                                      </p:cBhvr>
                                      <p:tavLst>
                                        <p:tav tm="0">
                                          <p:val>
                                            <p:fltVal val="0"/>
                                          </p:val>
                                        </p:tav>
                                        <p:tav tm="100000">
                                          <p:val>
                                            <p:strVal val="#ppt_w"/>
                                          </p:val>
                                        </p:tav>
                                      </p:tavLst>
                                    </p:anim>
                                    <p:anim calcmode="lin" valueType="num">
                                      <p:cBhvr>
                                        <p:cTn id="44" dur="500" fill="hold"/>
                                        <p:tgtEl>
                                          <p:spTgt spid="44"/>
                                        </p:tgtEl>
                                        <p:attrNameLst>
                                          <p:attrName>ppt_h</p:attrName>
                                        </p:attrNameLst>
                                      </p:cBhvr>
                                      <p:tavLst>
                                        <p:tav tm="0">
                                          <p:val>
                                            <p:fltVal val="0"/>
                                          </p:val>
                                        </p:tav>
                                        <p:tav tm="100000">
                                          <p:val>
                                            <p:strVal val="#ppt_h"/>
                                          </p:val>
                                        </p:tav>
                                      </p:tavLst>
                                    </p:anim>
                                    <p:animEffect transition="in" filter="fade">
                                      <p:cBhvr>
                                        <p:cTn id="45" dur="500"/>
                                        <p:tgtEl>
                                          <p:spTgt spid="44"/>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47"/>
                                        </p:tgtEl>
                                        <p:attrNameLst>
                                          <p:attrName>style.visibility</p:attrName>
                                        </p:attrNameLst>
                                      </p:cBhvr>
                                      <p:to>
                                        <p:strVal val="visible"/>
                                      </p:to>
                                    </p:set>
                                    <p:anim calcmode="lin" valueType="num">
                                      <p:cBhvr>
                                        <p:cTn id="49" dur="500" fill="hold"/>
                                        <p:tgtEl>
                                          <p:spTgt spid="47"/>
                                        </p:tgtEl>
                                        <p:attrNameLst>
                                          <p:attrName>ppt_w</p:attrName>
                                        </p:attrNameLst>
                                      </p:cBhvr>
                                      <p:tavLst>
                                        <p:tav tm="0">
                                          <p:val>
                                            <p:fltVal val="0"/>
                                          </p:val>
                                        </p:tav>
                                        <p:tav tm="100000">
                                          <p:val>
                                            <p:strVal val="#ppt_w"/>
                                          </p:val>
                                        </p:tav>
                                      </p:tavLst>
                                    </p:anim>
                                    <p:anim calcmode="lin" valueType="num">
                                      <p:cBhvr>
                                        <p:cTn id="50" dur="500" fill="hold"/>
                                        <p:tgtEl>
                                          <p:spTgt spid="47"/>
                                        </p:tgtEl>
                                        <p:attrNameLst>
                                          <p:attrName>ppt_h</p:attrName>
                                        </p:attrNameLst>
                                      </p:cBhvr>
                                      <p:tavLst>
                                        <p:tav tm="0">
                                          <p:val>
                                            <p:fltVal val="0"/>
                                          </p:val>
                                        </p:tav>
                                        <p:tav tm="100000">
                                          <p:val>
                                            <p:strVal val="#ppt_h"/>
                                          </p:val>
                                        </p:tav>
                                      </p:tavLst>
                                    </p:anim>
                                    <p:animEffect transition="in" filter="fade">
                                      <p:cBhvr>
                                        <p:cTn id="51" dur="500"/>
                                        <p:tgtEl>
                                          <p:spTgt spid="47"/>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p:cTn id="55" dur="500" fill="hold"/>
                                        <p:tgtEl>
                                          <p:spTgt spid="51"/>
                                        </p:tgtEl>
                                        <p:attrNameLst>
                                          <p:attrName>ppt_w</p:attrName>
                                        </p:attrNameLst>
                                      </p:cBhvr>
                                      <p:tavLst>
                                        <p:tav tm="0">
                                          <p:val>
                                            <p:fltVal val="0"/>
                                          </p:val>
                                        </p:tav>
                                        <p:tav tm="100000">
                                          <p:val>
                                            <p:strVal val="#ppt_w"/>
                                          </p:val>
                                        </p:tav>
                                      </p:tavLst>
                                    </p:anim>
                                    <p:anim calcmode="lin" valueType="num">
                                      <p:cBhvr>
                                        <p:cTn id="56" dur="500" fill="hold"/>
                                        <p:tgtEl>
                                          <p:spTgt spid="51"/>
                                        </p:tgtEl>
                                        <p:attrNameLst>
                                          <p:attrName>ppt_h</p:attrName>
                                        </p:attrNameLst>
                                      </p:cBhvr>
                                      <p:tavLst>
                                        <p:tav tm="0">
                                          <p:val>
                                            <p:fltVal val="0"/>
                                          </p:val>
                                        </p:tav>
                                        <p:tav tm="100000">
                                          <p:val>
                                            <p:strVal val="#ppt_h"/>
                                          </p:val>
                                        </p:tav>
                                      </p:tavLst>
                                    </p:anim>
                                    <p:animEffect transition="in" filter="fade">
                                      <p:cBhvr>
                                        <p:cTn id="5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4"/>
          <p:cNvPicPr/>
          <p:nvPr/>
        </p:nvPicPr>
        <p:blipFill>
          <a:blip r:embed="rId1"/>
          <a:srcRect r="24675" b="-510"/>
          <a:stretch>
            <a:fillRect/>
          </a:stretch>
        </p:blipFill>
        <p:spPr>
          <a:xfrm>
            <a:off x="5845810" y="1391285"/>
            <a:ext cx="6343015" cy="3582000"/>
          </a:xfrm>
          <a:prstGeom prst="rect">
            <a:avLst/>
          </a:prstGeom>
        </p:spPr>
      </p:pic>
      <p:sp>
        <p:nvSpPr>
          <p:cNvPr id="3" name="矩形 2"/>
          <p:cNvSpPr/>
          <p:nvPr>
            <p:custDataLst>
              <p:tags r:id="rId2"/>
            </p:custDataLst>
          </p:nvPr>
        </p:nvSpPr>
        <p:spPr>
          <a:xfrm>
            <a:off x="-4" y="1389547"/>
            <a:ext cx="6376900" cy="3563042"/>
          </a:xfrm>
          <a:prstGeom prst="rect">
            <a:avLst/>
          </a:prstGeom>
          <a:pattFill prst="pct90">
            <a:fgClr>
              <a:srgbClr val="307177"/>
            </a:fgClr>
            <a:bgClr>
              <a:srgbClr val="1F4A4E"/>
            </a:bgClr>
          </a:patt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7" name="文本框 6"/>
          <p:cNvSpPr txBox="1"/>
          <p:nvPr>
            <p:custDataLst>
              <p:tags r:id="rId3"/>
            </p:custDataLst>
          </p:nvPr>
        </p:nvSpPr>
        <p:spPr>
          <a:xfrm>
            <a:off x="1529079" y="2537460"/>
            <a:ext cx="4658779" cy="1194435"/>
          </a:xfrm>
          <a:prstGeom prst="rect">
            <a:avLst/>
          </a:prstGeom>
          <a:noFill/>
        </p:spPr>
        <p:txBody>
          <a:bodyPr wrap="square" lIns="90000" tIns="46800" rIns="90000" bIns="46800" rtlCol="0" anchor="ctr" anchorCtr="0">
            <a:normAutofit fontScale="70000" lnSpcReduction="20000"/>
          </a:bodyPr>
          <a:lstStyle/>
          <a:p>
            <a:pPr fontAlgn="auto">
              <a:lnSpc>
                <a:spcPct val="100000"/>
              </a:lnSpc>
            </a:pPr>
            <a:r>
              <a:rPr lang="zh-CN" altLang="en-US" sz="6000" b="1" dirty="0">
                <a:solidFill>
                  <a:schemeClr val="bg1"/>
                </a:solidFill>
                <a:latin typeface="微软雅黑" panose="020B0503020204020204" charset="-122"/>
                <a:ea typeface="微软雅黑" panose="020B0503020204020204" charset="-122"/>
                <a:sym typeface="+mn-ea"/>
              </a:rPr>
              <a:t>国家层面应对工作</a:t>
            </a:r>
            <a:endParaRPr lang="zh-CN" altLang="en-US" sz="6000" b="1" dirty="0">
              <a:solidFill>
                <a:schemeClr val="bg1"/>
              </a:solidFill>
              <a:latin typeface="微软雅黑" panose="020B0503020204020204" charset="-122"/>
              <a:ea typeface="微软雅黑" panose="020B0503020204020204" charset="-122"/>
              <a:sym typeface="+mn-ea"/>
            </a:endParaRPr>
          </a:p>
        </p:txBody>
      </p:sp>
      <p:sp>
        <p:nvSpPr>
          <p:cNvPr id="18" name="矩形 17"/>
          <p:cNvSpPr/>
          <p:nvPr>
            <p:custDataLst>
              <p:tags r:id="rId4"/>
            </p:custDataLst>
          </p:nvPr>
        </p:nvSpPr>
        <p:spPr>
          <a:xfrm>
            <a:off x="968211" y="2537529"/>
            <a:ext cx="318722" cy="1194883"/>
          </a:xfrm>
          <a:prstGeom prst="rect">
            <a:avLst/>
          </a:prstGeom>
          <a:solidFill>
            <a:sysClr val="window" lastClr="FFFFFF"/>
          </a:solid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4" name="三角形 23"/>
          <p:cNvSpPr/>
          <p:nvPr>
            <p:custDataLst>
              <p:tags r:id="rId5"/>
            </p:custDataLst>
          </p:nvPr>
        </p:nvSpPr>
        <p:spPr>
          <a:xfrm rot="10800000">
            <a:off x="642162" y="-2"/>
            <a:ext cx="1434845" cy="1236935"/>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11" name="三角形 10"/>
          <p:cNvSpPr/>
          <p:nvPr>
            <p:custDataLst>
              <p:tags r:id="rId6"/>
            </p:custDataLst>
          </p:nvPr>
        </p:nvSpPr>
        <p:spPr>
          <a:xfrm rot="10800000">
            <a:off x="1435314" y="6082"/>
            <a:ext cx="1021419" cy="88053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5" name="三角形 24"/>
          <p:cNvSpPr/>
          <p:nvPr>
            <p:custDataLst>
              <p:tags r:id="rId7"/>
            </p:custDataLst>
          </p:nvPr>
        </p:nvSpPr>
        <p:spPr>
          <a:xfrm>
            <a:off x="10799996" y="6214533"/>
            <a:ext cx="746422" cy="643467"/>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6" name="三角形 25"/>
          <p:cNvSpPr/>
          <p:nvPr>
            <p:custDataLst>
              <p:tags r:id="rId8"/>
            </p:custDataLst>
          </p:nvPr>
        </p:nvSpPr>
        <p:spPr>
          <a:xfrm>
            <a:off x="11280741" y="6384491"/>
            <a:ext cx="531354" cy="45806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Tree>
    <p:custDataLst>
      <p:tags r:id="rId9"/>
    </p:custData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E:\桌面临时文件\@课件制作-材料\1陈晓宇制作\978-7-200-14983-8《城市轨道交通法律法规》PPT模板修改\8.jpg8"/>
          <p:cNvPicPr>
            <a:picLocks noChangeAspect="1"/>
          </p:cNvPicPr>
          <p:nvPr>
            <p:custDataLst>
              <p:tags r:id="rId1"/>
            </p:custDataLst>
          </p:nvPr>
        </p:nvPicPr>
        <p:blipFill rotWithShape="1">
          <a:blip r:embed="rId2"/>
          <a:srcRect l="7186" r="7186"/>
          <a:stretch>
            <a:fillRect/>
          </a:stretch>
        </p:blipFill>
        <p:spPr>
          <a:xfrm>
            <a:off x="8769407" y="4671638"/>
            <a:ext cx="2621894" cy="2186362"/>
          </a:xfrm>
          <a:custGeom>
            <a:avLst/>
            <a:gdLst>
              <a:gd name="connsiteX0" fmla="*/ 0 w 2621894"/>
              <a:gd name="connsiteY0" fmla="*/ 0 h 2186362"/>
              <a:gd name="connsiteX1" fmla="*/ 2621894 w 2621894"/>
              <a:gd name="connsiteY1" fmla="*/ 0 h 2186362"/>
              <a:gd name="connsiteX2" fmla="*/ 2621894 w 2621894"/>
              <a:gd name="connsiteY2" fmla="*/ 2186362 h 2186362"/>
              <a:gd name="connsiteX3" fmla="*/ 0 w 2621894"/>
              <a:gd name="connsiteY3" fmla="*/ 2186362 h 2186362"/>
            </a:gdLst>
            <a:ahLst/>
            <a:cxnLst>
              <a:cxn ang="0">
                <a:pos x="connsiteX0" y="connsiteY0"/>
              </a:cxn>
              <a:cxn ang="0">
                <a:pos x="connsiteX1" y="connsiteY1"/>
              </a:cxn>
              <a:cxn ang="0">
                <a:pos x="connsiteX2" y="connsiteY2"/>
              </a:cxn>
              <a:cxn ang="0">
                <a:pos x="connsiteX3" y="connsiteY3"/>
              </a:cxn>
            </a:cxnLst>
            <a:rect l="l" t="t" r="r" b="b"/>
            <a:pathLst>
              <a:path w="2621894" h="2186362">
                <a:moveTo>
                  <a:pt x="0" y="0"/>
                </a:moveTo>
                <a:lnTo>
                  <a:pt x="2621894" y="0"/>
                </a:lnTo>
                <a:lnTo>
                  <a:pt x="2621894" y="2186362"/>
                </a:lnTo>
                <a:lnTo>
                  <a:pt x="0" y="2186362"/>
                </a:lnTo>
                <a:close/>
              </a:path>
            </a:pathLst>
          </a:custGeom>
          <a:solidFill>
            <a:srgbClr val="D5BE95"/>
          </a:solidFill>
          <a:ln w="28575">
            <a:solidFill>
              <a:srgbClr val="D5BE95"/>
            </a:solidFill>
          </a:ln>
        </p:spPr>
      </p:pic>
      <p:pic>
        <p:nvPicPr>
          <p:cNvPr id="1036" name="Picture 12" descr="E:\桌面临时文件\@课件制作-材料\1陈晓宇制作\978-7-200-14983-8《城市轨道交通法律法规》PPT模板修改\4.jpg4"/>
          <p:cNvPicPr>
            <a:picLocks noChangeAspect="1" noChangeArrowheads="1"/>
          </p:cNvPicPr>
          <p:nvPr>
            <p:custDataLst>
              <p:tags r:id="rId3"/>
            </p:custDataLst>
          </p:nvPr>
        </p:nvPicPr>
        <p:blipFill rotWithShape="1">
          <a:blip r:embed="rId4"/>
          <a:srcRect l="34063" r="34063"/>
          <a:stretch>
            <a:fillRect/>
          </a:stretch>
        </p:blipFill>
        <p:spPr bwMode="auto">
          <a:xfrm>
            <a:off x="5756308" y="2378164"/>
            <a:ext cx="2557462" cy="3409950"/>
          </a:xfrm>
          <a:prstGeom prst="rect">
            <a:avLst/>
          </a:prstGeom>
          <a:solidFill>
            <a:srgbClr val="D5BE95"/>
          </a:solidFill>
          <a:ln w="28575">
            <a:solidFill>
              <a:srgbClr val="D5BE95"/>
            </a:solidFill>
          </a:ln>
        </p:spPr>
      </p:pic>
      <p:pic>
        <p:nvPicPr>
          <p:cNvPr id="14" name="图片 13" descr="E:\桌面临时文件\@课件制作-材料\1陈晓宇制作\978-7-200-14983-8《城市轨道交通法律法规》PPT模板修改\1.jpg1"/>
          <p:cNvPicPr>
            <a:picLocks noChangeAspect="1"/>
          </p:cNvPicPr>
          <p:nvPr>
            <p:custDataLst>
              <p:tags r:id="rId5"/>
            </p:custDataLst>
          </p:nvPr>
        </p:nvPicPr>
        <p:blipFill rotWithShape="1">
          <a:blip r:embed="rId6"/>
          <a:srcRect t="2965" b="2965"/>
          <a:stretch>
            <a:fillRect/>
          </a:stretch>
        </p:blipFill>
        <p:spPr>
          <a:xfrm>
            <a:off x="5746111" y="0"/>
            <a:ext cx="2577857" cy="2014957"/>
          </a:xfrm>
          <a:custGeom>
            <a:avLst/>
            <a:gdLst>
              <a:gd name="connsiteX0" fmla="*/ 0 w 2577857"/>
              <a:gd name="connsiteY0" fmla="*/ 0 h 2014957"/>
              <a:gd name="connsiteX1" fmla="*/ 2577857 w 2577857"/>
              <a:gd name="connsiteY1" fmla="*/ 0 h 2014957"/>
              <a:gd name="connsiteX2" fmla="*/ 2577857 w 2577857"/>
              <a:gd name="connsiteY2" fmla="*/ 2014957 h 2014957"/>
              <a:gd name="connsiteX3" fmla="*/ 0 w 2577857"/>
              <a:gd name="connsiteY3" fmla="*/ 2014957 h 2014957"/>
            </a:gdLst>
            <a:ahLst/>
            <a:cxnLst>
              <a:cxn ang="0">
                <a:pos x="connsiteX0" y="connsiteY0"/>
              </a:cxn>
              <a:cxn ang="0">
                <a:pos x="connsiteX1" y="connsiteY1"/>
              </a:cxn>
              <a:cxn ang="0">
                <a:pos x="connsiteX2" y="connsiteY2"/>
              </a:cxn>
              <a:cxn ang="0">
                <a:pos x="connsiteX3" y="connsiteY3"/>
              </a:cxn>
            </a:cxnLst>
            <a:rect l="l" t="t" r="r" b="b"/>
            <a:pathLst>
              <a:path w="2577857" h="2014957">
                <a:moveTo>
                  <a:pt x="0" y="0"/>
                </a:moveTo>
                <a:lnTo>
                  <a:pt x="2577857" y="0"/>
                </a:lnTo>
                <a:lnTo>
                  <a:pt x="2577857" y="2014957"/>
                </a:lnTo>
                <a:lnTo>
                  <a:pt x="0" y="2014957"/>
                </a:lnTo>
                <a:close/>
              </a:path>
            </a:pathLst>
          </a:custGeom>
          <a:solidFill>
            <a:srgbClr val="D5BE95"/>
          </a:solidFill>
          <a:ln w="28575">
            <a:solidFill>
              <a:srgbClr val="D5BE95"/>
            </a:solidFill>
          </a:ln>
        </p:spPr>
      </p:pic>
      <p:cxnSp>
        <p:nvCxnSpPr>
          <p:cNvPr id="8" name="直接连接符 7"/>
          <p:cNvCxnSpPr/>
          <p:nvPr>
            <p:custDataLst>
              <p:tags r:id="rId7"/>
            </p:custDataLst>
          </p:nvPr>
        </p:nvCxnSpPr>
        <p:spPr bwMode="auto">
          <a:xfrm>
            <a:off x="960947" y="3235247"/>
            <a:ext cx="1127245" cy="0"/>
          </a:xfrm>
          <a:prstGeom prst="line">
            <a:avLst/>
          </a:prstGeom>
          <a:solidFill>
            <a:srgbClr val="FFFFFF"/>
          </a:solidFill>
          <a:ln w="28575" cap="flat" cmpd="sng" algn="ctr">
            <a:solidFill>
              <a:srgbClr val="D5BE95"/>
            </a:solidFill>
            <a:prstDash val="solid"/>
            <a:round/>
            <a:headEnd type="none" w="med" len="med"/>
            <a:tailEnd type="none" w="med" len="med"/>
          </a:ln>
          <a:effectLst/>
        </p:spPr>
      </p:cxnSp>
      <p:sp>
        <p:nvSpPr>
          <p:cNvPr id="3" name="文本框 2"/>
          <p:cNvSpPr txBox="1"/>
          <p:nvPr>
            <p:custDataLst>
              <p:tags r:id="rId8"/>
            </p:custDataLst>
          </p:nvPr>
        </p:nvSpPr>
        <p:spPr>
          <a:xfrm>
            <a:off x="960947" y="1534154"/>
            <a:ext cx="4425245" cy="1642694"/>
          </a:xfrm>
          <a:prstGeom prst="rect">
            <a:avLst/>
          </a:prstGeom>
          <a:noFill/>
          <a:ln>
            <a:noFill/>
          </a:ln>
          <a:effectLst/>
        </p:spPr>
        <p:txBody>
          <a:bodyPr wrap="square" lIns="91440" tIns="45720" rIns="91440" bIns="45720" anchor="ctr">
            <a:spAutoFit/>
          </a:bodyPr>
          <a:lstStyle>
            <a:defPPr>
              <a:defRPr lang="zh-CN"/>
            </a:defPPr>
            <a:lvl1pPr marR="0" lvl="0" indent="0" fontAlgn="auto">
              <a:lnSpc>
                <a:spcPct val="120000"/>
              </a:lnSpc>
              <a:spcBef>
                <a:spcPts val="0"/>
              </a:spcBef>
              <a:spcAft>
                <a:spcPts val="0"/>
              </a:spcAft>
              <a:buClrTx/>
              <a:buSzTx/>
              <a:buFontTx/>
              <a:buNone/>
              <a:defRPr kumimoji="0" sz="4000" b="1" i="0" u="none" strike="noStrike" cap="none" spc="0" normalizeH="0" baseline="0">
                <a:ln>
                  <a:noFill/>
                </a:ln>
                <a:solidFill>
                  <a:srgbClr val="000000">
                    <a:lumMod val="75000"/>
                    <a:lumOff val="25000"/>
                  </a:srgbClr>
                </a:solidFill>
                <a:effectLst/>
                <a:uLnTx/>
                <a:uFillTx/>
                <a:latin typeface="微软雅黑" panose="020B0503020204020204" charset="-122"/>
                <a:ea typeface="微软雅黑" panose="020B0503020204020204" charset="-122"/>
                <a:cs typeface="Calibri" panose="020F0502020204030204" pitchFamily="34" charset="0"/>
              </a:defRPr>
            </a:lvl1pPr>
          </a:lstStyle>
          <a:p>
            <a:r>
              <a:rPr lang="zh-CN" altLang="en-US" sz="4400" spc="300" dirty="0">
                <a:solidFill>
                  <a:sysClr val="windowText" lastClr="000000"/>
                </a:solidFill>
                <a:latin typeface="Arial" panose="020B0604020202020204" pitchFamily="34" charset="0"/>
              </a:rPr>
              <a:t>部门工作组应对</a:t>
            </a:r>
            <a:endParaRPr lang="zh-CN" altLang="en-US" sz="4400" spc="300" dirty="0">
              <a:solidFill>
                <a:sysClr val="windowText" lastClr="000000"/>
              </a:solidFill>
              <a:latin typeface="Arial" panose="020B0604020202020204" pitchFamily="34" charset="0"/>
            </a:endParaRPr>
          </a:p>
          <a:p>
            <a:endParaRPr lang="zh-CN" altLang="en-US" sz="4400" spc="300" dirty="0">
              <a:solidFill>
                <a:sysClr val="windowText" lastClr="000000"/>
              </a:solidFill>
              <a:latin typeface="Arial" panose="020B0604020202020204" pitchFamily="34" charset="0"/>
            </a:endParaRPr>
          </a:p>
        </p:txBody>
      </p:sp>
      <p:sp>
        <p:nvSpPr>
          <p:cNvPr id="4" name="文本框 3"/>
          <p:cNvSpPr txBox="1"/>
          <p:nvPr>
            <p:custDataLst>
              <p:tags r:id="rId9"/>
            </p:custDataLst>
          </p:nvPr>
        </p:nvSpPr>
        <p:spPr>
          <a:xfrm>
            <a:off x="960755" y="3361690"/>
            <a:ext cx="4258310" cy="1895071"/>
          </a:xfrm>
          <a:prstGeom prst="rect">
            <a:avLst/>
          </a:prstGeom>
          <a:noFill/>
        </p:spPr>
        <p:txBody>
          <a:bodyPr wrap="square" lIns="91440" tIns="45720" rIns="91440" bIns="45720" rtlCol="0">
            <a:spAutoFit/>
          </a:bodyPr>
          <a:lstStyle>
            <a:defPPr>
              <a:defRPr lang="zh-CN"/>
            </a:defPPr>
            <a:lvl1pPr marR="0" lvl="0" indent="0" fontAlgn="auto">
              <a:lnSpc>
                <a:spcPct val="130000"/>
              </a:lnSpc>
              <a:spcBef>
                <a:spcPts val="0"/>
              </a:spcBef>
              <a:spcAft>
                <a:spcPts val="1000"/>
              </a:spcAft>
              <a:buClrTx/>
              <a:buSzTx/>
              <a:buFontTx/>
              <a:buNone/>
              <a:defRPr kumimoji="0" sz="1600" b="0" i="0" u="none" strike="noStrike" cap="none" spc="150" normalizeH="0" baseline="0">
                <a:ln>
                  <a:noFill/>
                </a:ln>
                <a:solidFill>
                  <a:srgbClr val="000000">
                    <a:lumMod val="75000"/>
                    <a:lumOff val="25000"/>
                  </a:srgbClr>
                </a:solidFill>
                <a:effectLst/>
                <a:uLnTx/>
                <a:uFillTx/>
                <a:latin typeface="微软雅黑" panose="020B0503020204020204" charset="-122"/>
                <a:ea typeface="微软雅黑" panose="020B0503020204020204" charset="-122"/>
              </a:defRPr>
            </a:lvl1pPr>
          </a:lstStyle>
          <a:p>
            <a:pPr>
              <a:lnSpc>
                <a:spcPct val="150000"/>
              </a:lnSpc>
            </a:pPr>
            <a:r>
              <a:rPr lang="zh-CN" altLang="en-US" dirty="0">
                <a:solidFill>
                  <a:srgbClr val="7F7F7F"/>
                </a:solidFill>
                <a:latin typeface="Arial" panose="020B0604020202020204" pitchFamily="34" charset="0"/>
                <a:sym typeface="+mn-ea"/>
              </a:rPr>
              <a:t>初判发生重大以上运营突发事件时，交通运输部立即派出工作组赴现场指导督促当地开展应急处置、原因调查、运营恢复等工作，并根据需要协调有关方面提供队伍、物资、技术等支持。</a:t>
            </a:r>
            <a:endParaRPr lang="zh-CN" altLang="en-US" dirty="0">
              <a:solidFill>
                <a:srgbClr val="7F7F7F"/>
              </a:solidFill>
              <a:latin typeface="Arial" panose="020B0604020202020204" pitchFamily="34" charset="0"/>
              <a:sym typeface="+mn-ea"/>
            </a:endParaRPr>
          </a:p>
        </p:txBody>
      </p:sp>
      <p:pic>
        <p:nvPicPr>
          <p:cNvPr id="12" name="PA-组合 9" descr="E:\桌面临时文件\@课件制作-材料\1陈晓宇制作\978-7-200-14983-8《城市轨道交通法律法规》PPT模板修改\5.jpg5"/>
          <p:cNvPicPr/>
          <p:nvPr>
            <p:custDataLst>
              <p:tags r:id="rId10"/>
            </p:custDataLst>
          </p:nvPr>
        </p:nvPicPr>
        <p:blipFill>
          <a:blip r:embed="rId11"/>
          <a:srcRect l="24125" r="24125"/>
          <a:stretch>
            <a:fillRect/>
          </a:stretch>
        </p:blipFill>
        <p:spPr>
          <a:xfrm>
            <a:off x="8769407" y="872276"/>
            <a:ext cx="2621895" cy="3495860"/>
          </a:xfrm>
          <a:prstGeom prst="rect">
            <a:avLst/>
          </a:prstGeom>
          <a:solidFill>
            <a:srgbClr val="D5BE95"/>
          </a:solidFill>
          <a:ln>
            <a:solidFill>
              <a:srgbClr val="D5BE95"/>
            </a:solidFill>
          </a:ln>
        </p:spPr>
      </p:pic>
    </p:spTree>
    <p:custDataLst>
      <p:tags r:id="rId12"/>
    </p:custData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p:nvPr>
            <p:custDataLst>
              <p:tags r:id="rId1"/>
            </p:custDataLst>
          </p:nvPr>
        </p:nvSpPr>
        <p:spPr>
          <a:xfrm>
            <a:off x="4480800" y="1224720"/>
            <a:ext cx="7711200" cy="4500000"/>
          </a:xfrm>
          <a:prstGeom prst="rect">
            <a:avLst/>
          </a:prstGeom>
          <a:solidFill>
            <a:srgbClr val="CCCCCC">
              <a:lumMod val="75000"/>
            </a:srgbClr>
          </a:solidFill>
          <a:ln>
            <a:noFill/>
          </a:ln>
        </p:spPr>
        <p:style>
          <a:lnRef idx="2">
            <a:srgbClr val="CCCCCC">
              <a:shade val="50000"/>
            </a:srgbClr>
          </a:lnRef>
          <a:fillRef idx="1">
            <a:srgbClr val="CCCCCC"/>
          </a:fillRef>
          <a:effectRef idx="0">
            <a:srgbClr val="CCCCCC"/>
          </a:effectRef>
          <a:fontRef idx="minor">
            <a:sysClr val="window" lastClr="FFFFFF"/>
          </a:fontRef>
        </p:style>
        <p:txBody>
          <a:bodyPr rtlCol="0" anchor="ctr">
            <a:noAutofit/>
          </a:bodyPr>
          <a:lstStyle/>
          <a:p>
            <a:pPr algn="ctr"/>
            <a:endParaRPr lang="zh-CN" altLang="en-US"/>
          </a:p>
        </p:txBody>
      </p:sp>
      <p:sp>
        <p:nvSpPr>
          <p:cNvPr id="4" name="文本框 3"/>
          <p:cNvSpPr txBox="1"/>
          <p:nvPr>
            <p:custDataLst>
              <p:tags r:id="rId2"/>
            </p:custDataLst>
          </p:nvPr>
        </p:nvSpPr>
        <p:spPr>
          <a:xfrm>
            <a:off x="5114519" y="1978025"/>
            <a:ext cx="4016375" cy="7007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22860" rIns="22860">
            <a:normAutofit/>
          </a:bodyPr>
          <a:lstStyle>
            <a:defPPr>
              <a:defRPr lang="zh-CN"/>
            </a:defPPr>
            <a:lvl1pPr marR="0" lvl="0" indent="0" fontAlgn="auto">
              <a:lnSpc>
                <a:spcPct val="120000"/>
              </a:lnSpc>
              <a:spcBef>
                <a:spcPts val="0"/>
              </a:spcBef>
              <a:spcAft>
                <a:spcPts val="0"/>
              </a:spcAft>
              <a:buClrTx/>
              <a:buSzTx/>
              <a:buFontTx/>
              <a:buNone/>
              <a:defRPr kumimoji="0" sz="3600" b="1" i="0" u="none" strike="noStrike" cap="none" spc="300" normalizeH="0" baseline="0">
                <a:ln>
                  <a:noFill/>
                </a:ln>
                <a:solidFill>
                  <a:prstClr val="white"/>
                </a:solidFill>
                <a:effectLst/>
                <a:uLnTx/>
                <a:uFillTx/>
                <a:latin typeface="微软雅黑" panose="020B0503020204020204" charset="-122"/>
                <a:ea typeface="微软雅黑" panose="020B0503020204020204" charset="-122"/>
                <a:cs typeface="Calibri" panose="020F0502020204030204" pitchFamily="34" charset="0"/>
              </a:defRPr>
            </a:lvl1pPr>
            <a:lvl2pPr marL="742950" indent="-285750">
              <a:defRPr sz="4800">
                <a:solidFill>
                  <a:srgbClr val="27282D"/>
                </a:solidFill>
                <a:latin typeface="Calibri" panose="020F0502020204030204" pitchFamily="34" charset="0"/>
                <a:cs typeface="Calibri" panose="020F0502020204030204" pitchFamily="34" charset="0"/>
              </a:defRPr>
            </a:lvl2pPr>
            <a:lvl3pPr marL="1143000" indent="-228600">
              <a:defRPr sz="4800">
                <a:solidFill>
                  <a:srgbClr val="27282D"/>
                </a:solidFill>
                <a:latin typeface="Calibri" panose="020F0502020204030204" pitchFamily="34" charset="0"/>
                <a:cs typeface="Calibri" panose="020F0502020204030204" pitchFamily="34" charset="0"/>
              </a:defRPr>
            </a:lvl3pPr>
            <a:lvl4pPr marL="1600200" indent="-228600">
              <a:defRPr sz="4800">
                <a:solidFill>
                  <a:srgbClr val="27282D"/>
                </a:solidFill>
                <a:latin typeface="Calibri" panose="020F0502020204030204" pitchFamily="34" charset="0"/>
                <a:cs typeface="Calibri" panose="020F0502020204030204" pitchFamily="34" charset="0"/>
              </a:defRPr>
            </a:lvl4pPr>
            <a:lvl5pPr marL="2057400" indent="-228600">
              <a:defRPr sz="4800">
                <a:solidFill>
                  <a:srgbClr val="27282D"/>
                </a:solidFill>
                <a:latin typeface="Calibri" panose="020F0502020204030204" pitchFamily="34" charset="0"/>
                <a:cs typeface="Calibri" panose="020F0502020204030204" pitchFamily="34" charset="0"/>
              </a:defRPr>
            </a:lvl5pPr>
            <a:lvl6pPr marL="25146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6pPr>
            <a:lvl7pPr marL="29718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7pPr>
            <a:lvl8pPr marL="34290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8pPr>
            <a:lvl9pPr marL="38862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9pPr>
          </a:lstStyle>
          <a:p>
            <a:r>
              <a:rPr lang="zh-CN" altLang="en-US">
                <a:solidFill>
                  <a:sysClr val="window" lastClr="FFFFFF"/>
                </a:solidFill>
                <a:latin typeface="Arial" panose="020B0604020202020204" pitchFamily="34" charset="0"/>
              </a:rPr>
              <a:t>一、范围</a:t>
            </a:r>
            <a:endParaRPr lang="zh-CN" altLang="en-US">
              <a:solidFill>
                <a:sysClr val="window" lastClr="FFFFFF"/>
              </a:solidFill>
              <a:latin typeface="Arial" panose="020B0604020202020204" pitchFamily="34" charset="0"/>
            </a:endParaRPr>
          </a:p>
        </p:txBody>
      </p:sp>
      <p:sp>
        <p:nvSpPr>
          <p:cNvPr id="5" name="文本框 4"/>
          <p:cNvSpPr txBox="1"/>
          <p:nvPr>
            <p:custDataLst>
              <p:tags r:id="rId3"/>
            </p:custDataLst>
          </p:nvPr>
        </p:nvSpPr>
        <p:spPr>
          <a:xfrm>
            <a:off x="5040630" y="2986405"/>
            <a:ext cx="6631940" cy="1404872"/>
          </a:xfrm>
          <a:prstGeom prst="rect">
            <a:avLst/>
          </a:prstGeom>
          <a:noFill/>
        </p:spPr>
        <p:txBody>
          <a:bodyPr wrap="square" lIns="101600" tIns="0" rIns="82550" bIns="0" rtlCol="0">
            <a:spAutoFit/>
          </a:bodyPr>
          <a:lstStyle>
            <a:defPPr>
              <a:defRPr lang="zh-CN"/>
            </a:defPPr>
            <a:lvl1pPr marR="0" lvl="0" indent="0" algn="just" fontAlgn="auto">
              <a:lnSpc>
                <a:spcPct val="130000"/>
              </a:lnSpc>
              <a:spcBef>
                <a:spcPts val="0"/>
              </a:spcBef>
              <a:spcAft>
                <a:spcPts val="1000"/>
              </a:spcAft>
              <a:buClrTx/>
              <a:buSzTx/>
              <a:buFontTx/>
              <a:buNone/>
              <a:defRPr kumimoji="0" sz="1600" b="0" i="0" u="none" strike="noStrike" cap="none" spc="150" normalizeH="0" baseline="0">
                <a:ln>
                  <a:noFill/>
                </a:ln>
                <a:solidFill>
                  <a:prstClr val="white"/>
                </a:solidFill>
                <a:effectLst/>
                <a:uLnTx/>
                <a:uFillTx/>
                <a:latin typeface="微软雅黑" panose="020B0503020204020204" charset="-122"/>
                <a:ea typeface="微软雅黑" panose="020B0503020204020204" charset="-122"/>
                <a:cs typeface="Calibri" panose="020F0502020204030204"/>
              </a:defRPr>
            </a:lvl1pPr>
          </a:lstStyle>
          <a:p>
            <a:r>
              <a:rPr lang="en-US" altLang="zh-CN" sz="1800" dirty="0">
                <a:solidFill>
                  <a:sysClr val="window" lastClr="FFFFFF"/>
                </a:solidFill>
                <a:latin typeface="Arial" panose="020B0604020202020204" pitchFamily="34" charset="0"/>
              </a:rPr>
              <a:t>《</a:t>
            </a:r>
            <a:r>
              <a:rPr lang="zh-CN" altLang="en-US" sz="1800" dirty="0">
                <a:solidFill>
                  <a:sysClr val="window" lastClr="FFFFFF"/>
                </a:solidFill>
                <a:latin typeface="Arial" panose="020B0604020202020204" pitchFamily="34" charset="0"/>
              </a:rPr>
              <a:t>城市轨道交通客运服务规范</a:t>
            </a:r>
            <a:r>
              <a:rPr lang="en-US" altLang="zh-CN" sz="1800" dirty="0">
                <a:solidFill>
                  <a:sysClr val="window" lastClr="FFFFFF"/>
                </a:solidFill>
                <a:latin typeface="Arial" panose="020B0604020202020204" pitchFamily="34" charset="0"/>
              </a:rPr>
              <a:t>》</a:t>
            </a:r>
            <a:r>
              <a:rPr lang="zh-CN" altLang="en-US" sz="1800" dirty="0">
                <a:solidFill>
                  <a:sysClr val="window" lastClr="FFFFFF"/>
                </a:solidFill>
                <a:latin typeface="Arial" panose="020B0604020202020204" pitchFamily="34" charset="0"/>
              </a:rPr>
              <a:t>规定了城市轨道交通客运服务的一般要求、服务管理、服务设施和设备、服务提供、服务环境与卫生和服务质量管理，适用于城市轨道交通客运服务。</a:t>
            </a:r>
            <a:endParaRPr lang="zh-CN" altLang="en-US" sz="1800" dirty="0">
              <a:solidFill>
                <a:sysClr val="window" lastClr="FFFFFF"/>
              </a:solidFill>
              <a:latin typeface="Arial" panose="020B0604020202020204" pitchFamily="34" charset="0"/>
            </a:endParaRPr>
          </a:p>
        </p:txBody>
      </p:sp>
      <p:pic>
        <p:nvPicPr>
          <p:cNvPr id="8" name="PA-组合 1" descr="E:\桌面临时文件\@课件制作-材料\1陈晓宇制作\978-7-200-14983-8《城市轨道交通法律法规》PPT模板修改\1.jpg1"/>
          <p:cNvPicPr/>
          <p:nvPr>
            <p:custDataLst>
              <p:tags r:id="rId4"/>
            </p:custDataLst>
          </p:nvPr>
        </p:nvPicPr>
        <p:blipFill>
          <a:blip r:embed="rId5"/>
          <a:srcRect l="8455" r="8455"/>
          <a:stretch>
            <a:fillRect/>
          </a:stretch>
        </p:blipFill>
        <p:spPr>
          <a:xfrm flipH="1">
            <a:off x="-5715" y="1216660"/>
            <a:ext cx="4516120" cy="4516120"/>
          </a:xfrm>
          <a:prstGeom prst="rect">
            <a:avLst/>
          </a:prstGeom>
        </p:spPr>
      </p:pic>
    </p:spTree>
    <p:custDataLst>
      <p:tags r:id="rId6"/>
    </p:custDataLst>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E:\桌面临时文件\@课件制作-材料\1陈晓宇制作\978-7-200-14983-8《城市轨道交通法律法规》PPT模板修改\7.jpg7"/>
          <p:cNvPicPr>
            <a:picLocks noChangeAspect="1"/>
          </p:cNvPicPr>
          <p:nvPr>
            <p:custDataLst>
              <p:tags r:id="rId1"/>
            </p:custDataLst>
          </p:nvPr>
        </p:nvPicPr>
        <p:blipFill rotWithShape="1">
          <a:blip r:embed="rId2"/>
          <a:srcRect l="8148" r="8148"/>
          <a:stretch>
            <a:fillRect/>
          </a:stretch>
        </p:blipFill>
        <p:spPr>
          <a:xfrm>
            <a:off x="4495799" y="395267"/>
            <a:ext cx="7324939" cy="5834022"/>
          </a:xfrm>
          <a:prstGeom prst="rect">
            <a:avLst/>
          </a:prstGeom>
        </p:spPr>
      </p:pic>
      <p:sp>
        <p:nvSpPr>
          <p:cNvPr id="6" name="文本框 5"/>
          <p:cNvSpPr txBox="1"/>
          <p:nvPr>
            <p:custDataLst>
              <p:tags r:id="rId3"/>
            </p:custDataLst>
          </p:nvPr>
        </p:nvSpPr>
        <p:spPr>
          <a:xfrm>
            <a:off x="588010" y="931545"/>
            <a:ext cx="3554730" cy="1647374"/>
          </a:xfrm>
          <a:prstGeom prst="rect">
            <a:avLst/>
          </a:prstGeom>
          <a:noFill/>
        </p:spPr>
        <p:txBody>
          <a:bodyPr wrap="square" rtlCol="0">
            <a:spAutoFit/>
          </a:bodyPr>
          <a:lstStyle/>
          <a:p>
            <a:pPr>
              <a:lnSpc>
                <a:spcPct val="120000"/>
              </a:lnSpc>
            </a:pPr>
            <a:r>
              <a:rPr lang="zh-CN" altLang="en-US" sz="4400" b="1" spc="120" dirty="0">
                <a:solidFill>
                  <a:srgbClr val="A1C3C1"/>
                </a:solidFill>
                <a:latin typeface="Arial" panose="020B0604020202020204" pitchFamily="34" charset="0"/>
                <a:ea typeface="微软雅黑" panose="020B0503020204020204" charset="-122"/>
              </a:rPr>
              <a:t>国务院工作组应对</a:t>
            </a:r>
            <a:endParaRPr lang="zh-CN" altLang="en-US" sz="4400" b="1" spc="120" dirty="0">
              <a:solidFill>
                <a:srgbClr val="A1C3C1"/>
              </a:solidFill>
              <a:latin typeface="Arial" panose="020B0604020202020204" pitchFamily="34" charset="0"/>
              <a:ea typeface="微软雅黑" panose="020B0503020204020204" charset="-122"/>
            </a:endParaRPr>
          </a:p>
        </p:txBody>
      </p:sp>
      <p:sp>
        <p:nvSpPr>
          <p:cNvPr id="8" name="文本框 7"/>
          <p:cNvSpPr txBox="1"/>
          <p:nvPr>
            <p:custDataLst>
              <p:tags r:id="rId4"/>
            </p:custDataLst>
          </p:nvPr>
        </p:nvSpPr>
        <p:spPr>
          <a:xfrm>
            <a:off x="281836" y="3064354"/>
            <a:ext cx="3777085" cy="3285515"/>
          </a:xfrm>
          <a:prstGeom prst="rect">
            <a:avLst/>
          </a:prstGeom>
          <a:noFill/>
        </p:spPr>
        <p:txBody>
          <a:bodyPr wrap="square" rtlCol="0">
            <a:spAutoFit/>
          </a:bodyPr>
          <a:lstStyle/>
          <a:p>
            <a:pPr>
              <a:lnSpc>
                <a:spcPct val="150000"/>
              </a:lnSpc>
            </a:pPr>
            <a:r>
              <a:rPr lang="zh-CN" altLang="en-US" sz="1400" dirty="0">
                <a:solidFill>
                  <a:srgbClr val="7F7F7F"/>
                </a:solidFill>
                <a:latin typeface="Arial" panose="020B0604020202020204" pitchFamily="34" charset="0"/>
                <a:ea typeface="微软雅黑" panose="020B0503020204020204" charset="-122"/>
              </a:rPr>
              <a:t>（</a:t>
            </a:r>
            <a:r>
              <a:rPr lang="en-US" altLang="zh-CN" sz="1400" dirty="0">
                <a:solidFill>
                  <a:srgbClr val="7F7F7F"/>
                </a:solidFill>
                <a:latin typeface="Arial" panose="020B0604020202020204" pitchFamily="34" charset="0"/>
                <a:ea typeface="微软雅黑" panose="020B0503020204020204" charset="-122"/>
              </a:rPr>
              <a:t>1</a:t>
            </a:r>
            <a:r>
              <a:rPr lang="zh-CN" altLang="en-US" sz="1400" dirty="0">
                <a:solidFill>
                  <a:srgbClr val="7F7F7F"/>
                </a:solidFill>
                <a:latin typeface="Arial" panose="020B0604020202020204" pitchFamily="34" charset="0"/>
                <a:ea typeface="微软雅黑" panose="020B0503020204020204" charset="-122"/>
              </a:rPr>
              <a:t>）传达国务院领导同志指示批示精神，督促地方政府和有关部门贯彻落实。</a:t>
            </a:r>
            <a:endParaRPr lang="zh-CN" altLang="en-US" sz="1400" dirty="0">
              <a:solidFill>
                <a:srgbClr val="7F7F7F"/>
              </a:solidFill>
              <a:latin typeface="Arial" panose="020B0604020202020204" pitchFamily="34" charset="0"/>
              <a:ea typeface="微软雅黑" panose="020B0503020204020204" charset="-122"/>
            </a:endParaRPr>
          </a:p>
          <a:p>
            <a:pPr>
              <a:lnSpc>
                <a:spcPct val="150000"/>
              </a:lnSpc>
            </a:pPr>
            <a:r>
              <a:rPr lang="zh-CN" altLang="en-US" sz="1400" dirty="0">
                <a:solidFill>
                  <a:srgbClr val="7F7F7F"/>
                </a:solidFill>
                <a:latin typeface="Arial" panose="020B0604020202020204" pitchFamily="34" charset="0"/>
                <a:ea typeface="微软雅黑" panose="020B0503020204020204" charset="-122"/>
              </a:rPr>
              <a:t>（</a:t>
            </a:r>
            <a:r>
              <a:rPr lang="en-US" altLang="zh-CN" sz="1400" dirty="0">
                <a:solidFill>
                  <a:srgbClr val="7F7F7F"/>
                </a:solidFill>
                <a:latin typeface="Arial" panose="020B0604020202020204" pitchFamily="34" charset="0"/>
                <a:ea typeface="微软雅黑" panose="020B0503020204020204" charset="-122"/>
              </a:rPr>
              <a:t>2</a:t>
            </a:r>
            <a:r>
              <a:rPr lang="zh-CN" altLang="en-US" sz="1400" dirty="0">
                <a:solidFill>
                  <a:srgbClr val="7F7F7F"/>
                </a:solidFill>
                <a:latin typeface="Arial" panose="020B0604020202020204" pitchFamily="34" charset="0"/>
                <a:ea typeface="微软雅黑" panose="020B0503020204020204" charset="-122"/>
              </a:rPr>
              <a:t>）了解事件基本情况、造成的损失和影响、应急处置进展及当地需求等。</a:t>
            </a:r>
            <a:endParaRPr lang="zh-CN" altLang="en-US" sz="1400" dirty="0">
              <a:solidFill>
                <a:srgbClr val="7F7F7F"/>
              </a:solidFill>
              <a:latin typeface="Arial" panose="020B0604020202020204" pitchFamily="34" charset="0"/>
              <a:ea typeface="微软雅黑" panose="020B0503020204020204" charset="-122"/>
            </a:endParaRPr>
          </a:p>
          <a:p>
            <a:pPr>
              <a:lnSpc>
                <a:spcPct val="150000"/>
              </a:lnSpc>
            </a:pPr>
            <a:r>
              <a:rPr lang="zh-CN" altLang="en-US" sz="1400" dirty="0">
                <a:solidFill>
                  <a:srgbClr val="7F7F7F"/>
                </a:solidFill>
                <a:latin typeface="Arial" panose="020B0604020202020204" pitchFamily="34" charset="0"/>
                <a:ea typeface="微软雅黑" panose="020B0503020204020204" charset="-122"/>
              </a:rPr>
              <a:t>（</a:t>
            </a:r>
            <a:r>
              <a:rPr lang="en-US" altLang="zh-CN" sz="1400" dirty="0">
                <a:solidFill>
                  <a:srgbClr val="7F7F7F"/>
                </a:solidFill>
                <a:latin typeface="Arial" panose="020B0604020202020204" pitchFamily="34" charset="0"/>
                <a:ea typeface="微软雅黑" panose="020B0503020204020204" charset="-122"/>
              </a:rPr>
              <a:t>3</a:t>
            </a:r>
            <a:r>
              <a:rPr lang="zh-CN" altLang="en-US" sz="1400" dirty="0">
                <a:solidFill>
                  <a:srgbClr val="7F7F7F"/>
                </a:solidFill>
                <a:latin typeface="Arial" panose="020B0604020202020204" pitchFamily="34" charset="0"/>
                <a:ea typeface="微软雅黑" panose="020B0503020204020204" charset="-122"/>
              </a:rPr>
              <a:t>）赶赴现场指导地方开展应急处置工作。</a:t>
            </a:r>
            <a:endParaRPr lang="zh-CN" altLang="en-US" sz="1400" dirty="0">
              <a:solidFill>
                <a:srgbClr val="7F7F7F"/>
              </a:solidFill>
              <a:latin typeface="Arial" panose="020B0604020202020204" pitchFamily="34" charset="0"/>
              <a:ea typeface="微软雅黑" panose="020B0503020204020204" charset="-122"/>
            </a:endParaRPr>
          </a:p>
          <a:p>
            <a:pPr>
              <a:lnSpc>
                <a:spcPct val="150000"/>
              </a:lnSpc>
            </a:pPr>
            <a:r>
              <a:rPr lang="zh-CN" altLang="en-US" sz="1400" dirty="0">
                <a:solidFill>
                  <a:srgbClr val="7F7F7F"/>
                </a:solidFill>
                <a:latin typeface="Arial" panose="020B0604020202020204" pitchFamily="34" charset="0"/>
                <a:ea typeface="微软雅黑" panose="020B0503020204020204" charset="-122"/>
              </a:rPr>
              <a:t>（</a:t>
            </a:r>
            <a:r>
              <a:rPr lang="en-US" altLang="zh-CN" sz="1400" dirty="0">
                <a:solidFill>
                  <a:srgbClr val="7F7F7F"/>
                </a:solidFill>
                <a:latin typeface="Arial" panose="020B0604020202020204" pitchFamily="34" charset="0"/>
                <a:ea typeface="微软雅黑" panose="020B0503020204020204" charset="-122"/>
              </a:rPr>
              <a:t>4</a:t>
            </a:r>
            <a:r>
              <a:rPr lang="zh-CN" altLang="en-US" sz="1400" dirty="0">
                <a:solidFill>
                  <a:srgbClr val="7F7F7F"/>
                </a:solidFill>
                <a:latin typeface="Arial" panose="020B0604020202020204" pitchFamily="34" charset="0"/>
                <a:ea typeface="微软雅黑" panose="020B0503020204020204" charset="-122"/>
              </a:rPr>
              <a:t>）根据地方请求，协调有关方面派出应急队伍、调运应急物资和装备、安排专家和技术人员等，为应急处置提供支援和技术支持。</a:t>
            </a:r>
            <a:endParaRPr lang="zh-CN" altLang="en-US" sz="1400" dirty="0">
              <a:solidFill>
                <a:srgbClr val="7F7F7F"/>
              </a:solidFill>
              <a:latin typeface="Arial" panose="020B0604020202020204" pitchFamily="34" charset="0"/>
              <a:ea typeface="微软雅黑" panose="020B0503020204020204" charset="-122"/>
            </a:endParaRPr>
          </a:p>
          <a:p>
            <a:pPr>
              <a:lnSpc>
                <a:spcPct val="150000"/>
              </a:lnSpc>
            </a:pPr>
            <a:r>
              <a:rPr lang="zh-CN" altLang="en-US" sz="1400" dirty="0">
                <a:solidFill>
                  <a:srgbClr val="7F7F7F"/>
                </a:solidFill>
                <a:latin typeface="Arial" panose="020B0604020202020204" pitchFamily="34" charset="0"/>
                <a:ea typeface="微软雅黑" panose="020B0503020204020204" charset="-122"/>
              </a:rPr>
              <a:t>（</a:t>
            </a:r>
            <a:r>
              <a:rPr lang="en-US" altLang="zh-CN" sz="1400" dirty="0">
                <a:solidFill>
                  <a:srgbClr val="7F7F7F"/>
                </a:solidFill>
                <a:latin typeface="Arial" panose="020B0604020202020204" pitchFamily="34" charset="0"/>
                <a:ea typeface="微软雅黑" panose="020B0503020204020204" charset="-122"/>
              </a:rPr>
              <a:t>5</a:t>
            </a:r>
            <a:r>
              <a:rPr lang="zh-CN" altLang="en-US" sz="1400" dirty="0">
                <a:solidFill>
                  <a:srgbClr val="7F7F7F"/>
                </a:solidFill>
                <a:latin typeface="Arial" panose="020B0604020202020204" pitchFamily="34" charset="0"/>
                <a:ea typeface="微软雅黑" panose="020B0503020204020204" charset="-122"/>
              </a:rPr>
              <a:t>）指导开展事件原因调查工作。</a:t>
            </a:r>
            <a:endParaRPr lang="zh-CN" altLang="en-US" sz="1400" dirty="0">
              <a:solidFill>
                <a:srgbClr val="7F7F7F"/>
              </a:solidFill>
              <a:latin typeface="Arial" panose="020B0604020202020204" pitchFamily="34" charset="0"/>
              <a:ea typeface="微软雅黑" panose="020B0503020204020204" charset="-122"/>
            </a:endParaRPr>
          </a:p>
          <a:p>
            <a:pPr>
              <a:lnSpc>
                <a:spcPct val="150000"/>
              </a:lnSpc>
            </a:pPr>
            <a:r>
              <a:rPr lang="zh-CN" altLang="en-US" sz="1400" dirty="0">
                <a:solidFill>
                  <a:srgbClr val="7F7F7F"/>
                </a:solidFill>
                <a:latin typeface="Arial" panose="020B0604020202020204" pitchFamily="34" charset="0"/>
                <a:ea typeface="微软雅黑" panose="020B0503020204020204" charset="-122"/>
              </a:rPr>
              <a:t>（</a:t>
            </a:r>
            <a:r>
              <a:rPr lang="en-US" altLang="zh-CN" sz="1400" dirty="0">
                <a:solidFill>
                  <a:srgbClr val="7F7F7F"/>
                </a:solidFill>
                <a:latin typeface="Arial" panose="020B0604020202020204" pitchFamily="34" charset="0"/>
                <a:ea typeface="微软雅黑" panose="020B0503020204020204" charset="-122"/>
              </a:rPr>
              <a:t>6</a:t>
            </a:r>
            <a:r>
              <a:rPr lang="zh-CN" altLang="en-US" sz="1400" dirty="0">
                <a:solidFill>
                  <a:srgbClr val="7F7F7F"/>
                </a:solidFill>
                <a:latin typeface="Arial" panose="020B0604020202020204" pitchFamily="34" charset="0"/>
                <a:ea typeface="微软雅黑" panose="020B0503020204020204" charset="-122"/>
              </a:rPr>
              <a:t>）及时向国务院报告相关情况。</a:t>
            </a:r>
            <a:endParaRPr lang="zh-CN" altLang="en-US" sz="1400" dirty="0">
              <a:solidFill>
                <a:srgbClr val="7F7F7F"/>
              </a:solidFill>
              <a:latin typeface="Arial" panose="020B0604020202020204" pitchFamily="34" charset="0"/>
              <a:ea typeface="微软雅黑" panose="020B0503020204020204" charset="-122"/>
            </a:endParaRPr>
          </a:p>
        </p:txBody>
      </p:sp>
      <p:sp>
        <p:nvSpPr>
          <p:cNvPr id="9" name="矩形 8"/>
          <p:cNvSpPr/>
          <p:nvPr>
            <p:custDataLst>
              <p:tags r:id="rId5"/>
            </p:custDataLst>
          </p:nvPr>
        </p:nvSpPr>
        <p:spPr>
          <a:xfrm>
            <a:off x="108529" y="1285874"/>
            <a:ext cx="446302" cy="136525"/>
          </a:xfrm>
          <a:prstGeom prst="rect">
            <a:avLst/>
          </a:prstGeom>
          <a:solidFill>
            <a:srgbClr val="A1C3C1"/>
          </a:solidFill>
          <a:ln>
            <a:noFill/>
          </a:ln>
        </p:spPr>
        <p:style>
          <a:lnRef idx="2">
            <a:srgbClr val="A1C3C1">
              <a:shade val="50000"/>
            </a:srgbClr>
          </a:lnRef>
          <a:fillRef idx="1">
            <a:srgbClr val="A1C3C1"/>
          </a:fillRef>
          <a:effectRef idx="0">
            <a:srgbClr val="A1C3C1"/>
          </a:effectRef>
          <a:fontRef idx="minor">
            <a:sysClr val="window" lastClr="FFFFFF"/>
          </a:fontRef>
        </p:style>
        <p:txBody>
          <a:bodyPr wrap="square" rtlCol="0" anchor="ctr">
            <a:normAutofit fontScale="25000" lnSpcReduction="20000"/>
          </a:bodyPr>
          <a:lstStyle/>
          <a:p>
            <a:pPr algn="ctr"/>
            <a:endParaRPr lang="zh-CN" altLang="en-US">
              <a:latin typeface="Arial" panose="020B0604020202020204" pitchFamily="34" charset="0"/>
              <a:ea typeface="微软雅黑" panose="020B0503020204020204" charset="-122"/>
            </a:endParaRPr>
          </a:p>
        </p:txBody>
      </p:sp>
      <p:grpSp>
        <p:nvGrpSpPr>
          <p:cNvPr id="13" name="组合 12"/>
          <p:cNvGrpSpPr/>
          <p:nvPr>
            <p:custDataLst>
              <p:tags r:id="rId6"/>
            </p:custDataLst>
          </p:nvPr>
        </p:nvGrpSpPr>
        <p:grpSpPr>
          <a:xfrm>
            <a:off x="11339724" y="6513533"/>
            <a:ext cx="481014" cy="114300"/>
            <a:chOff x="9991725" y="6524625"/>
            <a:chExt cx="481014" cy="114300"/>
          </a:xfrm>
        </p:grpSpPr>
        <p:sp>
          <p:nvSpPr>
            <p:cNvPr id="10" name="椭圆 9"/>
            <p:cNvSpPr/>
            <p:nvPr>
              <p:custDataLst>
                <p:tags r:id="rId7"/>
              </p:custDataLst>
            </p:nvPr>
          </p:nvSpPr>
          <p:spPr>
            <a:xfrm>
              <a:off x="9991725" y="6524625"/>
              <a:ext cx="114300" cy="114300"/>
            </a:xfrm>
            <a:prstGeom prst="ellipse">
              <a:avLst/>
            </a:prstGeom>
            <a:solidFill>
              <a:sysClr val="windowText" lastClr="000000">
                <a:lumMod val="75000"/>
                <a:lumOff val="25000"/>
              </a:sysClr>
            </a:solidFill>
            <a:ln>
              <a:noFill/>
            </a:ln>
          </p:spPr>
          <p:style>
            <a:lnRef idx="2">
              <a:srgbClr val="A1C3C1">
                <a:shade val="50000"/>
              </a:srgbClr>
            </a:lnRef>
            <a:fillRef idx="1">
              <a:srgbClr val="A1C3C1"/>
            </a:fillRef>
            <a:effectRef idx="0">
              <a:srgbClr val="A1C3C1"/>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1" name="椭圆 10"/>
            <p:cNvSpPr/>
            <p:nvPr>
              <p:custDataLst>
                <p:tags r:id="rId8"/>
              </p:custDataLst>
            </p:nvPr>
          </p:nvSpPr>
          <p:spPr>
            <a:xfrm>
              <a:off x="10175082" y="6524625"/>
              <a:ext cx="114300" cy="114300"/>
            </a:xfrm>
            <a:prstGeom prst="ellipse">
              <a:avLst/>
            </a:prstGeom>
            <a:solidFill>
              <a:sysClr val="windowText" lastClr="000000">
                <a:lumMod val="65000"/>
                <a:lumOff val="35000"/>
              </a:sysClr>
            </a:solidFill>
            <a:ln>
              <a:noFill/>
            </a:ln>
          </p:spPr>
          <p:style>
            <a:lnRef idx="2">
              <a:srgbClr val="A1C3C1">
                <a:shade val="50000"/>
              </a:srgbClr>
            </a:lnRef>
            <a:fillRef idx="1">
              <a:srgbClr val="A1C3C1"/>
            </a:fillRef>
            <a:effectRef idx="0">
              <a:srgbClr val="A1C3C1"/>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2" name="椭圆 11"/>
            <p:cNvSpPr/>
            <p:nvPr>
              <p:custDataLst>
                <p:tags r:id="rId9"/>
              </p:custDataLst>
            </p:nvPr>
          </p:nvSpPr>
          <p:spPr>
            <a:xfrm>
              <a:off x="10358439" y="6524625"/>
              <a:ext cx="114300" cy="114300"/>
            </a:xfrm>
            <a:prstGeom prst="ellipse">
              <a:avLst/>
            </a:prstGeom>
            <a:solidFill>
              <a:sysClr val="windowText" lastClr="000000">
                <a:lumMod val="50000"/>
                <a:lumOff val="50000"/>
              </a:sysClr>
            </a:solidFill>
            <a:ln>
              <a:noFill/>
            </a:ln>
          </p:spPr>
          <p:style>
            <a:lnRef idx="2">
              <a:srgbClr val="A1C3C1">
                <a:shade val="50000"/>
              </a:srgbClr>
            </a:lnRef>
            <a:fillRef idx="1">
              <a:srgbClr val="A1C3C1"/>
            </a:fillRef>
            <a:effectRef idx="0">
              <a:srgbClr val="A1C3C1"/>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endParaRPr>
            </a:p>
          </p:txBody>
        </p:sp>
      </p:grpSp>
      <p:sp>
        <p:nvSpPr>
          <p:cNvPr id="16" name="任意多边形: 形状 15"/>
          <p:cNvSpPr/>
          <p:nvPr>
            <p:custDataLst>
              <p:tags r:id="rId10"/>
            </p:custDataLst>
          </p:nvPr>
        </p:nvSpPr>
        <p:spPr>
          <a:xfrm>
            <a:off x="4749801" y="647700"/>
            <a:ext cx="7442199" cy="5334000"/>
          </a:xfrm>
          <a:custGeom>
            <a:avLst/>
            <a:gdLst>
              <a:gd name="connsiteX0" fmla="*/ 0 w 7442199"/>
              <a:gd name="connsiteY0" fmla="*/ 0 h 5334000"/>
              <a:gd name="connsiteX1" fmla="*/ 7442199 w 7442199"/>
              <a:gd name="connsiteY1" fmla="*/ 0 h 5334000"/>
              <a:gd name="connsiteX2" fmla="*/ 7442199 w 7442199"/>
              <a:gd name="connsiteY2" fmla="*/ 5334000 h 5334000"/>
              <a:gd name="connsiteX3" fmla="*/ 0 w 7442199"/>
              <a:gd name="connsiteY3" fmla="*/ 5334000 h 5334000"/>
            </a:gdLst>
            <a:ahLst/>
            <a:cxnLst>
              <a:cxn ang="0">
                <a:pos x="connsiteX0" y="connsiteY0"/>
              </a:cxn>
              <a:cxn ang="0">
                <a:pos x="connsiteX1" y="connsiteY1"/>
              </a:cxn>
              <a:cxn ang="0">
                <a:pos x="connsiteX2" y="connsiteY2"/>
              </a:cxn>
              <a:cxn ang="0">
                <a:pos x="connsiteX3" y="connsiteY3"/>
              </a:cxn>
            </a:cxnLst>
            <a:rect l="l" t="t" r="r" b="b"/>
            <a:pathLst>
              <a:path w="7442199" h="5334000">
                <a:moveTo>
                  <a:pt x="0" y="0"/>
                </a:moveTo>
                <a:lnTo>
                  <a:pt x="7442199" y="0"/>
                </a:lnTo>
                <a:lnTo>
                  <a:pt x="7442199" y="5334000"/>
                </a:lnTo>
                <a:lnTo>
                  <a:pt x="0" y="5334000"/>
                </a:lnTo>
                <a:close/>
              </a:path>
            </a:pathLst>
          </a:custGeom>
          <a:noFill/>
          <a:ln w="76200">
            <a:solidFill>
              <a:srgbClr val="FFFFFF"/>
            </a:solidFill>
          </a:ln>
        </p:spPr>
        <p:style>
          <a:lnRef idx="2">
            <a:srgbClr val="A1C3C1">
              <a:shade val="50000"/>
            </a:srgbClr>
          </a:lnRef>
          <a:fillRef idx="1">
            <a:srgbClr val="A1C3C1"/>
          </a:fillRef>
          <a:effectRef idx="0">
            <a:srgbClr val="A1C3C1"/>
          </a:effectRef>
          <a:fontRef idx="minor">
            <a:sysClr val="window" lastClr="FFFFFF"/>
          </a:fontRef>
        </p:style>
        <p:txBody>
          <a:bodyPr wrap="square" rtlCol="0" anchor="ctr">
            <a:noAutofit/>
          </a:bodyPr>
          <a:lstStyle/>
          <a:p>
            <a:pPr algn="ctr"/>
            <a:endParaRPr lang="zh-CN" altLang="en-US">
              <a:latin typeface="Arial" panose="020B0604020202020204" pitchFamily="34" charset="0"/>
              <a:ea typeface="微软雅黑" panose="020B0503020204020204" charset="-122"/>
            </a:endParaRPr>
          </a:p>
        </p:txBody>
      </p:sp>
    </p:spTree>
    <p:custDataLst>
      <p:tags r:id="rId11"/>
    </p:custData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E:\桌面临时文件\@课件制作-材料\1陈晓宇制作\978-7-200-14983-8《城市轨道交通法律法规》PPT模板修改\9.jpg9"/>
          <p:cNvPicPr>
            <a:picLocks noChangeAspect="1"/>
          </p:cNvPicPr>
          <p:nvPr>
            <p:custDataLst>
              <p:tags r:id="rId1"/>
            </p:custDataLst>
          </p:nvPr>
        </p:nvPicPr>
        <p:blipFill rotWithShape="1">
          <a:blip r:embed="rId2"/>
          <a:srcRect l="32382" t="148" r="4510" b="-148"/>
          <a:stretch>
            <a:fillRect/>
          </a:stretch>
        </p:blipFill>
        <p:spPr>
          <a:xfrm>
            <a:off x="0" y="194310"/>
            <a:ext cx="6096000" cy="6498590"/>
          </a:xfrm>
          <a:custGeom>
            <a:avLst/>
            <a:gdLst>
              <a:gd name="connsiteX0" fmla="*/ 0 w 6096000"/>
              <a:gd name="connsiteY0" fmla="*/ 0 h 6435725"/>
              <a:gd name="connsiteX1" fmla="*/ 4487069 w 6096000"/>
              <a:gd name="connsiteY1" fmla="*/ 0 h 6435725"/>
              <a:gd name="connsiteX2" fmla="*/ 6096000 w 6096000"/>
              <a:gd name="connsiteY2" fmla="*/ 6435725 h 6435725"/>
              <a:gd name="connsiteX3" fmla="*/ 0 w 6096000"/>
              <a:gd name="connsiteY3" fmla="*/ 6435725 h 6435725"/>
            </a:gdLst>
            <a:ahLst/>
            <a:cxnLst>
              <a:cxn ang="0">
                <a:pos x="connsiteX0" y="connsiteY0"/>
              </a:cxn>
              <a:cxn ang="0">
                <a:pos x="connsiteX1" y="connsiteY1"/>
              </a:cxn>
              <a:cxn ang="0">
                <a:pos x="connsiteX2" y="connsiteY2"/>
              </a:cxn>
              <a:cxn ang="0">
                <a:pos x="connsiteX3" y="connsiteY3"/>
              </a:cxn>
            </a:cxnLst>
            <a:rect l="l" t="t" r="r" b="b"/>
            <a:pathLst>
              <a:path w="6096000" h="6435725">
                <a:moveTo>
                  <a:pt x="0" y="0"/>
                </a:moveTo>
                <a:lnTo>
                  <a:pt x="4487069" y="0"/>
                </a:lnTo>
                <a:lnTo>
                  <a:pt x="6096000" y="6435725"/>
                </a:lnTo>
                <a:lnTo>
                  <a:pt x="0" y="6435725"/>
                </a:lnTo>
                <a:close/>
              </a:path>
            </a:pathLst>
          </a:custGeom>
        </p:spPr>
      </p:pic>
      <p:sp>
        <p:nvSpPr>
          <p:cNvPr id="13" name="TextBox 12"/>
          <p:cNvSpPr txBox="1"/>
          <p:nvPr>
            <p:custDataLst>
              <p:tags r:id="rId3"/>
            </p:custDataLst>
          </p:nvPr>
        </p:nvSpPr>
        <p:spPr>
          <a:xfrm>
            <a:off x="5693079" y="696675"/>
            <a:ext cx="5305818" cy="120032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300" normalizeH="0" noProof="0" dirty="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rPr>
              <a:t>国家城市轨道交通应急指挥部应对</a:t>
            </a:r>
            <a:endParaRPr kumimoji="0" lang="zh-CN" altLang="en-US" sz="3600" b="1" i="0" u="none" strike="noStrike" kern="1200" cap="none" spc="300" normalizeH="0" noProof="0" dirty="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grpSp>
        <p:nvGrpSpPr>
          <p:cNvPr id="14" name="Group 13"/>
          <p:cNvGrpSpPr/>
          <p:nvPr>
            <p:custDataLst>
              <p:tags r:id="rId4"/>
            </p:custDataLst>
          </p:nvPr>
        </p:nvGrpSpPr>
        <p:grpSpPr>
          <a:xfrm rot="5400000" flipV="1">
            <a:off x="10766143" y="239149"/>
            <a:ext cx="1004026" cy="940112"/>
            <a:chOff x="8532745" y="571782"/>
            <a:chExt cx="1931366" cy="1845590"/>
          </a:xfrm>
        </p:grpSpPr>
        <p:sp>
          <p:nvSpPr>
            <p:cNvPr id="15" name="Right Triangle 14"/>
            <p:cNvSpPr/>
            <p:nvPr>
              <p:custDataLst>
                <p:tags r:id="rId5"/>
              </p:custDataLst>
            </p:nvPr>
          </p:nvSpPr>
          <p:spPr>
            <a:xfrm>
              <a:off x="8532745" y="855272"/>
              <a:ext cx="1562100" cy="1562100"/>
            </a:xfrm>
            <a:prstGeom prst="rtTriangle">
              <a:avLst/>
            </a:prstGeom>
            <a:noFill/>
            <a:ln w="57150">
              <a:solidFill>
                <a:sysClr val="window" lastClr="FFFFFF">
                  <a:lumMod val="85000"/>
                </a:sysClr>
              </a:solid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16" name="Right Triangle 15"/>
            <p:cNvSpPr/>
            <p:nvPr>
              <p:custDataLst>
                <p:tags r:id="rId6"/>
              </p:custDataLst>
            </p:nvPr>
          </p:nvSpPr>
          <p:spPr>
            <a:xfrm>
              <a:off x="8902011" y="571782"/>
              <a:ext cx="1562100" cy="1562100"/>
            </a:xfrm>
            <a:prstGeom prst="rtTriangle">
              <a:avLst/>
            </a:prstGeom>
            <a:noFill/>
            <a:ln w="57150">
              <a:solidFill>
                <a:sysClr val="window" lastClr="FFFFFF">
                  <a:lumMod val="50000"/>
                </a:sysClr>
              </a:solid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lumMod val="95000"/>
                    <a:lumOff val="5000"/>
                  </a:prstClr>
                </a:solidFill>
                <a:effectLst/>
                <a:uLnTx/>
                <a:uFillTx/>
                <a:latin typeface="等线" panose="02010600030101010101" charset="-122"/>
                <a:ea typeface="微软雅黑" panose="020B0503020204020204" charset="-122"/>
                <a:cs typeface="+mn-ea"/>
              </a:endParaRPr>
            </a:p>
          </p:txBody>
        </p:sp>
      </p:grpSp>
      <p:sp>
        <p:nvSpPr>
          <p:cNvPr id="30" name="TextBox 12"/>
          <p:cNvSpPr txBox="1"/>
          <p:nvPr>
            <p:custDataLst>
              <p:tags r:id="rId7"/>
            </p:custDataLst>
          </p:nvPr>
        </p:nvSpPr>
        <p:spPr>
          <a:xfrm>
            <a:off x="6314120" y="2054755"/>
            <a:ext cx="5424092" cy="4480394"/>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150" normalizeH="0" noProof="0" dirty="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rPr>
              <a:t>根据事件应对工作需要和国务院决策部署，成立国家城市轨道交通应急指挥部，统一领导、组织和指挥运营突发事件应急处置工作。</a:t>
            </a:r>
            <a:endParaRPr kumimoji="0" lang="en-US" altLang="zh-CN" sz="1600" b="0" i="0" u="none" strike="noStrike" kern="1200" cap="none" spc="150" normalizeH="0" noProof="0" dirty="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endParaRPr>
          </a:p>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150" normalizeH="0" noProof="0" dirty="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rPr>
              <a:t>主要开展以下工作。</a:t>
            </a:r>
            <a:endParaRPr kumimoji="0" lang="zh-CN" altLang="en-US" sz="1600" b="0" i="0" u="none" strike="noStrike" kern="1200" cap="none" spc="150" normalizeH="0" noProof="0" dirty="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endParaRPr>
          </a:p>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150" normalizeH="0" noProof="0" dirty="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rPr>
              <a:t>（</a:t>
            </a:r>
            <a:r>
              <a:rPr kumimoji="0" lang="en-US" altLang="zh-CN" sz="1600" b="0" i="0" u="none" strike="noStrike" kern="1200" cap="none" spc="150" normalizeH="0" noProof="0" dirty="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rPr>
              <a:t>1</a:t>
            </a:r>
            <a:r>
              <a:rPr kumimoji="0" lang="zh-CN" altLang="en-US" sz="1600" b="0" i="0" u="none" strike="noStrike" kern="1200" cap="none" spc="150" normalizeH="0" noProof="0" dirty="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rPr>
              <a:t>）组织有关部门和单位、专家组进行会商，研究分析事态，部署应急处置工作。</a:t>
            </a:r>
            <a:endParaRPr kumimoji="0" lang="zh-CN" altLang="en-US" sz="1600" b="0" i="0" u="none" strike="noStrike" kern="1200" cap="none" spc="150" normalizeH="0" noProof="0" dirty="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endParaRPr>
          </a:p>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150" normalizeH="0" noProof="0" dirty="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rPr>
              <a:t>（</a:t>
            </a:r>
            <a:r>
              <a:rPr kumimoji="0" lang="en-US" altLang="zh-CN" sz="1600" b="0" i="0" u="none" strike="noStrike" kern="1200" cap="none" spc="150" normalizeH="0" noProof="0" dirty="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rPr>
              <a:t>2</a:t>
            </a:r>
            <a:r>
              <a:rPr kumimoji="0" lang="zh-CN" altLang="en-US" sz="1600" b="0" i="0" u="none" strike="noStrike" kern="1200" cap="none" spc="150" normalizeH="0" noProof="0" dirty="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rPr>
              <a:t>）根据需要赴事发现场，或派出前方工作组赴事发现场，协调开展应对工作。</a:t>
            </a:r>
            <a:endParaRPr kumimoji="0" lang="zh-CN" altLang="en-US" sz="1600" b="0" i="0" u="none" strike="noStrike" kern="1200" cap="none" spc="150" normalizeH="0" noProof="0" dirty="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endParaRPr>
          </a:p>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150" normalizeH="0" noProof="0" dirty="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rPr>
              <a:t>（</a:t>
            </a:r>
            <a:r>
              <a:rPr kumimoji="0" lang="en-US" altLang="zh-CN" sz="1600" b="0" i="0" u="none" strike="noStrike" kern="1200" cap="none" spc="150" normalizeH="0" noProof="0" dirty="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rPr>
              <a:t>3</a:t>
            </a:r>
            <a:r>
              <a:rPr kumimoji="0" lang="zh-CN" altLang="en-US" sz="1600" b="0" i="0" u="none" strike="noStrike" kern="1200" cap="none" spc="150" normalizeH="0" noProof="0" dirty="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rPr>
              <a:t>）研究决定地方人民政府和有关部门提出的请求事项，重要事项报国务院决策。</a:t>
            </a:r>
            <a:endParaRPr kumimoji="0" lang="zh-CN" altLang="en-US" sz="1600" b="0" i="0" u="none" strike="noStrike" kern="1200" cap="none" spc="150" normalizeH="0" noProof="0" dirty="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endParaRPr>
          </a:p>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150" normalizeH="0" noProof="0" dirty="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rPr>
              <a:t>（</a:t>
            </a:r>
            <a:r>
              <a:rPr kumimoji="0" lang="en-US" altLang="zh-CN" sz="1600" b="0" i="0" u="none" strike="noStrike" kern="1200" cap="none" spc="150" normalizeH="0" noProof="0" dirty="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rPr>
              <a:t>4</a:t>
            </a:r>
            <a:r>
              <a:rPr kumimoji="0" lang="zh-CN" altLang="en-US" sz="1600" b="0" i="0" u="none" strike="noStrike" kern="1200" cap="none" spc="150" normalizeH="0" noProof="0" dirty="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rPr>
              <a:t>）统一组织信息发布和舆论引导工作。</a:t>
            </a:r>
            <a:endParaRPr kumimoji="0" lang="zh-CN" altLang="en-US" sz="1600" b="0" i="0" u="none" strike="noStrike" kern="1200" cap="none" spc="150" normalizeH="0" noProof="0" dirty="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endParaRPr>
          </a:p>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150" normalizeH="0" noProof="0" dirty="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rPr>
              <a:t>（</a:t>
            </a:r>
            <a:r>
              <a:rPr kumimoji="0" lang="en-US" altLang="zh-CN" sz="1600" b="0" i="0" u="none" strike="noStrike" kern="1200" cap="none" spc="150" normalizeH="0" noProof="0" dirty="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rPr>
              <a:t>5</a:t>
            </a:r>
            <a:r>
              <a:rPr kumimoji="0" lang="zh-CN" altLang="en-US" sz="1600" b="0" i="0" u="none" strike="noStrike" kern="1200" cap="none" spc="150" normalizeH="0" noProof="0" dirty="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rPr>
              <a:t>）对事件处置工作进行总结并报告国务院。 </a:t>
            </a:r>
            <a:endParaRPr kumimoji="0" lang="en-US" altLang="zh-CN" sz="1600" b="0" i="0" u="none" strike="noStrike" kern="1200" cap="none" spc="150" normalizeH="0" noProof="0" dirty="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endParaRPr>
          </a:p>
        </p:txBody>
      </p:sp>
    </p:spTree>
    <p:custDataLst>
      <p:tags r:id="rId8"/>
    </p:custData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17" name="Rectangle 16"/>
          <p:cNvSpPr/>
          <p:nvPr>
            <p:custDataLst>
              <p:tags r:id="rId1"/>
            </p:custDataLst>
          </p:nvPr>
        </p:nvSpPr>
        <p:spPr>
          <a:xfrm>
            <a:off x="6662112" y="3693337"/>
            <a:ext cx="5230877" cy="1203022"/>
          </a:xfrm>
          <a:prstGeom prst="rect">
            <a:avLst/>
          </a:prstGeom>
        </p:spPr>
        <p:txBody>
          <a:bodyPr wrap="square" tIns="0">
            <a:spAutoFit/>
          </a:bodyPr>
          <a:lstStyle/>
          <a:p>
            <a:pPr lvl="0" defTabSz="913765">
              <a:lnSpc>
                <a:spcPct val="120000"/>
              </a:lnSpc>
              <a:defRPr/>
            </a:pPr>
            <a:r>
              <a:rPr lang="zh-CN" altLang="en-US" sz="1600" spc="150" dirty="0">
                <a:solidFill>
                  <a:prstClr val="white"/>
                </a:solidFill>
                <a:latin typeface="微软雅黑" panose="020B0503020204020204" charset="-122"/>
                <a:ea typeface="微软雅黑" panose="020B0503020204020204" charset="-122"/>
                <a:cs typeface="微软雅黑" panose="020B0503020204020204" charset="-122"/>
              </a:rPr>
              <a:t>城市轨道交通所在地城市人民政府要及时组织制订补助、补偿、抚慰、抚恤、安置和环境恢复等善后工作方案并组织实施。组织保险机构及时开展相关理赔工作，尽快消除运营突发事件的影响。。</a:t>
            </a:r>
            <a:endParaRPr lang="zh-CN" altLang="en-US" sz="1600" spc="150" dirty="0">
              <a:solidFill>
                <a:prstClr val="white"/>
              </a:solidFill>
              <a:latin typeface="微软雅黑" panose="020B0503020204020204" charset="-122"/>
              <a:ea typeface="微软雅黑" panose="020B0503020204020204" charset="-122"/>
              <a:cs typeface="微软雅黑" panose="020B0503020204020204" charset="-122"/>
            </a:endParaRPr>
          </a:p>
        </p:txBody>
      </p:sp>
      <p:sp>
        <p:nvSpPr>
          <p:cNvPr id="25" name="TextBox 24"/>
          <p:cNvSpPr txBox="1"/>
          <p:nvPr>
            <p:custDataLst>
              <p:tags r:id="rId2"/>
            </p:custDataLst>
          </p:nvPr>
        </p:nvSpPr>
        <p:spPr>
          <a:xfrm>
            <a:off x="6662112" y="2196228"/>
            <a:ext cx="5230877" cy="1087670"/>
          </a:xfrm>
          <a:prstGeom prst="rect">
            <a:avLst/>
          </a:prstGeom>
          <a:noFill/>
        </p:spPr>
        <p:txBody>
          <a:bodyPr wrap="square" bIns="0" rtlCol="0" anchor="b" anchorCtr="0">
            <a:norm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3600" b="1" i="0" u="none" strike="noStrike" kern="1200" cap="none" normalizeH="0" noProof="0">
                <a:ln>
                  <a:noFill/>
                </a:ln>
                <a:solidFill>
                  <a:srgbClr val="1EAAE3"/>
                </a:solidFill>
                <a:effectLst/>
                <a:uLnTx/>
                <a:uFillTx/>
                <a:latin typeface="微软雅黑" panose="020B0503020204020204" charset="-122"/>
                <a:ea typeface="微软雅黑" panose="020B0503020204020204" charset="-122"/>
                <a:cs typeface="+mn-ea"/>
              </a:rPr>
              <a:t>（一）善后处置</a:t>
            </a:r>
            <a:endParaRPr kumimoji="0" lang="en-US" altLang="zh-CN" sz="3600" b="1" i="0" u="none" strike="noStrike" kern="1200" cap="none" normalizeH="0" noProof="0">
              <a:ln>
                <a:noFill/>
              </a:ln>
              <a:solidFill>
                <a:srgbClr val="1EAAE3"/>
              </a:solidFill>
              <a:effectLst/>
              <a:uLnTx/>
              <a:uFillTx/>
              <a:latin typeface="微软雅黑" panose="020B0503020204020204" charset="-122"/>
              <a:ea typeface="微软雅黑" panose="020B0503020204020204" charset="-122"/>
              <a:cs typeface="+mn-ea"/>
            </a:endParaRPr>
          </a:p>
        </p:txBody>
      </p:sp>
      <p:sp>
        <p:nvSpPr>
          <p:cNvPr id="27" name="Rectangle 26"/>
          <p:cNvSpPr/>
          <p:nvPr>
            <p:custDataLst>
              <p:tags r:id="rId3"/>
            </p:custDataLst>
          </p:nvPr>
        </p:nvSpPr>
        <p:spPr>
          <a:xfrm>
            <a:off x="2420245" y="5716964"/>
            <a:ext cx="2049808" cy="334900"/>
          </a:xfrm>
          <a:prstGeom prst="rect">
            <a:avLst/>
          </a:prstGeom>
        </p:spPr>
        <p:txBody>
          <a:bodyPr wrap="square">
            <a:norm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BABBBE"/>
                </a:solidFill>
                <a:effectLst/>
                <a:uLnTx/>
                <a:uFillTx/>
                <a:latin typeface="微软雅黑" panose="020B0503020204020204" charset="-122"/>
                <a:ea typeface="微软雅黑" panose="020B0503020204020204" charset="-122"/>
                <a:cs typeface="Open Sans" panose="020B0606030504020204" pitchFamily="34" charset="0"/>
              </a:rPr>
              <a:t>www.wps.cn</a:t>
            </a:r>
            <a:endParaRPr kumimoji="0" lang="en-US" altLang="zh-CN" sz="1200" b="0" i="0" u="none" strike="noStrike" kern="1200" cap="none" spc="0" normalizeH="0" baseline="0" noProof="0" dirty="0">
              <a:ln>
                <a:noFill/>
              </a:ln>
              <a:solidFill>
                <a:srgbClr val="BABBBE"/>
              </a:solidFill>
              <a:effectLst/>
              <a:uLnTx/>
              <a:uFillTx/>
              <a:latin typeface="微软雅黑" panose="020B0503020204020204" charset="-122"/>
              <a:ea typeface="微软雅黑" panose="020B0503020204020204" charset="-122"/>
              <a:cs typeface="Open Sans" panose="020B0606030504020204" pitchFamily="34" charset="0"/>
            </a:endParaRPr>
          </a:p>
        </p:txBody>
      </p:sp>
      <p:sp>
        <p:nvSpPr>
          <p:cNvPr id="28" name="Rectangle 27"/>
          <p:cNvSpPr/>
          <p:nvPr>
            <p:custDataLst>
              <p:tags r:id="rId4"/>
            </p:custDataLst>
          </p:nvPr>
        </p:nvSpPr>
        <p:spPr>
          <a:xfrm flipV="1">
            <a:off x="2495551" y="5642917"/>
            <a:ext cx="3848100" cy="104977"/>
          </a:xfrm>
          <a:prstGeom prst="rect">
            <a:avLst/>
          </a:prstGeom>
          <a:solidFill>
            <a:srgbClr val="1EAAE3"/>
          </a:solidFill>
          <a:ln>
            <a:noFill/>
          </a:ln>
          <a:effectLst/>
        </p:spPr>
        <p:style>
          <a:lnRef idx="2">
            <a:srgbClr val="1E6BC5">
              <a:shade val="50000"/>
            </a:srgbClr>
          </a:lnRef>
          <a:fillRef idx="1">
            <a:srgbClr val="1E6BC5"/>
          </a:fillRef>
          <a:effectRef idx="0">
            <a:srgbClr val="1E6BC5"/>
          </a:effectRef>
          <a:fontRef idx="minor">
            <a:sysClr val="window" lastClr="FFFFFF"/>
          </a:fontRef>
        </p:style>
        <p:txBody>
          <a:bodyPr rtlCol="0" anchor="ctr">
            <a:normAutofit fontScale="25000" lnSpcReduction="20000"/>
          </a:bodyPr>
          <a:lstStyle/>
          <a:p>
            <a:pPr marL="0" marR="0" lvl="0" indent="0" algn="ctr" defTabSz="914400" rtl="0" eaLnBrk="1" fontAlgn="auto" latinLnBrk="0" hangingPunct="1">
              <a:lnSpc>
                <a:spcPct val="140000"/>
              </a:lnSpc>
              <a:spcBef>
                <a:spcPts val="0"/>
              </a:spcBef>
              <a:spcAft>
                <a:spcPts val="0"/>
              </a:spcAft>
              <a:buClrTx/>
              <a:buSzTx/>
              <a:buFontTx/>
              <a:buNone/>
              <a:defRPr/>
            </a:pPr>
            <a:endParaRPr kumimoji="0" lang="id-ID" sz="1350" b="0" i="0" u="none" strike="noStrike" kern="1200" cap="none" spc="0" normalizeH="0" baseline="0" noProof="0">
              <a:ln>
                <a:noFill/>
              </a:ln>
              <a:solidFill>
                <a:srgbClr val="1EAAE3"/>
              </a:solidFill>
              <a:effectLst/>
              <a:uLnTx/>
              <a:uFillTx/>
              <a:latin typeface="微软雅黑" panose="020B0503020204020204" charset="-122"/>
              <a:ea typeface="微软雅黑" panose="020B0503020204020204" charset="-122"/>
              <a:cs typeface="+mn-ea"/>
            </a:endParaRPr>
          </a:p>
        </p:txBody>
      </p:sp>
      <p:pic>
        <p:nvPicPr>
          <p:cNvPr id="3" name="图片 2"/>
          <p:cNvPicPr>
            <a:picLocks noChangeAspect="1"/>
          </p:cNvPicPr>
          <p:nvPr>
            <p:custDataLst>
              <p:tags r:id="rId5"/>
            </p:custDataLst>
          </p:nvPr>
        </p:nvPicPr>
        <p:blipFill rotWithShape="1">
          <a:blip r:embed="rId6"/>
          <a:srcRect/>
          <a:stretch>
            <a:fillRect/>
          </a:stretch>
        </p:blipFill>
        <p:spPr>
          <a:xfrm>
            <a:off x="2495551" y="0"/>
            <a:ext cx="3848100" cy="5642917"/>
          </a:xfrm>
          <a:prstGeom prst="rect">
            <a:avLst/>
          </a:prstGeom>
        </p:spPr>
      </p:pic>
      <p:sp>
        <p:nvSpPr>
          <p:cNvPr id="21" name="Freeform 20"/>
          <p:cNvSpPr/>
          <p:nvPr>
            <p:custDataLst>
              <p:tags r:id="rId7"/>
            </p:custDataLst>
          </p:nvPr>
        </p:nvSpPr>
        <p:spPr>
          <a:xfrm>
            <a:off x="467658" y="806136"/>
            <a:ext cx="1761487" cy="261248"/>
          </a:xfrm>
          <a:custGeom>
            <a:avLst/>
            <a:gdLst/>
            <a:ahLst/>
            <a:cxnLst/>
            <a:rect l="l" t="t" r="r" b="b"/>
            <a:pathLst>
              <a:path w="1761487" h="261248">
                <a:moveTo>
                  <a:pt x="1637853" y="0"/>
                </a:moveTo>
                <a:lnTo>
                  <a:pt x="1761487" y="130905"/>
                </a:lnTo>
                <a:lnTo>
                  <a:pt x="1637853" y="261248"/>
                </a:lnTo>
                <a:lnTo>
                  <a:pt x="1600200" y="221920"/>
                </a:lnTo>
                <a:lnTo>
                  <a:pt x="1687306" y="130905"/>
                </a:lnTo>
                <a:lnTo>
                  <a:pt x="1600200" y="38767"/>
                </a:lnTo>
                <a:close/>
                <a:moveTo>
                  <a:pt x="1371153" y="0"/>
                </a:moveTo>
                <a:lnTo>
                  <a:pt x="1494787" y="130905"/>
                </a:lnTo>
                <a:lnTo>
                  <a:pt x="1371153" y="261248"/>
                </a:lnTo>
                <a:lnTo>
                  <a:pt x="1333500" y="221920"/>
                </a:lnTo>
                <a:lnTo>
                  <a:pt x="1420606" y="130905"/>
                </a:lnTo>
                <a:lnTo>
                  <a:pt x="1333500" y="38767"/>
                </a:lnTo>
                <a:close/>
                <a:moveTo>
                  <a:pt x="1104453" y="0"/>
                </a:moveTo>
                <a:lnTo>
                  <a:pt x="1228087" y="130905"/>
                </a:lnTo>
                <a:lnTo>
                  <a:pt x="1104453" y="261248"/>
                </a:lnTo>
                <a:lnTo>
                  <a:pt x="1066800" y="221920"/>
                </a:lnTo>
                <a:lnTo>
                  <a:pt x="1153907" y="130905"/>
                </a:lnTo>
                <a:lnTo>
                  <a:pt x="1066800" y="38767"/>
                </a:lnTo>
                <a:close/>
                <a:moveTo>
                  <a:pt x="837753" y="0"/>
                </a:moveTo>
                <a:lnTo>
                  <a:pt x="961387" y="130905"/>
                </a:lnTo>
                <a:lnTo>
                  <a:pt x="837753" y="261248"/>
                </a:lnTo>
                <a:lnTo>
                  <a:pt x="800100" y="221920"/>
                </a:lnTo>
                <a:lnTo>
                  <a:pt x="887206" y="130905"/>
                </a:lnTo>
                <a:lnTo>
                  <a:pt x="800100" y="38767"/>
                </a:lnTo>
                <a:close/>
                <a:moveTo>
                  <a:pt x="571053" y="0"/>
                </a:moveTo>
                <a:lnTo>
                  <a:pt x="694687" y="130905"/>
                </a:lnTo>
                <a:lnTo>
                  <a:pt x="571053" y="261248"/>
                </a:lnTo>
                <a:lnTo>
                  <a:pt x="533400" y="221920"/>
                </a:lnTo>
                <a:lnTo>
                  <a:pt x="620506" y="130905"/>
                </a:lnTo>
                <a:lnTo>
                  <a:pt x="533400" y="38767"/>
                </a:lnTo>
                <a:close/>
                <a:moveTo>
                  <a:pt x="304352" y="0"/>
                </a:moveTo>
                <a:lnTo>
                  <a:pt x="427987" y="130905"/>
                </a:lnTo>
                <a:lnTo>
                  <a:pt x="304352" y="261248"/>
                </a:lnTo>
                <a:lnTo>
                  <a:pt x="266700" y="221920"/>
                </a:lnTo>
                <a:lnTo>
                  <a:pt x="353806" y="130905"/>
                </a:lnTo>
                <a:lnTo>
                  <a:pt x="266700" y="38767"/>
                </a:lnTo>
                <a:close/>
                <a:moveTo>
                  <a:pt x="37652" y="0"/>
                </a:moveTo>
                <a:lnTo>
                  <a:pt x="161287" y="130905"/>
                </a:lnTo>
                <a:lnTo>
                  <a:pt x="37652" y="261248"/>
                </a:lnTo>
                <a:lnTo>
                  <a:pt x="0" y="221920"/>
                </a:lnTo>
                <a:lnTo>
                  <a:pt x="87106" y="130905"/>
                </a:lnTo>
                <a:lnTo>
                  <a:pt x="0" y="38767"/>
                </a:lnTo>
                <a:close/>
              </a:path>
            </a:pathLst>
          </a:custGeom>
          <a:solidFill>
            <a:sysClr val="window" lastClr="FFFFF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normAutofit fontScale="77500" lnSpcReduction="20000"/>
          </a:bodyP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id-ID" sz="135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26" name="TextBox 24"/>
          <p:cNvSpPr txBox="1"/>
          <p:nvPr>
            <p:custDataLst>
              <p:tags r:id="rId8"/>
            </p:custDataLst>
          </p:nvPr>
        </p:nvSpPr>
        <p:spPr>
          <a:xfrm>
            <a:off x="517613" y="1141431"/>
            <a:ext cx="1977938" cy="574709"/>
          </a:xfrm>
          <a:prstGeom prst="rect">
            <a:avLst/>
          </a:prstGeom>
          <a:noFill/>
        </p:spPr>
        <p:txBody>
          <a:bodyPr wrap="square" rtlCol="0">
            <a:norm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1" i="0" u="none" strike="noStrike" kern="1200" cap="none" spc="300" normalizeH="0" noProof="0">
                <a:ln>
                  <a:noFill/>
                </a:ln>
                <a:solidFill>
                  <a:srgbClr val="1EAAE3"/>
                </a:solidFill>
                <a:effectLst/>
                <a:uLnTx/>
                <a:uFillTx/>
                <a:latin typeface="微软雅黑" panose="020B0503020204020204" charset="-122"/>
                <a:ea typeface="微软雅黑" panose="020B0503020204020204" charset="-122"/>
                <a:cs typeface="+mn-ea"/>
              </a:rPr>
              <a:t>后期处置</a:t>
            </a:r>
            <a:endParaRPr kumimoji="0" lang="zh-CN" altLang="en-US" sz="2800" b="1" i="0" u="none" strike="noStrike" kern="1200" cap="none" spc="300" normalizeH="0" noProof="0">
              <a:ln>
                <a:noFill/>
              </a:ln>
              <a:solidFill>
                <a:srgbClr val="1EAAE3"/>
              </a:solidFill>
              <a:effectLst/>
              <a:uLnTx/>
              <a:uFillTx/>
              <a:latin typeface="微软雅黑" panose="020B0503020204020204" charset="-122"/>
              <a:ea typeface="微软雅黑" panose="020B0503020204020204" charset="-122"/>
              <a:cs typeface="+mn-ea"/>
            </a:endParaRPr>
          </a:p>
        </p:txBody>
      </p:sp>
      <p:sp>
        <p:nvSpPr>
          <p:cNvPr id="4" name="矩形 3"/>
          <p:cNvSpPr/>
          <p:nvPr>
            <p:custDataLst>
              <p:tags r:id="rId9"/>
            </p:custDataLst>
          </p:nvPr>
        </p:nvSpPr>
        <p:spPr>
          <a:xfrm>
            <a:off x="2495551" y="0"/>
            <a:ext cx="3848100" cy="5747894"/>
          </a:xfrm>
          <a:prstGeom prst="rect">
            <a:avLst/>
          </a:prstGeom>
          <a:noFill/>
          <a:ln>
            <a:solidFill>
              <a:sysClr val="window" lastClr="FFFFFF"/>
            </a:solid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kumimoji="1" lang="zh-CN" altLang="en-US"/>
          </a:p>
        </p:txBody>
      </p:sp>
    </p:spTree>
    <p:custDataLst>
      <p:tags r:id="rId10"/>
    </p:custData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17" name="Rectangle 16"/>
          <p:cNvSpPr/>
          <p:nvPr>
            <p:custDataLst>
              <p:tags r:id="rId1"/>
            </p:custDataLst>
          </p:nvPr>
        </p:nvSpPr>
        <p:spPr>
          <a:xfrm>
            <a:off x="6662112" y="3693337"/>
            <a:ext cx="5230877" cy="1203022"/>
          </a:xfrm>
          <a:prstGeom prst="rect">
            <a:avLst/>
          </a:prstGeom>
        </p:spPr>
        <p:txBody>
          <a:bodyPr wrap="square" tIns="0">
            <a:spAutoFit/>
          </a:bodyPr>
          <a:lstStyle/>
          <a:p>
            <a:pPr lvl="0" defTabSz="913765">
              <a:lnSpc>
                <a:spcPct val="120000"/>
              </a:lnSpc>
              <a:defRPr/>
            </a:pPr>
            <a:r>
              <a:rPr lang="zh-CN" altLang="en-US" sz="1600" spc="150" dirty="0">
                <a:solidFill>
                  <a:prstClr val="white"/>
                </a:solidFill>
                <a:latin typeface="微软雅黑" panose="020B0503020204020204" charset="-122"/>
                <a:ea typeface="微软雅黑" panose="020B0503020204020204" charset="-122"/>
                <a:cs typeface="微软雅黑" panose="020B0503020204020204" charset="-122"/>
              </a:rPr>
              <a:t>运营突发事件发生后，按照</a:t>
            </a:r>
            <a:r>
              <a:rPr lang="en-US" altLang="zh-CN" sz="1600" spc="150" dirty="0">
                <a:solidFill>
                  <a:prstClr val="white"/>
                </a:solidFill>
                <a:latin typeface="微软雅黑" panose="020B0503020204020204" charset="-122"/>
                <a:ea typeface="微软雅黑" panose="020B0503020204020204" charset="-122"/>
                <a:cs typeface="微软雅黑" panose="020B0503020204020204" charset="-122"/>
              </a:rPr>
              <a:t>《</a:t>
            </a:r>
            <a:r>
              <a:rPr lang="zh-CN" altLang="en-US" sz="1600" spc="150" dirty="0">
                <a:solidFill>
                  <a:prstClr val="white"/>
                </a:solidFill>
                <a:latin typeface="微软雅黑" panose="020B0503020204020204" charset="-122"/>
                <a:ea typeface="微软雅黑" panose="020B0503020204020204" charset="-122"/>
                <a:cs typeface="微软雅黑" panose="020B0503020204020204" charset="-122"/>
              </a:rPr>
              <a:t>生产安全事故报告和调查处理条例</a:t>
            </a:r>
            <a:r>
              <a:rPr lang="en-US" altLang="zh-CN" sz="1600" spc="150" dirty="0">
                <a:solidFill>
                  <a:prstClr val="white"/>
                </a:solidFill>
                <a:latin typeface="微软雅黑" panose="020B0503020204020204" charset="-122"/>
                <a:ea typeface="微软雅黑" panose="020B0503020204020204" charset="-122"/>
                <a:cs typeface="微软雅黑" panose="020B0503020204020204" charset="-122"/>
              </a:rPr>
              <a:t>》</a:t>
            </a:r>
            <a:r>
              <a:rPr lang="zh-CN" altLang="en-US" sz="1600" spc="150" dirty="0">
                <a:solidFill>
                  <a:prstClr val="white"/>
                </a:solidFill>
                <a:latin typeface="微软雅黑" panose="020B0503020204020204" charset="-122"/>
                <a:ea typeface="微软雅黑" panose="020B0503020204020204" charset="-122"/>
                <a:cs typeface="微软雅黑" panose="020B0503020204020204" charset="-122"/>
              </a:rPr>
              <a:t>等有关规定成立调查组，查明事件原因、性质、人员伤亡、影响范围、经济损失等情况，提出防范、整改措施和处理建议。</a:t>
            </a:r>
            <a:endParaRPr lang="zh-CN" altLang="en-US" sz="1600" spc="150" dirty="0">
              <a:solidFill>
                <a:prstClr val="white"/>
              </a:solidFill>
              <a:latin typeface="微软雅黑" panose="020B0503020204020204" charset="-122"/>
              <a:ea typeface="微软雅黑" panose="020B0503020204020204" charset="-122"/>
              <a:cs typeface="微软雅黑" panose="020B0503020204020204" charset="-122"/>
            </a:endParaRPr>
          </a:p>
        </p:txBody>
      </p:sp>
      <p:sp>
        <p:nvSpPr>
          <p:cNvPr id="25" name="TextBox 24"/>
          <p:cNvSpPr txBox="1"/>
          <p:nvPr>
            <p:custDataLst>
              <p:tags r:id="rId2"/>
            </p:custDataLst>
          </p:nvPr>
        </p:nvSpPr>
        <p:spPr>
          <a:xfrm>
            <a:off x="6662112" y="2196228"/>
            <a:ext cx="5230877" cy="1087670"/>
          </a:xfrm>
          <a:prstGeom prst="rect">
            <a:avLst/>
          </a:prstGeom>
          <a:noFill/>
        </p:spPr>
        <p:txBody>
          <a:bodyPr wrap="square" bIns="0" rtlCol="0" anchor="b" anchorCtr="0">
            <a:norm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3600" b="1" i="0" u="none" strike="noStrike" kern="1200" cap="none" normalizeH="0" noProof="0" dirty="0">
                <a:ln>
                  <a:noFill/>
                </a:ln>
                <a:solidFill>
                  <a:srgbClr val="1EAAE3"/>
                </a:solidFill>
                <a:effectLst/>
                <a:uLnTx/>
                <a:uFillTx/>
                <a:latin typeface="微软雅黑" panose="020B0503020204020204" charset="-122"/>
                <a:ea typeface="微软雅黑" panose="020B0503020204020204" charset="-122"/>
                <a:cs typeface="+mn-ea"/>
              </a:rPr>
              <a:t>（二）</a:t>
            </a:r>
            <a:r>
              <a:rPr lang="zh-CN" altLang="en-US" sz="3600" b="1" dirty="0">
                <a:solidFill>
                  <a:srgbClr val="1EAAE3"/>
                </a:solidFill>
                <a:latin typeface="微软雅黑" panose="020B0503020204020204" charset="-122"/>
                <a:ea typeface="微软雅黑" panose="020B0503020204020204" charset="-122"/>
                <a:cs typeface="+mn-ea"/>
              </a:rPr>
              <a:t>事件调查</a:t>
            </a:r>
            <a:endParaRPr kumimoji="0" lang="en-US" altLang="zh-CN" sz="3600" b="1" i="0" u="none" strike="noStrike" kern="1200" cap="none" normalizeH="0" noProof="0" dirty="0">
              <a:ln>
                <a:noFill/>
              </a:ln>
              <a:solidFill>
                <a:srgbClr val="1EAAE3"/>
              </a:solidFill>
              <a:effectLst/>
              <a:uLnTx/>
              <a:uFillTx/>
              <a:latin typeface="微软雅黑" panose="020B0503020204020204" charset="-122"/>
              <a:ea typeface="微软雅黑" panose="020B0503020204020204" charset="-122"/>
              <a:cs typeface="+mn-ea"/>
            </a:endParaRPr>
          </a:p>
        </p:txBody>
      </p:sp>
      <p:sp>
        <p:nvSpPr>
          <p:cNvPr id="27" name="Rectangle 26"/>
          <p:cNvSpPr/>
          <p:nvPr>
            <p:custDataLst>
              <p:tags r:id="rId3"/>
            </p:custDataLst>
          </p:nvPr>
        </p:nvSpPr>
        <p:spPr>
          <a:xfrm>
            <a:off x="2420245" y="5716964"/>
            <a:ext cx="2049808" cy="334900"/>
          </a:xfrm>
          <a:prstGeom prst="rect">
            <a:avLst/>
          </a:prstGeom>
        </p:spPr>
        <p:txBody>
          <a:bodyPr wrap="square">
            <a:norm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BABBBE"/>
                </a:solidFill>
                <a:effectLst/>
                <a:uLnTx/>
                <a:uFillTx/>
                <a:latin typeface="微软雅黑" panose="020B0503020204020204" charset="-122"/>
                <a:ea typeface="微软雅黑" panose="020B0503020204020204" charset="-122"/>
                <a:cs typeface="Open Sans" panose="020B0606030504020204" pitchFamily="34" charset="0"/>
              </a:rPr>
              <a:t>www.wps.cn</a:t>
            </a:r>
            <a:endParaRPr kumimoji="0" lang="en-US" altLang="zh-CN" sz="1200" b="0" i="0" u="none" strike="noStrike" kern="1200" cap="none" spc="0" normalizeH="0" baseline="0" noProof="0" dirty="0">
              <a:ln>
                <a:noFill/>
              </a:ln>
              <a:solidFill>
                <a:srgbClr val="BABBBE"/>
              </a:solidFill>
              <a:effectLst/>
              <a:uLnTx/>
              <a:uFillTx/>
              <a:latin typeface="微软雅黑" panose="020B0503020204020204" charset="-122"/>
              <a:ea typeface="微软雅黑" panose="020B0503020204020204" charset="-122"/>
              <a:cs typeface="Open Sans" panose="020B0606030504020204" pitchFamily="34" charset="0"/>
            </a:endParaRPr>
          </a:p>
        </p:txBody>
      </p:sp>
      <p:sp>
        <p:nvSpPr>
          <p:cNvPr id="28" name="Rectangle 27"/>
          <p:cNvSpPr/>
          <p:nvPr>
            <p:custDataLst>
              <p:tags r:id="rId4"/>
            </p:custDataLst>
          </p:nvPr>
        </p:nvSpPr>
        <p:spPr>
          <a:xfrm flipV="1">
            <a:off x="2495551" y="5642917"/>
            <a:ext cx="3848100" cy="104977"/>
          </a:xfrm>
          <a:prstGeom prst="rect">
            <a:avLst/>
          </a:prstGeom>
          <a:solidFill>
            <a:srgbClr val="1EAAE3"/>
          </a:solidFill>
          <a:ln>
            <a:noFill/>
          </a:ln>
          <a:effectLst/>
        </p:spPr>
        <p:style>
          <a:lnRef idx="2">
            <a:srgbClr val="1E6BC5">
              <a:shade val="50000"/>
            </a:srgbClr>
          </a:lnRef>
          <a:fillRef idx="1">
            <a:srgbClr val="1E6BC5"/>
          </a:fillRef>
          <a:effectRef idx="0">
            <a:srgbClr val="1E6BC5"/>
          </a:effectRef>
          <a:fontRef idx="minor">
            <a:sysClr val="window" lastClr="FFFFFF"/>
          </a:fontRef>
        </p:style>
        <p:txBody>
          <a:bodyPr rtlCol="0" anchor="ctr">
            <a:normAutofit fontScale="25000" lnSpcReduction="20000"/>
          </a:bodyPr>
          <a:lstStyle/>
          <a:p>
            <a:pPr marL="0" marR="0" lvl="0" indent="0" algn="ctr" defTabSz="914400" rtl="0" eaLnBrk="1" fontAlgn="auto" latinLnBrk="0" hangingPunct="1">
              <a:lnSpc>
                <a:spcPct val="140000"/>
              </a:lnSpc>
              <a:spcBef>
                <a:spcPts val="0"/>
              </a:spcBef>
              <a:spcAft>
                <a:spcPts val="0"/>
              </a:spcAft>
              <a:buClrTx/>
              <a:buSzTx/>
              <a:buFontTx/>
              <a:buNone/>
              <a:defRPr/>
            </a:pPr>
            <a:endParaRPr kumimoji="0" lang="id-ID" sz="1350" b="0" i="0" u="none" strike="noStrike" kern="1200" cap="none" spc="0" normalizeH="0" baseline="0" noProof="0">
              <a:ln>
                <a:noFill/>
              </a:ln>
              <a:solidFill>
                <a:srgbClr val="1EAAE3"/>
              </a:solidFill>
              <a:effectLst/>
              <a:uLnTx/>
              <a:uFillTx/>
              <a:latin typeface="微软雅黑" panose="020B0503020204020204" charset="-122"/>
              <a:ea typeface="微软雅黑" panose="020B0503020204020204" charset="-122"/>
              <a:cs typeface="+mn-ea"/>
            </a:endParaRPr>
          </a:p>
        </p:txBody>
      </p:sp>
      <p:pic>
        <p:nvPicPr>
          <p:cNvPr id="3" name="图片 2"/>
          <p:cNvPicPr>
            <a:picLocks noChangeAspect="1"/>
          </p:cNvPicPr>
          <p:nvPr>
            <p:custDataLst>
              <p:tags r:id="rId5"/>
            </p:custDataLst>
          </p:nvPr>
        </p:nvPicPr>
        <p:blipFill rotWithShape="1">
          <a:blip r:embed="rId6"/>
          <a:srcRect/>
          <a:stretch>
            <a:fillRect/>
          </a:stretch>
        </p:blipFill>
        <p:spPr>
          <a:xfrm>
            <a:off x="2495551" y="0"/>
            <a:ext cx="3848100" cy="5642917"/>
          </a:xfrm>
          <a:prstGeom prst="rect">
            <a:avLst/>
          </a:prstGeom>
        </p:spPr>
      </p:pic>
      <p:sp>
        <p:nvSpPr>
          <p:cNvPr id="21" name="Freeform 20"/>
          <p:cNvSpPr/>
          <p:nvPr>
            <p:custDataLst>
              <p:tags r:id="rId7"/>
            </p:custDataLst>
          </p:nvPr>
        </p:nvSpPr>
        <p:spPr>
          <a:xfrm>
            <a:off x="467658" y="806136"/>
            <a:ext cx="1761487" cy="261248"/>
          </a:xfrm>
          <a:custGeom>
            <a:avLst/>
            <a:gdLst/>
            <a:ahLst/>
            <a:cxnLst/>
            <a:rect l="l" t="t" r="r" b="b"/>
            <a:pathLst>
              <a:path w="1761487" h="261248">
                <a:moveTo>
                  <a:pt x="1637853" y="0"/>
                </a:moveTo>
                <a:lnTo>
                  <a:pt x="1761487" y="130905"/>
                </a:lnTo>
                <a:lnTo>
                  <a:pt x="1637853" y="261248"/>
                </a:lnTo>
                <a:lnTo>
                  <a:pt x="1600200" y="221920"/>
                </a:lnTo>
                <a:lnTo>
                  <a:pt x="1687306" y="130905"/>
                </a:lnTo>
                <a:lnTo>
                  <a:pt x="1600200" y="38767"/>
                </a:lnTo>
                <a:close/>
                <a:moveTo>
                  <a:pt x="1371153" y="0"/>
                </a:moveTo>
                <a:lnTo>
                  <a:pt x="1494787" y="130905"/>
                </a:lnTo>
                <a:lnTo>
                  <a:pt x="1371153" y="261248"/>
                </a:lnTo>
                <a:lnTo>
                  <a:pt x="1333500" y="221920"/>
                </a:lnTo>
                <a:lnTo>
                  <a:pt x="1420606" y="130905"/>
                </a:lnTo>
                <a:lnTo>
                  <a:pt x="1333500" y="38767"/>
                </a:lnTo>
                <a:close/>
                <a:moveTo>
                  <a:pt x="1104453" y="0"/>
                </a:moveTo>
                <a:lnTo>
                  <a:pt x="1228087" y="130905"/>
                </a:lnTo>
                <a:lnTo>
                  <a:pt x="1104453" y="261248"/>
                </a:lnTo>
                <a:lnTo>
                  <a:pt x="1066800" y="221920"/>
                </a:lnTo>
                <a:lnTo>
                  <a:pt x="1153907" y="130905"/>
                </a:lnTo>
                <a:lnTo>
                  <a:pt x="1066800" y="38767"/>
                </a:lnTo>
                <a:close/>
                <a:moveTo>
                  <a:pt x="837753" y="0"/>
                </a:moveTo>
                <a:lnTo>
                  <a:pt x="961387" y="130905"/>
                </a:lnTo>
                <a:lnTo>
                  <a:pt x="837753" y="261248"/>
                </a:lnTo>
                <a:lnTo>
                  <a:pt x="800100" y="221920"/>
                </a:lnTo>
                <a:lnTo>
                  <a:pt x="887206" y="130905"/>
                </a:lnTo>
                <a:lnTo>
                  <a:pt x="800100" y="38767"/>
                </a:lnTo>
                <a:close/>
                <a:moveTo>
                  <a:pt x="571053" y="0"/>
                </a:moveTo>
                <a:lnTo>
                  <a:pt x="694687" y="130905"/>
                </a:lnTo>
                <a:lnTo>
                  <a:pt x="571053" y="261248"/>
                </a:lnTo>
                <a:lnTo>
                  <a:pt x="533400" y="221920"/>
                </a:lnTo>
                <a:lnTo>
                  <a:pt x="620506" y="130905"/>
                </a:lnTo>
                <a:lnTo>
                  <a:pt x="533400" y="38767"/>
                </a:lnTo>
                <a:close/>
                <a:moveTo>
                  <a:pt x="304352" y="0"/>
                </a:moveTo>
                <a:lnTo>
                  <a:pt x="427987" y="130905"/>
                </a:lnTo>
                <a:lnTo>
                  <a:pt x="304352" y="261248"/>
                </a:lnTo>
                <a:lnTo>
                  <a:pt x="266700" y="221920"/>
                </a:lnTo>
                <a:lnTo>
                  <a:pt x="353806" y="130905"/>
                </a:lnTo>
                <a:lnTo>
                  <a:pt x="266700" y="38767"/>
                </a:lnTo>
                <a:close/>
                <a:moveTo>
                  <a:pt x="37652" y="0"/>
                </a:moveTo>
                <a:lnTo>
                  <a:pt x="161287" y="130905"/>
                </a:lnTo>
                <a:lnTo>
                  <a:pt x="37652" y="261248"/>
                </a:lnTo>
                <a:lnTo>
                  <a:pt x="0" y="221920"/>
                </a:lnTo>
                <a:lnTo>
                  <a:pt x="87106" y="130905"/>
                </a:lnTo>
                <a:lnTo>
                  <a:pt x="0" y="38767"/>
                </a:lnTo>
                <a:close/>
              </a:path>
            </a:pathLst>
          </a:custGeom>
          <a:solidFill>
            <a:sysClr val="window" lastClr="FFFFF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normAutofit fontScale="77500" lnSpcReduction="20000"/>
          </a:bodyP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id-ID" sz="135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26" name="TextBox 24"/>
          <p:cNvSpPr txBox="1"/>
          <p:nvPr>
            <p:custDataLst>
              <p:tags r:id="rId8"/>
            </p:custDataLst>
          </p:nvPr>
        </p:nvSpPr>
        <p:spPr>
          <a:xfrm>
            <a:off x="517613" y="1141431"/>
            <a:ext cx="1977938" cy="574709"/>
          </a:xfrm>
          <a:prstGeom prst="rect">
            <a:avLst/>
          </a:prstGeom>
          <a:noFill/>
        </p:spPr>
        <p:txBody>
          <a:bodyPr wrap="square" rtlCol="0">
            <a:norm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1" i="0" u="none" strike="noStrike" kern="1200" cap="none" spc="300" normalizeH="0" noProof="0">
                <a:ln>
                  <a:noFill/>
                </a:ln>
                <a:solidFill>
                  <a:srgbClr val="1EAAE3"/>
                </a:solidFill>
                <a:effectLst/>
                <a:uLnTx/>
                <a:uFillTx/>
                <a:latin typeface="微软雅黑" panose="020B0503020204020204" charset="-122"/>
                <a:ea typeface="微软雅黑" panose="020B0503020204020204" charset="-122"/>
                <a:cs typeface="+mn-ea"/>
              </a:rPr>
              <a:t>后期处置</a:t>
            </a:r>
            <a:endParaRPr kumimoji="0" lang="zh-CN" altLang="en-US" sz="2800" b="1" i="0" u="none" strike="noStrike" kern="1200" cap="none" spc="300" normalizeH="0" noProof="0">
              <a:ln>
                <a:noFill/>
              </a:ln>
              <a:solidFill>
                <a:srgbClr val="1EAAE3"/>
              </a:solidFill>
              <a:effectLst/>
              <a:uLnTx/>
              <a:uFillTx/>
              <a:latin typeface="微软雅黑" panose="020B0503020204020204" charset="-122"/>
              <a:ea typeface="微软雅黑" panose="020B0503020204020204" charset="-122"/>
              <a:cs typeface="+mn-ea"/>
            </a:endParaRPr>
          </a:p>
        </p:txBody>
      </p:sp>
      <p:sp>
        <p:nvSpPr>
          <p:cNvPr id="4" name="矩形 3"/>
          <p:cNvSpPr/>
          <p:nvPr>
            <p:custDataLst>
              <p:tags r:id="rId9"/>
            </p:custDataLst>
          </p:nvPr>
        </p:nvSpPr>
        <p:spPr>
          <a:xfrm>
            <a:off x="2495551" y="0"/>
            <a:ext cx="3848100" cy="5747894"/>
          </a:xfrm>
          <a:prstGeom prst="rect">
            <a:avLst/>
          </a:prstGeom>
          <a:noFill/>
          <a:ln>
            <a:solidFill>
              <a:sysClr val="window" lastClr="FFFFFF"/>
            </a:solid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kumimoji="1" lang="zh-CN" altLang="en-US"/>
          </a:p>
        </p:txBody>
      </p:sp>
    </p:spTree>
    <p:custDataLst>
      <p:tags r:id="rId10"/>
    </p:custData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17" name="Rectangle 16"/>
          <p:cNvSpPr/>
          <p:nvPr>
            <p:custDataLst>
              <p:tags r:id="rId1"/>
            </p:custDataLst>
          </p:nvPr>
        </p:nvSpPr>
        <p:spPr>
          <a:xfrm>
            <a:off x="6662112" y="3693337"/>
            <a:ext cx="5230877" cy="1203022"/>
          </a:xfrm>
          <a:prstGeom prst="rect">
            <a:avLst/>
          </a:prstGeom>
        </p:spPr>
        <p:txBody>
          <a:bodyPr wrap="square" tIns="0">
            <a:spAutoFit/>
          </a:bodyPr>
          <a:lstStyle/>
          <a:p>
            <a:pPr lvl="0" defTabSz="913765">
              <a:lnSpc>
                <a:spcPct val="120000"/>
              </a:lnSpc>
              <a:defRPr/>
            </a:pPr>
            <a:r>
              <a:rPr lang="zh-CN" altLang="en-US" sz="1600" spc="150" dirty="0">
                <a:solidFill>
                  <a:prstClr val="white"/>
                </a:solidFill>
                <a:latin typeface="微软雅黑" panose="020B0503020204020204" charset="-122"/>
                <a:ea typeface="微软雅黑" panose="020B0503020204020204" charset="-122"/>
                <a:cs typeface="微软雅黑" panose="020B0503020204020204" charset="-122"/>
              </a:rPr>
              <a:t>运营突发事件响应终止后，履行统一领导职责的人民政府要及时组织对事件处置过程进行评估，总结经验教训，分析查找问题，提出改进措施，形成应急处置评估 报告。</a:t>
            </a:r>
            <a:endParaRPr lang="zh-CN" altLang="en-US" sz="1600" spc="150" dirty="0">
              <a:solidFill>
                <a:prstClr val="white"/>
              </a:solidFill>
              <a:latin typeface="微软雅黑" panose="020B0503020204020204" charset="-122"/>
              <a:ea typeface="微软雅黑" panose="020B0503020204020204" charset="-122"/>
              <a:cs typeface="微软雅黑" panose="020B0503020204020204" charset="-122"/>
            </a:endParaRPr>
          </a:p>
        </p:txBody>
      </p:sp>
      <p:sp>
        <p:nvSpPr>
          <p:cNvPr id="25" name="TextBox 24"/>
          <p:cNvSpPr txBox="1"/>
          <p:nvPr>
            <p:custDataLst>
              <p:tags r:id="rId2"/>
            </p:custDataLst>
          </p:nvPr>
        </p:nvSpPr>
        <p:spPr>
          <a:xfrm>
            <a:off x="6662112" y="2196228"/>
            <a:ext cx="5230877" cy="1087670"/>
          </a:xfrm>
          <a:prstGeom prst="rect">
            <a:avLst/>
          </a:prstGeom>
          <a:noFill/>
        </p:spPr>
        <p:txBody>
          <a:bodyPr wrap="square" bIns="0" rtlCol="0" anchor="b" anchorCtr="0">
            <a:norm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3600" b="1" i="0" u="none" strike="noStrike" kern="1200" cap="none" normalizeH="0" noProof="0" dirty="0">
                <a:ln>
                  <a:noFill/>
                </a:ln>
                <a:solidFill>
                  <a:srgbClr val="1EAAE3"/>
                </a:solidFill>
                <a:effectLst/>
                <a:uLnTx/>
                <a:uFillTx/>
                <a:latin typeface="微软雅黑" panose="020B0503020204020204" charset="-122"/>
                <a:ea typeface="微软雅黑" panose="020B0503020204020204" charset="-122"/>
                <a:cs typeface="+mn-ea"/>
              </a:rPr>
              <a:t>（三）</a:t>
            </a:r>
            <a:r>
              <a:rPr lang="zh-CN" altLang="en-US" sz="3600" b="1" dirty="0">
                <a:solidFill>
                  <a:srgbClr val="1EAAE3"/>
                </a:solidFill>
                <a:latin typeface="微软雅黑" panose="020B0503020204020204" charset="-122"/>
                <a:ea typeface="微软雅黑" panose="020B0503020204020204" charset="-122"/>
                <a:cs typeface="+mn-ea"/>
              </a:rPr>
              <a:t>处置评估</a:t>
            </a:r>
            <a:endParaRPr kumimoji="0" lang="en-US" altLang="zh-CN" sz="3600" b="1" i="0" u="none" strike="noStrike" kern="1200" cap="none" normalizeH="0" noProof="0" dirty="0">
              <a:ln>
                <a:noFill/>
              </a:ln>
              <a:solidFill>
                <a:srgbClr val="1EAAE3"/>
              </a:solidFill>
              <a:effectLst/>
              <a:uLnTx/>
              <a:uFillTx/>
              <a:latin typeface="微软雅黑" panose="020B0503020204020204" charset="-122"/>
              <a:ea typeface="微软雅黑" panose="020B0503020204020204" charset="-122"/>
              <a:cs typeface="+mn-ea"/>
            </a:endParaRPr>
          </a:p>
        </p:txBody>
      </p:sp>
      <p:sp>
        <p:nvSpPr>
          <p:cNvPr id="27" name="Rectangle 26"/>
          <p:cNvSpPr/>
          <p:nvPr>
            <p:custDataLst>
              <p:tags r:id="rId3"/>
            </p:custDataLst>
          </p:nvPr>
        </p:nvSpPr>
        <p:spPr>
          <a:xfrm>
            <a:off x="2420245" y="5716964"/>
            <a:ext cx="2049808" cy="334900"/>
          </a:xfrm>
          <a:prstGeom prst="rect">
            <a:avLst/>
          </a:prstGeom>
        </p:spPr>
        <p:txBody>
          <a:bodyPr wrap="square">
            <a:norm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BABBBE"/>
                </a:solidFill>
                <a:effectLst/>
                <a:uLnTx/>
                <a:uFillTx/>
                <a:latin typeface="微软雅黑" panose="020B0503020204020204" charset="-122"/>
                <a:ea typeface="微软雅黑" panose="020B0503020204020204" charset="-122"/>
                <a:cs typeface="Open Sans" panose="020B0606030504020204" pitchFamily="34" charset="0"/>
              </a:rPr>
              <a:t>www.wps.cn</a:t>
            </a:r>
            <a:endParaRPr kumimoji="0" lang="en-US" altLang="zh-CN" sz="1200" b="0" i="0" u="none" strike="noStrike" kern="1200" cap="none" spc="0" normalizeH="0" baseline="0" noProof="0" dirty="0">
              <a:ln>
                <a:noFill/>
              </a:ln>
              <a:solidFill>
                <a:srgbClr val="BABBBE"/>
              </a:solidFill>
              <a:effectLst/>
              <a:uLnTx/>
              <a:uFillTx/>
              <a:latin typeface="微软雅黑" panose="020B0503020204020204" charset="-122"/>
              <a:ea typeface="微软雅黑" panose="020B0503020204020204" charset="-122"/>
              <a:cs typeface="Open Sans" panose="020B0606030504020204" pitchFamily="34" charset="0"/>
            </a:endParaRPr>
          </a:p>
        </p:txBody>
      </p:sp>
      <p:sp>
        <p:nvSpPr>
          <p:cNvPr id="28" name="Rectangle 27"/>
          <p:cNvSpPr/>
          <p:nvPr>
            <p:custDataLst>
              <p:tags r:id="rId4"/>
            </p:custDataLst>
          </p:nvPr>
        </p:nvSpPr>
        <p:spPr>
          <a:xfrm flipV="1">
            <a:off x="2495551" y="5642917"/>
            <a:ext cx="3848100" cy="104977"/>
          </a:xfrm>
          <a:prstGeom prst="rect">
            <a:avLst/>
          </a:prstGeom>
          <a:solidFill>
            <a:srgbClr val="1EAAE3"/>
          </a:solidFill>
          <a:ln>
            <a:noFill/>
          </a:ln>
          <a:effectLst/>
        </p:spPr>
        <p:style>
          <a:lnRef idx="2">
            <a:srgbClr val="1E6BC5">
              <a:shade val="50000"/>
            </a:srgbClr>
          </a:lnRef>
          <a:fillRef idx="1">
            <a:srgbClr val="1E6BC5"/>
          </a:fillRef>
          <a:effectRef idx="0">
            <a:srgbClr val="1E6BC5"/>
          </a:effectRef>
          <a:fontRef idx="minor">
            <a:sysClr val="window" lastClr="FFFFFF"/>
          </a:fontRef>
        </p:style>
        <p:txBody>
          <a:bodyPr rtlCol="0" anchor="ctr">
            <a:normAutofit fontScale="25000" lnSpcReduction="20000"/>
          </a:bodyPr>
          <a:lstStyle/>
          <a:p>
            <a:pPr marL="0" marR="0" lvl="0" indent="0" algn="ctr" defTabSz="914400" rtl="0" eaLnBrk="1" fontAlgn="auto" latinLnBrk="0" hangingPunct="1">
              <a:lnSpc>
                <a:spcPct val="140000"/>
              </a:lnSpc>
              <a:spcBef>
                <a:spcPts val="0"/>
              </a:spcBef>
              <a:spcAft>
                <a:spcPts val="0"/>
              </a:spcAft>
              <a:buClrTx/>
              <a:buSzTx/>
              <a:buFontTx/>
              <a:buNone/>
              <a:defRPr/>
            </a:pPr>
            <a:endParaRPr kumimoji="0" lang="id-ID" sz="1350" b="0" i="0" u="none" strike="noStrike" kern="1200" cap="none" spc="0" normalizeH="0" baseline="0" noProof="0">
              <a:ln>
                <a:noFill/>
              </a:ln>
              <a:solidFill>
                <a:srgbClr val="1EAAE3"/>
              </a:solidFill>
              <a:effectLst/>
              <a:uLnTx/>
              <a:uFillTx/>
              <a:latin typeface="微软雅黑" panose="020B0503020204020204" charset="-122"/>
              <a:ea typeface="微软雅黑" panose="020B0503020204020204" charset="-122"/>
              <a:cs typeface="+mn-ea"/>
            </a:endParaRPr>
          </a:p>
        </p:txBody>
      </p:sp>
      <p:pic>
        <p:nvPicPr>
          <p:cNvPr id="3" name="图片 2"/>
          <p:cNvPicPr>
            <a:picLocks noChangeAspect="1"/>
          </p:cNvPicPr>
          <p:nvPr>
            <p:custDataLst>
              <p:tags r:id="rId5"/>
            </p:custDataLst>
          </p:nvPr>
        </p:nvPicPr>
        <p:blipFill rotWithShape="1">
          <a:blip r:embed="rId6"/>
          <a:srcRect/>
          <a:stretch>
            <a:fillRect/>
          </a:stretch>
        </p:blipFill>
        <p:spPr>
          <a:xfrm>
            <a:off x="2495551" y="0"/>
            <a:ext cx="3848100" cy="5642917"/>
          </a:xfrm>
          <a:prstGeom prst="rect">
            <a:avLst/>
          </a:prstGeom>
        </p:spPr>
      </p:pic>
      <p:sp>
        <p:nvSpPr>
          <p:cNvPr id="21" name="Freeform 20"/>
          <p:cNvSpPr/>
          <p:nvPr>
            <p:custDataLst>
              <p:tags r:id="rId7"/>
            </p:custDataLst>
          </p:nvPr>
        </p:nvSpPr>
        <p:spPr>
          <a:xfrm>
            <a:off x="467658" y="806136"/>
            <a:ext cx="1761487" cy="261248"/>
          </a:xfrm>
          <a:custGeom>
            <a:avLst/>
            <a:gdLst/>
            <a:ahLst/>
            <a:cxnLst/>
            <a:rect l="l" t="t" r="r" b="b"/>
            <a:pathLst>
              <a:path w="1761487" h="261248">
                <a:moveTo>
                  <a:pt x="1637853" y="0"/>
                </a:moveTo>
                <a:lnTo>
                  <a:pt x="1761487" y="130905"/>
                </a:lnTo>
                <a:lnTo>
                  <a:pt x="1637853" y="261248"/>
                </a:lnTo>
                <a:lnTo>
                  <a:pt x="1600200" y="221920"/>
                </a:lnTo>
                <a:lnTo>
                  <a:pt x="1687306" y="130905"/>
                </a:lnTo>
                <a:lnTo>
                  <a:pt x="1600200" y="38767"/>
                </a:lnTo>
                <a:close/>
                <a:moveTo>
                  <a:pt x="1371153" y="0"/>
                </a:moveTo>
                <a:lnTo>
                  <a:pt x="1494787" y="130905"/>
                </a:lnTo>
                <a:lnTo>
                  <a:pt x="1371153" y="261248"/>
                </a:lnTo>
                <a:lnTo>
                  <a:pt x="1333500" y="221920"/>
                </a:lnTo>
                <a:lnTo>
                  <a:pt x="1420606" y="130905"/>
                </a:lnTo>
                <a:lnTo>
                  <a:pt x="1333500" y="38767"/>
                </a:lnTo>
                <a:close/>
                <a:moveTo>
                  <a:pt x="1104453" y="0"/>
                </a:moveTo>
                <a:lnTo>
                  <a:pt x="1228087" y="130905"/>
                </a:lnTo>
                <a:lnTo>
                  <a:pt x="1104453" y="261248"/>
                </a:lnTo>
                <a:lnTo>
                  <a:pt x="1066800" y="221920"/>
                </a:lnTo>
                <a:lnTo>
                  <a:pt x="1153907" y="130905"/>
                </a:lnTo>
                <a:lnTo>
                  <a:pt x="1066800" y="38767"/>
                </a:lnTo>
                <a:close/>
                <a:moveTo>
                  <a:pt x="837753" y="0"/>
                </a:moveTo>
                <a:lnTo>
                  <a:pt x="961387" y="130905"/>
                </a:lnTo>
                <a:lnTo>
                  <a:pt x="837753" y="261248"/>
                </a:lnTo>
                <a:lnTo>
                  <a:pt x="800100" y="221920"/>
                </a:lnTo>
                <a:lnTo>
                  <a:pt x="887206" y="130905"/>
                </a:lnTo>
                <a:lnTo>
                  <a:pt x="800100" y="38767"/>
                </a:lnTo>
                <a:close/>
                <a:moveTo>
                  <a:pt x="571053" y="0"/>
                </a:moveTo>
                <a:lnTo>
                  <a:pt x="694687" y="130905"/>
                </a:lnTo>
                <a:lnTo>
                  <a:pt x="571053" y="261248"/>
                </a:lnTo>
                <a:lnTo>
                  <a:pt x="533400" y="221920"/>
                </a:lnTo>
                <a:lnTo>
                  <a:pt x="620506" y="130905"/>
                </a:lnTo>
                <a:lnTo>
                  <a:pt x="533400" y="38767"/>
                </a:lnTo>
                <a:close/>
                <a:moveTo>
                  <a:pt x="304352" y="0"/>
                </a:moveTo>
                <a:lnTo>
                  <a:pt x="427987" y="130905"/>
                </a:lnTo>
                <a:lnTo>
                  <a:pt x="304352" y="261248"/>
                </a:lnTo>
                <a:lnTo>
                  <a:pt x="266700" y="221920"/>
                </a:lnTo>
                <a:lnTo>
                  <a:pt x="353806" y="130905"/>
                </a:lnTo>
                <a:lnTo>
                  <a:pt x="266700" y="38767"/>
                </a:lnTo>
                <a:close/>
                <a:moveTo>
                  <a:pt x="37652" y="0"/>
                </a:moveTo>
                <a:lnTo>
                  <a:pt x="161287" y="130905"/>
                </a:lnTo>
                <a:lnTo>
                  <a:pt x="37652" y="261248"/>
                </a:lnTo>
                <a:lnTo>
                  <a:pt x="0" y="221920"/>
                </a:lnTo>
                <a:lnTo>
                  <a:pt x="87106" y="130905"/>
                </a:lnTo>
                <a:lnTo>
                  <a:pt x="0" y="38767"/>
                </a:lnTo>
                <a:close/>
              </a:path>
            </a:pathLst>
          </a:custGeom>
          <a:solidFill>
            <a:sysClr val="window" lastClr="FFFFF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normAutofit fontScale="77500" lnSpcReduction="20000"/>
          </a:bodyP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id-ID" sz="135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26" name="TextBox 24"/>
          <p:cNvSpPr txBox="1"/>
          <p:nvPr>
            <p:custDataLst>
              <p:tags r:id="rId8"/>
            </p:custDataLst>
          </p:nvPr>
        </p:nvSpPr>
        <p:spPr>
          <a:xfrm>
            <a:off x="517613" y="1141431"/>
            <a:ext cx="1977938" cy="574709"/>
          </a:xfrm>
          <a:prstGeom prst="rect">
            <a:avLst/>
          </a:prstGeom>
          <a:noFill/>
        </p:spPr>
        <p:txBody>
          <a:bodyPr wrap="square" rtlCol="0">
            <a:norm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800" b="1" i="0" u="none" strike="noStrike" kern="1200" cap="none" spc="300" normalizeH="0" noProof="0">
                <a:ln>
                  <a:noFill/>
                </a:ln>
                <a:solidFill>
                  <a:srgbClr val="1EAAE3"/>
                </a:solidFill>
                <a:effectLst/>
                <a:uLnTx/>
                <a:uFillTx/>
                <a:latin typeface="微软雅黑" panose="020B0503020204020204" charset="-122"/>
                <a:ea typeface="微软雅黑" panose="020B0503020204020204" charset="-122"/>
                <a:cs typeface="+mn-ea"/>
              </a:rPr>
              <a:t>后期处置</a:t>
            </a:r>
            <a:endParaRPr kumimoji="0" lang="zh-CN" altLang="en-US" sz="2800" b="1" i="0" u="none" strike="noStrike" kern="1200" cap="none" spc="300" normalizeH="0" noProof="0">
              <a:ln>
                <a:noFill/>
              </a:ln>
              <a:solidFill>
                <a:srgbClr val="1EAAE3"/>
              </a:solidFill>
              <a:effectLst/>
              <a:uLnTx/>
              <a:uFillTx/>
              <a:latin typeface="微软雅黑" panose="020B0503020204020204" charset="-122"/>
              <a:ea typeface="微软雅黑" panose="020B0503020204020204" charset="-122"/>
              <a:cs typeface="+mn-ea"/>
            </a:endParaRPr>
          </a:p>
        </p:txBody>
      </p:sp>
      <p:sp>
        <p:nvSpPr>
          <p:cNvPr id="4" name="矩形 3"/>
          <p:cNvSpPr/>
          <p:nvPr>
            <p:custDataLst>
              <p:tags r:id="rId9"/>
            </p:custDataLst>
          </p:nvPr>
        </p:nvSpPr>
        <p:spPr>
          <a:xfrm>
            <a:off x="2495551" y="0"/>
            <a:ext cx="3848100" cy="5747894"/>
          </a:xfrm>
          <a:prstGeom prst="rect">
            <a:avLst/>
          </a:prstGeom>
          <a:noFill/>
          <a:ln>
            <a:solidFill>
              <a:sysClr val="window" lastClr="FFFFFF"/>
            </a:solid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kumimoji="1" lang="zh-CN" altLang="en-US"/>
          </a:p>
        </p:txBody>
      </p:sp>
    </p:spTree>
    <p:custDataLst>
      <p:tags r:id="rId10"/>
    </p:custData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custDataLst>
              <p:tags r:id="rId1"/>
            </p:custDataLst>
          </p:nvPr>
        </p:nvSpPr>
        <p:spPr>
          <a:xfrm>
            <a:off x="572493" y="638859"/>
            <a:ext cx="4455885"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3600" b="1" spc="150" noProof="0">
                <a:ln>
                  <a:noFill/>
                </a:ln>
                <a:solidFill>
                  <a:srgbClr val="000000">
                    <a:lumMod val="75000"/>
                    <a:lumOff val="25000"/>
                  </a:srgbClr>
                </a:solidFill>
                <a:effectLst/>
                <a:uLnTx/>
                <a:uFillTx/>
                <a:latin typeface="微软雅黑" panose="020B0503020204020204" charset="-122"/>
                <a:ea typeface="微软雅黑" panose="020B0503020204020204" charset="-122"/>
                <a:cs typeface="+mn-ea"/>
                <a:sym typeface="+mn-ea"/>
              </a:rPr>
              <a:t>保障措施</a:t>
            </a:r>
            <a:endParaRPr kumimoji="0" lang="zh-CN" altLang="en-US" sz="3600" b="1" i="0" u="none" strike="noStrike" kern="1200" cap="none" spc="150" normalizeH="0" baseline="0" noProof="0">
              <a:ln>
                <a:noFill/>
              </a:ln>
              <a:solidFill>
                <a:srgbClr val="000000">
                  <a:lumMod val="75000"/>
                  <a:lumOff val="25000"/>
                </a:srgbClr>
              </a:solidFill>
              <a:effectLst/>
              <a:uLnTx/>
              <a:uFillTx/>
              <a:latin typeface="微软雅黑" panose="020B0503020204020204" charset="-122"/>
              <a:ea typeface="微软雅黑" panose="020B0503020204020204" charset="-122"/>
              <a:cs typeface="+mn-ea"/>
            </a:endParaRPr>
          </a:p>
        </p:txBody>
      </p:sp>
      <p:sp>
        <p:nvSpPr>
          <p:cNvPr id="20" name="矩形 19"/>
          <p:cNvSpPr/>
          <p:nvPr>
            <p:custDataLst>
              <p:tags r:id="rId2"/>
            </p:custDataLst>
          </p:nvPr>
        </p:nvSpPr>
        <p:spPr>
          <a:xfrm>
            <a:off x="0" y="714375"/>
            <a:ext cx="64008" cy="495300"/>
          </a:xfrm>
          <a:prstGeom prst="rect">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charset="-122"/>
              <a:cs typeface="+mn-ea"/>
            </a:endParaRPr>
          </a:p>
        </p:txBody>
      </p:sp>
      <p:sp>
        <p:nvSpPr>
          <p:cNvPr id="37" name="Line 16"/>
          <p:cNvSpPr>
            <a:spLocks noChangeShapeType="1"/>
          </p:cNvSpPr>
          <p:nvPr>
            <p:custDataLst>
              <p:tags r:id="rId3"/>
            </p:custDataLst>
          </p:nvPr>
        </p:nvSpPr>
        <p:spPr bwMode="auto">
          <a:xfrm flipH="1">
            <a:off x="10880139" y="827383"/>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solidFill>
              <a:effectLst/>
              <a:uLnTx/>
              <a:uFillTx/>
              <a:latin typeface="Calibri" panose="020F0502020204030204"/>
              <a:ea typeface="+mn-ea"/>
              <a:cs typeface="+mn-ea"/>
            </a:endParaRPr>
          </a:p>
        </p:txBody>
      </p:sp>
      <p:sp>
        <p:nvSpPr>
          <p:cNvPr id="38" name="Line 17"/>
          <p:cNvSpPr>
            <a:spLocks noChangeShapeType="1"/>
          </p:cNvSpPr>
          <p:nvPr>
            <p:custDataLst>
              <p:tags r:id="rId4"/>
            </p:custDataLst>
          </p:nvPr>
        </p:nvSpPr>
        <p:spPr bwMode="auto">
          <a:xfrm flipH="1">
            <a:off x="11106562" y="962024"/>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solidFill>
              <a:effectLst/>
              <a:uLnTx/>
              <a:uFillTx/>
              <a:latin typeface="Calibri" panose="020F0502020204030204"/>
              <a:ea typeface="+mn-ea"/>
              <a:cs typeface="+mn-ea"/>
            </a:endParaRPr>
          </a:p>
        </p:txBody>
      </p:sp>
      <p:sp>
        <p:nvSpPr>
          <p:cNvPr id="39" name="Line 18"/>
          <p:cNvSpPr>
            <a:spLocks noChangeShapeType="1"/>
          </p:cNvSpPr>
          <p:nvPr>
            <p:custDataLst>
              <p:tags r:id="rId5"/>
            </p:custDataLst>
          </p:nvPr>
        </p:nvSpPr>
        <p:spPr bwMode="auto">
          <a:xfrm flipH="1">
            <a:off x="10999009" y="1096665"/>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Calibri" panose="020F0502020204030204"/>
              <a:ea typeface="+mn-ea"/>
              <a:cs typeface="+mn-ea"/>
            </a:endParaRPr>
          </a:p>
        </p:txBody>
      </p:sp>
      <p:sp>
        <p:nvSpPr>
          <p:cNvPr id="54" name="文本框 53"/>
          <p:cNvSpPr txBox="1"/>
          <p:nvPr>
            <p:custDataLst>
              <p:tags r:id="rId6"/>
            </p:custDataLst>
          </p:nvPr>
        </p:nvSpPr>
        <p:spPr>
          <a:xfrm>
            <a:off x="467995" y="3142555"/>
            <a:ext cx="1811020" cy="432555"/>
          </a:xfrm>
          <a:prstGeom prst="rect">
            <a:avLst/>
          </a:prstGeom>
          <a:noFill/>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a:lnSpc>
                <a:spcPct val="120000"/>
              </a:lnSpc>
            </a:pPr>
            <a:r>
              <a:rPr lang="zh-CN" altLang="en-US" sz="2000" b="1" spc="300" dirty="0">
                <a:solidFill>
                  <a:srgbClr val="000000">
                    <a:lumMod val="65000"/>
                    <a:lumOff val="35000"/>
                  </a:srgbClr>
                </a:solidFill>
                <a:latin typeface="微软雅黑" panose="020B0503020204020204" charset="-122"/>
                <a:ea typeface="微软雅黑" panose="020B0503020204020204" charset="-122"/>
                <a:cs typeface="+mn-ea"/>
                <a:sym typeface="+mn-ea"/>
              </a:rPr>
              <a:t>通信保障</a:t>
            </a:r>
            <a:endParaRPr lang="zh-CN" altLang="en-US" sz="2000" b="1" spc="300" dirty="0">
              <a:solidFill>
                <a:srgbClr val="000000">
                  <a:lumMod val="65000"/>
                  <a:lumOff val="35000"/>
                </a:srgbClr>
              </a:solidFill>
              <a:latin typeface="微软雅黑" panose="020B0503020204020204" charset="-122"/>
              <a:ea typeface="微软雅黑" panose="020B0503020204020204" charset="-122"/>
              <a:cs typeface="+mn-ea"/>
            </a:endParaRPr>
          </a:p>
        </p:txBody>
      </p:sp>
      <p:sp>
        <p:nvSpPr>
          <p:cNvPr id="55" name="文本框 54"/>
          <p:cNvSpPr txBox="1"/>
          <p:nvPr>
            <p:custDataLst>
              <p:tags r:id="rId7"/>
            </p:custDataLst>
          </p:nvPr>
        </p:nvSpPr>
        <p:spPr>
          <a:xfrm>
            <a:off x="306518" y="3878959"/>
            <a:ext cx="2146449" cy="2352119"/>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a:lnSpc>
                <a:spcPct val="120000"/>
              </a:lnSpc>
            </a:pPr>
            <a:r>
              <a:rPr lang="zh-CN" altLang="en-US" sz="1400" spc="150" dirty="0">
                <a:solidFill>
                  <a:sysClr val="window" lastClr="FFFFFF">
                    <a:lumMod val="65000"/>
                  </a:sysClr>
                </a:solidFill>
                <a:latin typeface="微软雅黑" panose="020B0503020204020204" charset="-122"/>
                <a:ea typeface="微软雅黑" panose="020B0503020204020204" charset="-122"/>
                <a:sym typeface="+mn-ea"/>
              </a:rPr>
              <a:t>城市轨道交通所在地城市及以上地方人民政府、通信主管部门要建立健全运营突</a:t>
            </a:r>
            <a:endParaRPr lang="zh-CN" altLang="en-US" sz="1400" spc="150" dirty="0">
              <a:solidFill>
                <a:sysClr val="window" lastClr="FFFFFF">
                  <a:lumMod val="65000"/>
                </a:sysClr>
              </a:solidFill>
              <a:latin typeface="微软雅黑" panose="020B0503020204020204" charset="-122"/>
              <a:ea typeface="微软雅黑" panose="020B0503020204020204" charset="-122"/>
              <a:sym typeface="+mn-ea"/>
            </a:endParaRPr>
          </a:p>
          <a:p>
            <a:pPr algn="ctr">
              <a:lnSpc>
                <a:spcPct val="120000"/>
              </a:lnSpc>
            </a:pPr>
            <a:r>
              <a:rPr lang="zh-CN" altLang="en-US" sz="1400" spc="150" dirty="0">
                <a:solidFill>
                  <a:sysClr val="window" lastClr="FFFFFF">
                    <a:lumMod val="65000"/>
                  </a:sysClr>
                </a:solidFill>
                <a:latin typeface="微软雅黑" panose="020B0503020204020204" charset="-122"/>
                <a:ea typeface="微软雅黑" panose="020B0503020204020204" charset="-122"/>
                <a:sym typeface="+mn-ea"/>
              </a:rPr>
              <a:t>发事件应急通信保障体系，形成可靠的通信保障能力，确保应急期间通信联络和信息传递需要。</a:t>
            </a:r>
            <a:endParaRPr lang="zh-CN" altLang="en-US" sz="1400" spc="150" dirty="0">
              <a:solidFill>
                <a:sysClr val="window" lastClr="FFFFFF">
                  <a:lumMod val="65000"/>
                </a:sysClr>
              </a:solidFill>
              <a:latin typeface="微软雅黑" panose="020B0503020204020204" charset="-122"/>
              <a:ea typeface="微软雅黑" panose="020B0503020204020204" charset="-122"/>
            </a:endParaRPr>
          </a:p>
        </p:txBody>
      </p:sp>
      <p:sp>
        <p:nvSpPr>
          <p:cNvPr id="57" name="文本框 56"/>
          <p:cNvSpPr txBox="1"/>
          <p:nvPr>
            <p:custDataLst>
              <p:tags r:id="rId8"/>
            </p:custDataLst>
          </p:nvPr>
        </p:nvSpPr>
        <p:spPr>
          <a:xfrm>
            <a:off x="2824480" y="3142555"/>
            <a:ext cx="1811020" cy="432555"/>
          </a:xfrm>
          <a:prstGeom prst="rect">
            <a:avLst/>
          </a:prstGeom>
          <a:noFill/>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a:lnSpc>
                <a:spcPct val="120000"/>
              </a:lnSpc>
            </a:pPr>
            <a:r>
              <a:rPr lang="zh-CN" altLang="en-US" sz="2000" b="1" spc="300" dirty="0">
                <a:solidFill>
                  <a:srgbClr val="000000">
                    <a:lumMod val="65000"/>
                    <a:lumOff val="35000"/>
                  </a:srgbClr>
                </a:solidFill>
                <a:latin typeface="微软雅黑" panose="020B0503020204020204" charset="-122"/>
                <a:ea typeface="微软雅黑" panose="020B0503020204020204" charset="-122"/>
                <a:cs typeface="+mn-ea"/>
                <a:sym typeface="+mn-ea"/>
              </a:rPr>
              <a:t>队伍保障</a:t>
            </a:r>
            <a:endParaRPr lang="zh-CN" altLang="en-US" sz="2000" b="1" spc="300" dirty="0">
              <a:solidFill>
                <a:srgbClr val="000000">
                  <a:lumMod val="65000"/>
                  <a:lumOff val="35000"/>
                </a:srgbClr>
              </a:solidFill>
              <a:latin typeface="微软雅黑" panose="020B0503020204020204" charset="-122"/>
              <a:ea typeface="微软雅黑" panose="020B0503020204020204" charset="-122"/>
              <a:cs typeface="+mn-ea"/>
            </a:endParaRPr>
          </a:p>
        </p:txBody>
      </p:sp>
      <p:sp>
        <p:nvSpPr>
          <p:cNvPr id="58" name="文本框 57"/>
          <p:cNvSpPr txBox="1"/>
          <p:nvPr>
            <p:custDataLst>
              <p:tags r:id="rId9"/>
            </p:custDataLst>
          </p:nvPr>
        </p:nvSpPr>
        <p:spPr>
          <a:xfrm>
            <a:off x="2664647" y="3878959"/>
            <a:ext cx="2146450" cy="2869183"/>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a:lnSpc>
                <a:spcPct val="120000"/>
              </a:lnSpc>
            </a:pPr>
            <a:r>
              <a:rPr lang="zh-CN" altLang="en-US" sz="1400" spc="150" dirty="0">
                <a:solidFill>
                  <a:sysClr val="window" lastClr="FFFFFF">
                    <a:lumMod val="65000"/>
                  </a:sysClr>
                </a:solidFill>
                <a:latin typeface="微软雅黑" panose="020B0503020204020204" charset="-122"/>
                <a:ea typeface="微软雅黑" panose="020B0503020204020204" charset="-122"/>
                <a:sym typeface="+mn-ea"/>
              </a:rPr>
              <a:t>运营单位要建立健全运营突发事件专业应急救援队伍，加强人员设备维护和应急</a:t>
            </a:r>
            <a:endParaRPr lang="zh-CN" altLang="en-US" sz="1400" spc="150" dirty="0">
              <a:solidFill>
                <a:sysClr val="window" lastClr="FFFFFF">
                  <a:lumMod val="65000"/>
                </a:sysClr>
              </a:solidFill>
              <a:latin typeface="微软雅黑" panose="020B0503020204020204" charset="-122"/>
              <a:ea typeface="微软雅黑" panose="020B0503020204020204" charset="-122"/>
              <a:sym typeface="+mn-ea"/>
            </a:endParaRPr>
          </a:p>
          <a:p>
            <a:pPr algn="ctr">
              <a:lnSpc>
                <a:spcPct val="120000"/>
              </a:lnSpc>
            </a:pPr>
            <a:r>
              <a:rPr lang="zh-CN" altLang="en-US" sz="1400" spc="150" dirty="0">
                <a:solidFill>
                  <a:sysClr val="window" lastClr="FFFFFF">
                    <a:lumMod val="65000"/>
                  </a:sysClr>
                </a:solidFill>
                <a:latin typeface="微软雅黑" panose="020B0503020204020204" charset="-122"/>
                <a:ea typeface="微软雅黑" panose="020B0503020204020204" charset="-122"/>
                <a:sym typeface="+mn-ea"/>
              </a:rPr>
              <a:t>抢修能力培训，定期开展应急演练，提高应急救援能力。公安消防、武警部队等要做好应急力量支援保障。</a:t>
            </a:r>
            <a:endParaRPr lang="zh-CN" altLang="en-US" sz="1400" spc="150" dirty="0">
              <a:solidFill>
                <a:sysClr val="window" lastClr="FFFFFF">
                  <a:lumMod val="65000"/>
                </a:sysClr>
              </a:solidFill>
              <a:latin typeface="微软雅黑" panose="020B0503020204020204" charset="-122"/>
              <a:ea typeface="微软雅黑" panose="020B0503020204020204" charset="-122"/>
            </a:endParaRPr>
          </a:p>
          <a:p>
            <a:pPr algn="ctr">
              <a:lnSpc>
                <a:spcPct val="120000"/>
              </a:lnSpc>
            </a:pPr>
            <a:endParaRPr lang="zh-CN" altLang="en-US" sz="1400" spc="150" dirty="0">
              <a:solidFill>
                <a:sysClr val="window" lastClr="FFFFFF">
                  <a:lumMod val="65000"/>
                </a:sysClr>
              </a:solidFill>
              <a:latin typeface="微软雅黑" panose="020B0503020204020204" charset="-122"/>
              <a:ea typeface="微软雅黑" panose="020B0503020204020204" charset="-122"/>
            </a:endParaRPr>
          </a:p>
        </p:txBody>
      </p:sp>
      <p:sp>
        <p:nvSpPr>
          <p:cNvPr id="59" name="文本框 58"/>
          <p:cNvSpPr txBox="1"/>
          <p:nvPr>
            <p:custDataLst>
              <p:tags r:id="rId10"/>
            </p:custDataLst>
          </p:nvPr>
        </p:nvSpPr>
        <p:spPr>
          <a:xfrm>
            <a:off x="5182870" y="2957889"/>
            <a:ext cx="1811020" cy="801887"/>
          </a:xfrm>
          <a:prstGeom prst="rect">
            <a:avLst/>
          </a:prstGeom>
          <a:noFill/>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a:lnSpc>
                <a:spcPct val="120000"/>
              </a:lnSpc>
            </a:pPr>
            <a:r>
              <a:rPr lang="zh-CN" altLang="en-US" sz="2000" b="1" spc="300" dirty="0">
                <a:solidFill>
                  <a:srgbClr val="000000">
                    <a:lumMod val="65000"/>
                    <a:lumOff val="35000"/>
                  </a:srgbClr>
                </a:solidFill>
                <a:latin typeface="微软雅黑" panose="020B0503020204020204" charset="-122"/>
                <a:ea typeface="微软雅黑" panose="020B0503020204020204" charset="-122"/>
                <a:sym typeface="+mn-ea"/>
              </a:rPr>
              <a:t>装备物资</a:t>
            </a:r>
            <a:r>
              <a:rPr lang="zh-CN" altLang="en-US" sz="2000" b="1" spc="300" dirty="0">
                <a:solidFill>
                  <a:srgbClr val="000000">
                    <a:lumMod val="65000"/>
                    <a:lumOff val="35000"/>
                  </a:srgbClr>
                </a:solidFill>
                <a:latin typeface="微软雅黑" panose="020B0503020204020204" charset="-122"/>
                <a:ea typeface="微软雅黑" panose="020B0503020204020204" charset="-122"/>
                <a:cs typeface="+mn-ea"/>
                <a:sym typeface="+mn-ea"/>
              </a:rPr>
              <a:t>保障</a:t>
            </a:r>
            <a:endParaRPr lang="zh-CN" altLang="en-US" sz="2000" b="1" spc="300" dirty="0">
              <a:solidFill>
                <a:srgbClr val="000000">
                  <a:lumMod val="65000"/>
                  <a:lumOff val="35000"/>
                </a:srgbClr>
              </a:solidFill>
              <a:latin typeface="微软雅黑" panose="020B0503020204020204" charset="-122"/>
              <a:ea typeface="微软雅黑" panose="020B0503020204020204" charset="-122"/>
              <a:cs typeface="+mn-ea"/>
            </a:endParaRPr>
          </a:p>
        </p:txBody>
      </p:sp>
      <p:sp>
        <p:nvSpPr>
          <p:cNvPr id="60" name="文本框 59"/>
          <p:cNvSpPr txBox="1"/>
          <p:nvPr>
            <p:custDataLst>
              <p:tags r:id="rId11"/>
            </p:custDataLst>
          </p:nvPr>
        </p:nvSpPr>
        <p:spPr>
          <a:xfrm>
            <a:off x="5022776" y="3878959"/>
            <a:ext cx="2146449" cy="2869183"/>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a:lnSpc>
                <a:spcPct val="120000"/>
              </a:lnSpc>
            </a:pPr>
            <a:r>
              <a:rPr lang="zh-CN" altLang="en-US" sz="1400" spc="150" dirty="0">
                <a:solidFill>
                  <a:sysClr val="window" lastClr="FFFFFF">
                    <a:lumMod val="65000"/>
                  </a:sysClr>
                </a:solidFill>
                <a:latin typeface="微软雅黑" panose="020B0503020204020204" charset="-122"/>
                <a:ea typeface="微软雅黑" panose="020B0503020204020204" charset="-122"/>
                <a:sym typeface="+mn-ea"/>
              </a:rPr>
              <a:t>城市轨道交通所在地城市及以上地方人民政府和有关部门、运营单位要加强应急</a:t>
            </a:r>
            <a:endParaRPr lang="zh-CN" altLang="en-US" sz="1400" spc="150" dirty="0">
              <a:solidFill>
                <a:sysClr val="window" lastClr="FFFFFF">
                  <a:lumMod val="65000"/>
                </a:sysClr>
              </a:solidFill>
              <a:latin typeface="微软雅黑" panose="020B0503020204020204" charset="-122"/>
              <a:ea typeface="微软雅黑" panose="020B0503020204020204" charset="-122"/>
              <a:sym typeface="+mn-ea"/>
            </a:endParaRPr>
          </a:p>
          <a:p>
            <a:pPr algn="ctr">
              <a:lnSpc>
                <a:spcPct val="120000"/>
              </a:lnSpc>
            </a:pPr>
            <a:r>
              <a:rPr lang="zh-CN" altLang="en-US" sz="1400" spc="150" dirty="0">
                <a:solidFill>
                  <a:sysClr val="window" lastClr="FFFFFF">
                    <a:lumMod val="65000"/>
                  </a:sysClr>
                </a:solidFill>
                <a:latin typeface="微软雅黑" panose="020B0503020204020204" charset="-122"/>
                <a:ea typeface="微软雅黑" panose="020B0503020204020204" charset="-122"/>
                <a:sym typeface="+mn-ea"/>
              </a:rPr>
              <a:t>装备物资储备，鼓励支持社会化储备。城市轨道交通运营主管部门、运营单位要加强对城市轨道交通应急装备物资储备信息的动态管理。</a:t>
            </a:r>
            <a:endParaRPr lang="zh-CN" altLang="en-US" sz="1400" spc="150" dirty="0">
              <a:solidFill>
                <a:sysClr val="window" lastClr="FFFFFF">
                  <a:lumMod val="65000"/>
                </a:sysClr>
              </a:solidFill>
              <a:latin typeface="微软雅黑" panose="020B0503020204020204" charset="-122"/>
              <a:ea typeface="微软雅黑" panose="020B0503020204020204" charset="-122"/>
            </a:endParaRPr>
          </a:p>
        </p:txBody>
      </p:sp>
      <p:sp>
        <p:nvSpPr>
          <p:cNvPr id="61" name="文本框 60"/>
          <p:cNvSpPr txBox="1"/>
          <p:nvPr>
            <p:custDataLst>
              <p:tags r:id="rId12"/>
            </p:custDataLst>
          </p:nvPr>
        </p:nvSpPr>
        <p:spPr>
          <a:xfrm>
            <a:off x="7540625" y="3142555"/>
            <a:ext cx="1811020" cy="432555"/>
          </a:xfrm>
          <a:prstGeom prst="rect">
            <a:avLst/>
          </a:prstGeom>
          <a:noFill/>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a:lnSpc>
                <a:spcPct val="120000"/>
              </a:lnSpc>
            </a:pPr>
            <a:r>
              <a:rPr lang="zh-CN" altLang="en-US" sz="2000" b="1" spc="300" dirty="0">
                <a:solidFill>
                  <a:srgbClr val="000000">
                    <a:lumMod val="65000"/>
                    <a:lumOff val="35000"/>
                  </a:srgbClr>
                </a:solidFill>
                <a:latin typeface="微软雅黑" panose="020B0503020204020204" charset="-122"/>
                <a:ea typeface="微软雅黑" panose="020B0503020204020204" charset="-122"/>
                <a:cs typeface="+mn-ea"/>
                <a:sym typeface="+mn-ea"/>
              </a:rPr>
              <a:t>技术保障</a:t>
            </a:r>
            <a:endParaRPr lang="zh-CN" altLang="en-US" sz="2000" b="1" spc="300" dirty="0">
              <a:solidFill>
                <a:srgbClr val="000000">
                  <a:lumMod val="65000"/>
                  <a:lumOff val="35000"/>
                </a:srgbClr>
              </a:solidFill>
              <a:latin typeface="微软雅黑" panose="020B0503020204020204" charset="-122"/>
              <a:ea typeface="微软雅黑" panose="020B0503020204020204" charset="-122"/>
              <a:cs typeface="+mn-ea"/>
            </a:endParaRPr>
          </a:p>
        </p:txBody>
      </p:sp>
      <p:sp>
        <p:nvSpPr>
          <p:cNvPr id="62" name="文本框 61"/>
          <p:cNvSpPr txBox="1"/>
          <p:nvPr>
            <p:custDataLst>
              <p:tags r:id="rId13"/>
            </p:custDataLst>
          </p:nvPr>
        </p:nvSpPr>
        <p:spPr>
          <a:xfrm>
            <a:off x="7380905" y="3878959"/>
            <a:ext cx="2146449" cy="2093586"/>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a:lnSpc>
                <a:spcPct val="120000"/>
              </a:lnSpc>
            </a:pPr>
            <a:r>
              <a:rPr lang="zh-CN" altLang="en-US" sz="1400" spc="150" dirty="0">
                <a:solidFill>
                  <a:sysClr val="window" lastClr="FFFFFF">
                    <a:lumMod val="65000"/>
                  </a:sysClr>
                </a:solidFill>
                <a:latin typeface="微软雅黑" panose="020B0503020204020204" charset="-122"/>
                <a:ea typeface="微软雅黑" panose="020B0503020204020204" charset="-122"/>
                <a:sym typeface="+mn-ea"/>
              </a:rPr>
              <a:t>支持运营突发事件应急处置先进技术、装备的研发。建立城市轨道交通应急管理</a:t>
            </a:r>
            <a:endParaRPr lang="zh-CN" altLang="en-US" sz="1400" spc="150" dirty="0">
              <a:solidFill>
                <a:sysClr val="window" lastClr="FFFFFF">
                  <a:lumMod val="65000"/>
                </a:sysClr>
              </a:solidFill>
              <a:latin typeface="微软雅黑" panose="020B0503020204020204" charset="-122"/>
              <a:ea typeface="微软雅黑" panose="020B0503020204020204" charset="-122"/>
              <a:sym typeface="+mn-ea"/>
            </a:endParaRPr>
          </a:p>
          <a:p>
            <a:pPr algn="ctr">
              <a:lnSpc>
                <a:spcPct val="120000"/>
              </a:lnSpc>
            </a:pPr>
            <a:r>
              <a:rPr lang="zh-CN" altLang="en-US" sz="1400" spc="150" dirty="0">
                <a:solidFill>
                  <a:sysClr val="window" lastClr="FFFFFF">
                    <a:lumMod val="65000"/>
                  </a:sysClr>
                </a:solidFill>
                <a:latin typeface="微软雅黑" panose="020B0503020204020204" charset="-122"/>
                <a:ea typeface="微软雅黑" panose="020B0503020204020204" charset="-122"/>
                <a:sym typeface="+mn-ea"/>
              </a:rPr>
              <a:t>技术平台，实现信息综合集成、分析处理、风险评估的智能化和数字化。</a:t>
            </a:r>
            <a:endParaRPr lang="zh-CN" altLang="en-US" sz="1400" spc="150" dirty="0">
              <a:solidFill>
                <a:sysClr val="window" lastClr="FFFFFF">
                  <a:lumMod val="65000"/>
                </a:sysClr>
              </a:solidFill>
              <a:latin typeface="微软雅黑" panose="020B0503020204020204" charset="-122"/>
              <a:ea typeface="微软雅黑" panose="020B0503020204020204" charset="-122"/>
            </a:endParaRPr>
          </a:p>
        </p:txBody>
      </p:sp>
      <p:sp>
        <p:nvSpPr>
          <p:cNvPr id="63" name="文本框 62"/>
          <p:cNvSpPr txBox="1"/>
          <p:nvPr>
            <p:custDataLst>
              <p:tags r:id="rId14"/>
            </p:custDataLst>
          </p:nvPr>
        </p:nvSpPr>
        <p:spPr>
          <a:xfrm>
            <a:off x="9899015" y="2957889"/>
            <a:ext cx="1811020" cy="801887"/>
          </a:xfrm>
          <a:prstGeom prst="rect">
            <a:avLst/>
          </a:prstGeom>
          <a:noFill/>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a:lnSpc>
                <a:spcPct val="120000"/>
              </a:lnSpc>
            </a:pPr>
            <a:r>
              <a:rPr lang="zh-CN" altLang="en-US" sz="2000" b="1" spc="300">
                <a:solidFill>
                  <a:srgbClr val="000000">
                    <a:lumMod val="65000"/>
                    <a:lumOff val="35000"/>
                  </a:srgbClr>
                </a:solidFill>
                <a:latin typeface="微软雅黑" panose="020B0503020204020204" charset="-122"/>
                <a:ea typeface="微软雅黑" panose="020B0503020204020204" charset="-122"/>
                <a:cs typeface="+mn-ea"/>
              </a:rPr>
              <a:t>交通运输保障</a:t>
            </a:r>
            <a:endParaRPr lang="zh-CN" altLang="en-US" sz="2000" b="1" spc="300" dirty="0">
              <a:solidFill>
                <a:srgbClr val="000000">
                  <a:lumMod val="65000"/>
                  <a:lumOff val="35000"/>
                </a:srgbClr>
              </a:solidFill>
              <a:latin typeface="微软雅黑" panose="020B0503020204020204" charset="-122"/>
              <a:ea typeface="微软雅黑" panose="020B0503020204020204" charset="-122"/>
              <a:cs typeface="+mn-ea"/>
            </a:endParaRPr>
          </a:p>
        </p:txBody>
      </p:sp>
      <p:sp>
        <p:nvSpPr>
          <p:cNvPr id="64" name="文本框 63"/>
          <p:cNvSpPr txBox="1"/>
          <p:nvPr>
            <p:custDataLst>
              <p:tags r:id="rId15"/>
            </p:custDataLst>
          </p:nvPr>
        </p:nvSpPr>
        <p:spPr>
          <a:xfrm>
            <a:off x="9739034" y="3878959"/>
            <a:ext cx="2146449" cy="2869183"/>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a:lnSpc>
                <a:spcPct val="120000"/>
              </a:lnSpc>
            </a:pPr>
            <a:r>
              <a:rPr lang="zh-CN" altLang="en-US" sz="1400" spc="150" dirty="0">
                <a:solidFill>
                  <a:sysClr val="window" lastClr="FFFFFF">
                    <a:lumMod val="65000"/>
                  </a:sysClr>
                </a:solidFill>
                <a:latin typeface="微软雅黑" panose="020B0503020204020204" charset="-122"/>
                <a:ea typeface="微软雅黑" panose="020B0503020204020204" charset="-122"/>
              </a:rPr>
              <a:t>交通运输部门要健全道路紧急运输保障体系，保障应急响应所需人员、物资、装</a:t>
            </a:r>
            <a:endParaRPr lang="zh-CN" altLang="en-US" sz="1400" spc="150" dirty="0">
              <a:solidFill>
                <a:sysClr val="window" lastClr="FFFFFF">
                  <a:lumMod val="65000"/>
                </a:sysClr>
              </a:solidFill>
              <a:latin typeface="微软雅黑" panose="020B0503020204020204" charset="-122"/>
              <a:ea typeface="微软雅黑" panose="020B0503020204020204" charset="-122"/>
            </a:endParaRPr>
          </a:p>
          <a:p>
            <a:pPr algn="ctr">
              <a:lnSpc>
                <a:spcPct val="120000"/>
              </a:lnSpc>
            </a:pPr>
            <a:r>
              <a:rPr lang="zh-CN" altLang="en-US" sz="1400" spc="150" dirty="0">
                <a:solidFill>
                  <a:sysClr val="window" lastClr="FFFFFF">
                    <a:lumMod val="65000"/>
                  </a:sysClr>
                </a:solidFill>
                <a:latin typeface="微软雅黑" panose="020B0503020204020204" charset="-122"/>
                <a:ea typeface="微软雅黑" panose="020B0503020204020204" charset="-122"/>
              </a:rPr>
              <a:t>备、器材等的运输，保障人员疏散。公安部门要加强应急交通管理，保障应急救援车辆优先通行，做好人员疏散路线的交通疏导。 </a:t>
            </a:r>
            <a:endParaRPr lang="zh-CN" altLang="en-US" sz="1400" spc="150" dirty="0">
              <a:solidFill>
                <a:sysClr val="window" lastClr="FFFFFF">
                  <a:lumMod val="65000"/>
                </a:sysClr>
              </a:solidFill>
              <a:latin typeface="微软雅黑" panose="020B0503020204020204" charset="-122"/>
              <a:ea typeface="微软雅黑" panose="020B0503020204020204" charset="-122"/>
            </a:endParaRPr>
          </a:p>
        </p:txBody>
      </p:sp>
      <p:pic>
        <p:nvPicPr>
          <p:cNvPr id="2" name="图形 1"/>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668596" y="2304667"/>
            <a:ext cx="1200150" cy="600075"/>
          </a:xfrm>
          <a:prstGeom prst="rect">
            <a:avLst/>
          </a:prstGeom>
        </p:spPr>
      </p:pic>
      <p:pic>
        <p:nvPicPr>
          <p:cNvPr id="3" name="图形 2"/>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3024332" y="2304666"/>
            <a:ext cx="1390650" cy="600075"/>
          </a:xfrm>
          <a:prstGeom prst="rect">
            <a:avLst/>
          </a:prstGeom>
        </p:spPr>
      </p:pic>
      <p:pic>
        <p:nvPicPr>
          <p:cNvPr id="4" name="图形 3"/>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5386487" y="2304666"/>
            <a:ext cx="1362075" cy="600075"/>
          </a:xfrm>
          <a:prstGeom prst="rect">
            <a:avLst/>
          </a:prstGeom>
        </p:spPr>
      </p:pic>
      <p:pic>
        <p:nvPicPr>
          <p:cNvPr id="5" name="图形 4"/>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7757831" y="2304665"/>
            <a:ext cx="1304925" cy="600075"/>
          </a:xfrm>
          <a:prstGeom prst="rect">
            <a:avLst/>
          </a:prstGeom>
        </p:spPr>
      </p:pic>
      <p:pic>
        <p:nvPicPr>
          <p:cNvPr id="6" name="图形 5"/>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10112974" y="2304664"/>
            <a:ext cx="1371600" cy="600075"/>
          </a:xfrm>
          <a:prstGeom prst="rect">
            <a:avLst/>
          </a:prstGeom>
        </p:spPr>
      </p:pic>
    </p:spTree>
    <p:custDataLst>
      <p:tags r:id="rId31"/>
    </p:custData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custDataLst>
              <p:tags r:id="rId1"/>
            </p:custDataLst>
          </p:nvPr>
        </p:nvSpPr>
        <p:spPr>
          <a:xfrm>
            <a:off x="572493" y="638859"/>
            <a:ext cx="4455885"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3600" b="1" spc="150" noProof="0">
                <a:ln>
                  <a:noFill/>
                </a:ln>
                <a:solidFill>
                  <a:srgbClr val="000000">
                    <a:lumMod val="75000"/>
                    <a:lumOff val="25000"/>
                  </a:srgbClr>
                </a:solidFill>
                <a:effectLst/>
                <a:uLnTx/>
                <a:uFillTx/>
                <a:latin typeface="微软雅黑" panose="020B0503020204020204" charset="-122"/>
                <a:ea typeface="微软雅黑" panose="020B0503020204020204" charset="-122"/>
                <a:cs typeface="+mn-ea"/>
                <a:sym typeface="+mn-ea"/>
              </a:rPr>
              <a:t>保障措施</a:t>
            </a:r>
            <a:endParaRPr kumimoji="0" lang="zh-CN" altLang="en-US" sz="3600" b="1" i="0" u="none" strike="noStrike" kern="1200" cap="none" spc="150" normalizeH="0" baseline="0" noProof="0">
              <a:ln>
                <a:noFill/>
              </a:ln>
              <a:solidFill>
                <a:srgbClr val="000000">
                  <a:lumMod val="75000"/>
                  <a:lumOff val="25000"/>
                </a:srgbClr>
              </a:solidFill>
              <a:effectLst/>
              <a:uLnTx/>
              <a:uFillTx/>
              <a:latin typeface="微软雅黑" panose="020B0503020204020204" charset="-122"/>
              <a:ea typeface="微软雅黑" panose="020B0503020204020204" charset="-122"/>
              <a:cs typeface="+mn-ea"/>
            </a:endParaRPr>
          </a:p>
        </p:txBody>
      </p:sp>
      <p:sp>
        <p:nvSpPr>
          <p:cNvPr id="20" name="矩形 19"/>
          <p:cNvSpPr/>
          <p:nvPr>
            <p:custDataLst>
              <p:tags r:id="rId2"/>
            </p:custDataLst>
          </p:nvPr>
        </p:nvSpPr>
        <p:spPr>
          <a:xfrm>
            <a:off x="0" y="714375"/>
            <a:ext cx="64008" cy="495300"/>
          </a:xfrm>
          <a:prstGeom prst="rect">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charset="-122"/>
              <a:cs typeface="+mn-ea"/>
            </a:endParaRPr>
          </a:p>
        </p:txBody>
      </p:sp>
      <p:sp>
        <p:nvSpPr>
          <p:cNvPr id="37" name="Line 16"/>
          <p:cNvSpPr>
            <a:spLocks noChangeShapeType="1"/>
          </p:cNvSpPr>
          <p:nvPr>
            <p:custDataLst>
              <p:tags r:id="rId3"/>
            </p:custDataLst>
          </p:nvPr>
        </p:nvSpPr>
        <p:spPr bwMode="auto">
          <a:xfrm flipH="1">
            <a:off x="10880139" y="827383"/>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solidFill>
              <a:effectLst/>
              <a:uLnTx/>
              <a:uFillTx/>
              <a:latin typeface="Calibri" panose="020F0502020204030204"/>
              <a:ea typeface="+mn-ea"/>
              <a:cs typeface="+mn-ea"/>
            </a:endParaRPr>
          </a:p>
        </p:txBody>
      </p:sp>
      <p:sp>
        <p:nvSpPr>
          <p:cNvPr id="38" name="Line 17"/>
          <p:cNvSpPr>
            <a:spLocks noChangeShapeType="1"/>
          </p:cNvSpPr>
          <p:nvPr>
            <p:custDataLst>
              <p:tags r:id="rId4"/>
            </p:custDataLst>
          </p:nvPr>
        </p:nvSpPr>
        <p:spPr bwMode="auto">
          <a:xfrm flipH="1">
            <a:off x="11106562" y="962024"/>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solidFill>
              <a:effectLst/>
              <a:uLnTx/>
              <a:uFillTx/>
              <a:latin typeface="Calibri" panose="020F0502020204030204"/>
              <a:ea typeface="+mn-ea"/>
              <a:cs typeface="+mn-ea"/>
            </a:endParaRPr>
          </a:p>
        </p:txBody>
      </p:sp>
      <p:sp>
        <p:nvSpPr>
          <p:cNvPr id="39" name="Line 18"/>
          <p:cNvSpPr>
            <a:spLocks noChangeShapeType="1"/>
          </p:cNvSpPr>
          <p:nvPr>
            <p:custDataLst>
              <p:tags r:id="rId5"/>
            </p:custDataLst>
          </p:nvPr>
        </p:nvSpPr>
        <p:spPr bwMode="auto">
          <a:xfrm flipH="1">
            <a:off x="10999009" y="1096665"/>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Calibri" panose="020F0502020204030204"/>
              <a:ea typeface="+mn-ea"/>
              <a:cs typeface="+mn-ea"/>
            </a:endParaRPr>
          </a:p>
        </p:txBody>
      </p:sp>
      <p:sp>
        <p:nvSpPr>
          <p:cNvPr id="54" name="文本框 53"/>
          <p:cNvSpPr txBox="1"/>
          <p:nvPr>
            <p:custDataLst>
              <p:tags r:id="rId6"/>
            </p:custDataLst>
          </p:nvPr>
        </p:nvSpPr>
        <p:spPr>
          <a:xfrm>
            <a:off x="3618989" y="2899111"/>
            <a:ext cx="1811020" cy="432555"/>
          </a:xfrm>
          <a:prstGeom prst="rect">
            <a:avLst/>
          </a:prstGeom>
          <a:noFill/>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a:lnSpc>
                <a:spcPct val="120000"/>
              </a:lnSpc>
            </a:pPr>
            <a:r>
              <a:rPr lang="zh-CN" altLang="en-US" sz="2000" b="1" spc="300" dirty="0">
                <a:solidFill>
                  <a:srgbClr val="000000">
                    <a:lumMod val="65000"/>
                    <a:lumOff val="35000"/>
                  </a:srgbClr>
                </a:solidFill>
                <a:latin typeface="微软雅黑" panose="020B0503020204020204" charset="-122"/>
                <a:ea typeface="微软雅黑" panose="020B0503020204020204" charset="-122"/>
                <a:sym typeface="+mn-ea"/>
              </a:rPr>
              <a:t>资金</a:t>
            </a:r>
            <a:r>
              <a:rPr lang="zh-CN" altLang="en-US" sz="2000" b="1" spc="300" dirty="0">
                <a:solidFill>
                  <a:srgbClr val="000000">
                    <a:lumMod val="65000"/>
                    <a:lumOff val="35000"/>
                  </a:srgbClr>
                </a:solidFill>
                <a:latin typeface="微软雅黑" panose="020B0503020204020204" charset="-122"/>
                <a:ea typeface="微软雅黑" panose="020B0503020204020204" charset="-122"/>
                <a:cs typeface="+mn-ea"/>
                <a:sym typeface="+mn-ea"/>
              </a:rPr>
              <a:t>保障</a:t>
            </a:r>
            <a:endParaRPr lang="zh-CN" altLang="en-US" sz="2000" b="1" spc="300" dirty="0">
              <a:solidFill>
                <a:srgbClr val="000000">
                  <a:lumMod val="65000"/>
                  <a:lumOff val="35000"/>
                </a:srgbClr>
              </a:solidFill>
              <a:latin typeface="微软雅黑" panose="020B0503020204020204" charset="-122"/>
              <a:ea typeface="微软雅黑" panose="020B0503020204020204" charset="-122"/>
              <a:cs typeface="+mn-ea"/>
            </a:endParaRPr>
          </a:p>
        </p:txBody>
      </p:sp>
      <p:sp>
        <p:nvSpPr>
          <p:cNvPr id="55" name="文本框 54"/>
          <p:cNvSpPr txBox="1"/>
          <p:nvPr>
            <p:custDataLst>
              <p:tags r:id="rId7"/>
            </p:custDataLst>
          </p:nvPr>
        </p:nvSpPr>
        <p:spPr>
          <a:xfrm>
            <a:off x="2887552" y="3790892"/>
            <a:ext cx="3768567" cy="1059457"/>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a:lnSpc>
                <a:spcPct val="120000"/>
              </a:lnSpc>
            </a:pPr>
            <a:r>
              <a:rPr lang="zh-CN" altLang="en-US" sz="1400" spc="150" dirty="0">
                <a:solidFill>
                  <a:sysClr val="window" lastClr="FFFFFF">
                    <a:lumMod val="65000"/>
                  </a:sysClr>
                </a:solidFill>
                <a:latin typeface="微软雅黑" panose="020B0503020204020204" charset="-122"/>
                <a:ea typeface="微软雅黑" panose="020B0503020204020204" charset="-122"/>
                <a:sym typeface="+mn-ea"/>
              </a:rPr>
              <a:t>运营突发事件应急处置所需经费首先由事件责任单位承担。城市轨道交通所在地</a:t>
            </a:r>
            <a:endParaRPr lang="zh-CN" altLang="en-US" sz="1400" spc="150" dirty="0">
              <a:solidFill>
                <a:sysClr val="window" lastClr="FFFFFF">
                  <a:lumMod val="65000"/>
                </a:sysClr>
              </a:solidFill>
              <a:latin typeface="微软雅黑" panose="020B0503020204020204" charset="-122"/>
              <a:ea typeface="微软雅黑" panose="020B0503020204020204" charset="-122"/>
              <a:sym typeface="+mn-ea"/>
            </a:endParaRPr>
          </a:p>
          <a:p>
            <a:pPr algn="ctr">
              <a:lnSpc>
                <a:spcPct val="120000"/>
              </a:lnSpc>
            </a:pPr>
            <a:r>
              <a:rPr lang="zh-CN" altLang="en-US" sz="1400" spc="150" dirty="0">
                <a:solidFill>
                  <a:sysClr val="window" lastClr="FFFFFF">
                    <a:lumMod val="65000"/>
                  </a:sysClr>
                </a:solidFill>
                <a:latin typeface="微软雅黑" panose="020B0503020204020204" charset="-122"/>
                <a:ea typeface="微软雅黑" panose="020B0503020204020204" charset="-122"/>
                <a:sym typeface="+mn-ea"/>
              </a:rPr>
              <a:t>城市及以上地方人民政府要对运营突发事件处置工作提供资金保障。 </a:t>
            </a:r>
            <a:endParaRPr lang="zh-CN" altLang="en-US" sz="1400" spc="150" dirty="0">
              <a:solidFill>
                <a:sysClr val="window" lastClr="FFFFFF">
                  <a:lumMod val="65000"/>
                </a:sysClr>
              </a:solidFill>
              <a:latin typeface="微软雅黑" panose="020B0503020204020204" charset="-122"/>
              <a:ea typeface="微软雅黑" panose="020B0503020204020204" charset="-122"/>
            </a:endParaRPr>
          </a:p>
        </p:txBody>
      </p:sp>
      <p:sp>
        <p:nvSpPr>
          <p:cNvPr id="7" name="矩形: 剪去左右顶角 6"/>
          <p:cNvSpPr/>
          <p:nvPr/>
        </p:nvSpPr>
        <p:spPr>
          <a:xfrm>
            <a:off x="4174177" y="2060369"/>
            <a:ext cx="700644" cy="645160"/>
          </a:xfrm>
          <a:prstGeom prst="snip2Same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2800" b="1" dirty="0"/>
              <a:t>06</a:t>
            </a:r>
            <a:endParaRPr lang="zh-CN" altLang="en-US" sz="2800" b="1" dirty="0"/>
          </a:p>
        </p:txBody>
      </p:sp>
    </p:spTree>
    <p:custDataLst>
      <p:tags r:id="rId8"/>
    </p:custData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3806494" y="507695"/>
            <a:ext cx="4579013" cy="681990"/>
          </a:xfrm>
          <a:prstGeom prst="rect">
            <a:avLst/>
          </a:prstGeom>
          <a:noFill/>
        </p:spPr>
        <p:txBody>
          <a:bodyPr wrap="square" rtlCol="0" anchor="ctr">
            <a:spAutoFit/>
          </a:bodyPr>
          <a:lstStyle/>
          <a:p>
            <a:pPr algn="ctr">
              <a:lnSpc>
                <a:spcPct val="120000"/>
              </a:lnSpc>
            </a:pPr>
            <a:r>
              <a:rPr lang="zh-CN" altLang="en-US" sz="3200" b="1" spc="300">
                <a:solidFill>
                  <a:srgbClr val="000000">
                    <a:lumMod val="75000"/>
                    <a:lumOff val="25000"/>
                  </a:srgbClr>
                </a:solidFill>
                <a:latin typeface="微软雅黑" panose="020B0503020204020204" charset="-122"/>
                <a:ea typeface="微软雅黑" panose="020B0503020204020204" charset="-122"/>
                <a:cs typeface="+mn-ea"/>
                <a:sym typeface="微软雅黑" panose="020B0503020204020204" charset="-122"/>
              </a:rPr>
              <a:t>附则</a:t>
            </a:r>
            <a:endParaRPr lang="zh-CN" altLang="en-US" sz="3200" b="1" spc="300">
              <a:solidFill>
                <a:srgbClr val="000000">
                  <a:lumMod val="75000"/>
                  <a:lumOff val="25000"/>
                </a:srgbClr>
              </a:solidFill>
              <a:latin typeface="微软雅黑" panose="020B0503020204020204" charset="-122"/>
              <a:ea typeface="微软雅黑" panose="020B0503020204020204" charset="-122"/>
              <a:cs typeface="+mn-ea"/>
              <a:sym typeface="微软雅黑" panose="020B0503020204020204" charset="-122"/>
            </a:endParaRPr>
          </a:p>
        </p:txBody>
      </p:sp>
      <p:sp>
        <p:nvSpPr>
          <p:cNvPr id="2" name="五边形 13"/>
          <p:cNvSpPr/>
          <p:nvPr>
            <p:custDataLst>
              <p:tags r:id="rId2"/>
            </p:custDataLst>
          </p:nvPr>
        </p:nvSpPr>
        <p:spPr>
          <a:xfrm rot="16200000">
            <a:off x="5599246" y="2241130"/>
            <a:ext cx="2800349" cy="1619283"/>
          </a:xfrm>
          <a:prstGeom prst="homePlate">
            <a:avLst/>
          </a:prstGeom>
          <a:solidFill>
            <a:srgbClr val="9BBB59"/>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wrap="square" lIns="612000" tIns="0" rIns="0" bIns="0" anchor="ctr" anchorCtr="0">
            <a:normAutofit/>
          </a:bodyPr>
          <a:lstStyle/>
          <a:p>
            <a:pPr lvl="0" defTabSz="913765">
              <a:lnSpc>
                <a:spcPct val="120000"/>
              </a:lnSpc>
              <a:spcBef>
                <a:spcPct val="0"/>
              </a:spcBef>
              <a:defRPr/>
            </a:pPr>
            <a:endParaRPr lang="zh-CN" altLang="en-US" b="1"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3" name="五边形 14"/>
          <p:cNvSpPr/>
          <p:nvPr>
            <p:custDataLst>
              <p:tags r:id="rId3"/>
            </p:custDataLst>
          </p:nvPr>
        </p:nvSpPr>
        <p:spPr>
          <a:xfrm rot="16200000" flipH="1">
            <a:off x="4093781" y="3663779"/>
            <a:ext cx="2197597" cy="1619283"/>
          </a:xfrm>
          <a:prstGeom prst="homePlate">
            <a:avLst/>
          </a:prstGeom>
          <a:solidFill>
            <a:srgbClr val="1F74AD"/>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wrap="square" lIns="0" tIns="0" rIns="648000" bIns="0" anchor="ctr" anchorCtr="0">
            <a:normAutofit/>
          </a:bodyPr>
          <a:lstStyle/>
          <a:p>
            <a:pPr lvl="0" algn="r" defTabSz="913765">
              <a:lnSpc>
                <a:spcPct val="120000"/>
              </a:lnSpc>
              <a:spcBef>
                <a:spcPct val="0"/>
              </a:spcBef>
              <a:defRPr/>
            </a:pPr>
            <a:endParaRPr lang="zh-CN" altLang="en-US" b="1"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cxnSp>
        <p:nvCxnSpPr>
          <p:cNvPr id="9" name="直接连接符 8"/>
          <p:cNvCxnSpPr/>
          <p:nvPr>
            <p:custDataLst>
              <p:tags r:id="rId4"/>
            </p:custDataLst>
          </p:nvPr>
        </p:nvCxnSpPr>
        <p:spPr>
          <a:xfrm rot="16200000">
            <a:off x="5192580" y="2442389"/>
            <a:ext cx="0" cy="1619283"/>
          </a:xfrm>
          <a:prstGeom prst="line">
            <a:avLst/>
          </a:prstGeom>
          <a:ln w="63500">
            <a:solidFill>
              <a:srgbClr val="1F74AD"/>
            </a:solidFill>
          </a:ln>
        </p:spPr>
        <p:style>
          <a:lnRef idx="1">
            <a:srgbClr val="1F74AD"/>
          </a:lnRef>
          <a:fillRef idx="0">
            <a:srgbClr val="1F74AD"/>
          </a:fillRef>
          <a:effectRef idx="0">
            <a:srgbClr val="1F74AD"/>
          </a:effectRef>
          <a:fontRef idx="minor">
            <a:srgbClr val="000000"/>
          </a:fontRef>
        </p:style>
      </p:cxnSp>
      <p:cxnSp>
        <p:nvCxnSpPr>
          <p:cNvPr id="11" name="直接连接符 10"/>
          <p:cNvCxnSpPr/>
          <p:nvPr>
            <p:custDataLst>
              <p:tags r:id="rId5"/>
            </p:custDataLst>
          </p:nvPr>
        </p:nvCxnSpPr>
        <p:spPr>
          <a:xfrm rot="16200000">
            <a:off x="6999418" y="3769290"/>
            <a:ext cx="0" cy="1619283"/>
          </a:xfrm>
          <a:prstGeom prst="line">
            <a:avLst/>
          </a:prstGeom>
          <a:ln w="63500">
            <a:solidFill>
              <a:srgbClr val="9BBB59"/>
            </a:solidFill>
          </a:ln>
        </p:spPr>
        <p:style>
          <a:lnRef idx="1">
            <a:srgbClr val="1F74AD"/>
          </a:lnRef>
          <a:fillRef idx="0">
            <a:srgbClr val="1F74AD"/>
          </a:fillRef>
          <a:effectRef idx="0">
            <a:srgbClr val="1F74AD"/>
          </a:effectRef>
          <a:fontRef idx="minor">
            <a:srgbClr val="000000"/>
          </a:fontRef>
        </p:style>
      </p:cxnSp>
      <p:sp>
        <p:nvSpPr>
          <p:cNvPr id="14" name="文本框 13"/>
          <p:cNvSpPr txBox="1"/>
          <p:nvPr>
            <p:custDataLst>
              <p:tags r:id="rId6"/>
            </p:custDataLst>
          </p:nvPr>
        </p:nvSpPr>
        <p:spPr>
          <a:xfrm>
            <a:off x="8421370" y="2365857"/>
            <a:ext cx="3215640" cy="451790"/>
          </a:xfrm>
          <a:prstGeom prst="rect">
            <a:avLst/>
          </a:prstGeom>
          <a:noFill/>
        </p:spPr>
        <p:txBody>
          <a:bodyPr wrap="square" lIns="91440" tIns="45720" rIns="91440" bIns="0" rtlCol="0" anchor="ctr">
            <a:spAutoFit/>
          </a:bodyPr>
          <a:lstStyle/>
          <a:p>
            <a:pPr algn="ctr">
              <a:lnSpc>
                <a:spcPct val="120000"/>
              </a:lnSpc>
            </a:pPr>
            <a:r>
              <a:rPr lang="zh-CN" altLang="en-US" sz="2400" b="1" spc="300" dirty="0">
                <a:solidFill>
                  <a:srgbClr val="000000">
                    <a:lumMod val="75000"/>
                    <a:lumOff val="25000"/>
                  </a:srgbClr>
                </a:solidFill>
                <a:latin typeface="微软雅黑" panose="020B0503020204020204" charset="-122"/>
                <a:ea typeface="微软雅黑" panose="020B0503020204020204" charset="-122"/>
              </a:rPr>
              <a:t>（四）预案解释</a:t>
            </a:r>
            <a:endParaRPr lang="zh-CN" altLang="en-US" sz="2400" b="1" spc="300" dirty="0">
              <a:solidFill>
                <a:srgbClr val="000000">
                  <a:lumMod val="75000"/>
                  <a:lumOff val="25000"/>
                </a:srgbClr>
              </a:solidFill>
              <a:latin typeface="微软雅黑" panose="020B0503020204020204" charset="-122"/>
              <a:ea typeface="微软雅黑" panose="020B0503020204020204" charset="-122"/>
            </a:endParaRPr>
          </a:p>
        </p:txBody>
      </p:sp>
      <p:sp>
        <p:nvSpPr>
          <p:cNvPr id="26" name="文本框 25"/>
          <p:cNvSpPr txBox="1"/>
          <p:nvPr>
            <p:custDataLst>
              <p:tags r:id="rId7"/>
            </p:custDataLst>
          </p:nvPr>
        </p:nvSpPr>
        <p:spPr>
          <a:xfrm>
            <a:off x="1124069" y="1284841"/>
            <a:ext cx="2557883" cy="587468"/>
          </a:xfrm>
          <a:prstGeom prst="rect">
            <a:avLst/>
          </a:prstGeom>
          <a:noFill/>
        </p:spPr>
        <p:txBody>
          <a:bodyPr wrap="square" lIns="91440" tIns="45720" rIns="91440" bIns="0" rtlCol="0" anchor="ctr">
            <a:normAutofit fontScale="92500"/>
          </a:bodyPr>
          <a:lstStyle/>
          <a:p>
            <a:pPr algn="ctr">
              <a:lnSpc>
                <a:spcPct val="120000"/>
              </a:lnSpc>
            </a:pPr>
            <a:r>
              <a:rPr lang="zh-CN" altLang="en-US" sz="2400" b="1" spc="300" dirty="0">
                <a:solidFill>
                  <a:srgbClr val="000000">
                    <a:lumMod val="75000"/>
                    <a:lumOff val="25000"/>
                  </a:srgbClr>
                </a:solidFill>
                <a:latin typeface="微软雅黑" panose="020B0503020204020204" charset="-122"/>
                <a:ea typeface="微软雅黑" panose="020B0503020204020204" charset="-122"/>
              </a:rPr>
              <a:t>（一）术语解释</a:t>
            </a:r>
            <a:endParaRPr lang="zh-CN" altLang="en-US" sz="2400" b="1" spc="300" dirty="0">
              <a:solidFill>
                <a:srgbClr val="000000">
                  <a:lumMod val="75000"/>
                  <a:lumOff val="25000"/>
                </a:srgbClr>
              </a:solidFill>
              <a:latin typeface="微软雅黑" panose="020B0503020204020204" charset="-122"/>
              <a:ea typeface="微软雅黑" panose="020B0503020204020204" charset="-122"/>
            </a:endParaRPr>
          </a:p>
        </p:txBody>
      </p:sp>
      <p:sp>
        <p:nvSpPr>
          <p:cNvPr id="25" name="文本框 24"/>
          <p:cNvSpPr txBox="1"/>
          <p:nvPr>
            <p:custDataLst>
              <p:tags r:id="rId8"/>
            </p:custDataLst>
          </p:nvPr>
        </p:nvSpPr>
        <p:spPr>
          <a:xfrm>
            <a:off x="763989" y="2078990"/>
            <a:ext cx="3475355" cy="1513840"/>
          </a:xfrm>
          <a:prstGeom prst="rect">
            <a:avLst/>
          </a:prstGeom>
          <a:noFill/>
        </p:spPr>
        <p:txBody>
          <a:bodyPr wrap="square" lIns="91440" tIns="0" rIns="91440" bIns="45720" rtlCol="0">
            <a:normAutofit lnSpcReduction="10000"/>
          </a:bodyPr>
          <a:lstStyle/>
          <a:p>
            <a:pPr>
              <a:lnSpc>
                <a:spcPct val="120000"/>
              </a:lnSpc>
            </a:pPr>
            <a:r>
              <a:rPr lang="zh-CN" altLang="en-US" b="1" spc="150" dirty="0">
                <a:solidFill>
                  <a:srgbClr val="000000">
                    <a:lumMod val="65000"/>
                    <a:lumOff val="35000"/>
                  </a:srgbClr>
                </a:solidFill>
                <a:latin typeface="微软雅黑" panose="020B0503020204020204" charset="-122"/>
                <a:ea typeface="微软雅黑" panose="020B0503020204020204" charset="-122"/>
              </a:rPr>
              <a:t>城市轨道交通</a:t>
            </a:r>
            <a:r>
              <a:rPr lang="zh-CN" altLang="en-US" sz="1400" spc="150" dirty="0">
                <a:solidFill>
                  <a:srgbClr val="000000">
                    <a:lumMod val="65000"/>
                    <a:lumOff val="35000"/>
                  </a:srgbClr>
                </a:solidFill>
                <a:latin typeface="微软雅黑" panose="020B0503020204020204" charset="-122"/>
                <a:ea typeface="微软雅黑" panose="020B0503020204020204" charset="-122"/>
              </a:rPr>
              <a:t>是指采用专用轨道导向运行的城市公共客运交通系统，包括地铁系统、轻轨系统、单轨系统、有轨电车、磁浮系统、自动导向轨道交通系统、市域快速</a:t>
            </a:r>
            <a:endParaRPr lang="zh-CN" altLang="en-US" sz="1400" spc="150" dirty="0">
              <a:solidFill>
                <a:srgbClr val="000000">
                  <a:lumMod val="65000"/>
                  <a:lumOff val="35000"/>
                </a:srgbClr>
              </a:solidFill>
              <a:latin typeface="微软雅黑" panose="020B0503020204020204" charset="-122"/>
              <a:ea typeface="微软雅黑" panose="020B0503020204020204" charset="-122"/>
            </a:endParaRPr>
          </a:p>
          <a:p>
            <a:pPr>
              <a:lnSpc>
                <a:spcPct val="120000"/>
              </a:lnSpc>
            </a:pPr>
            <a:r>
              <a:rPr lang="zh-CN" altLang="en-US" sz="1400" spc="150" dirty="0">
                <a:solidFill>
                  <a:srgbClr val="000000">
                    <a:lumMod val="65000"/>
                    <a:lumOff val="35000"/>
                  </a:srgbClr>
                </a:solidFill>
                <a:latin typeface="微软雅黑" panose="020B0503020204020204" charset="-122"/>
                <a:ea typeface="微软雅黑" panose="020B0503020204020204" charset="-122"/>
              </a:rPr>
              <a:t>轨道系统等。</a:t>
            </a:r>
            <a:endParaRPr lang="zh-CN" altLang="en-US" sz="1400" spc="150" dirty="0">
              <a:solidFill>
                <a:srgbClr val="000000">
                  <a:lumMod val="65000"/>
                  <a:lumOff val="35000"/>
                </a:srgbClr>
              </a:solidFill>
              <a:latin typeface="微软雅黑" panose="020B0503020204020204" charset="-122"/>
              <a:ea typeface="微软雅黑" panose="020B0503020204020204" charset="-122"/>
            </a:endParaRPr>
          </a:p>
        </p:txBody>
      </p:sp>
      <p:sp>
        <p:nvSpPr>
          <p:cNvPr id="28" name="文本框 27"/>
          <p:cNvSpPr txBox="1"/>
          <p:nvPr>
            <p:custDataLst>
              <p:tags r:id="rId9"/>
            </p:custDataLst>
          </p:nvPr>
        </p:nvSpPr>
        <p:spPr>
          <a:xfrm>
            <a:off x="1551371" y="3652520"/>
            <a:ext cx="2544379" cy="1513840"/>
          </a:xfrm>
          <a:prstGeom prst="rect">
            <a:avLst/>
          </a:prstGeom>
          <a:noFill/>
        </p:spPr>
        <p:txBody>
          <a:bodyPr wrap="square" lIns="91440" tIns="0" rIns="91440" bIns="45720" rtlCol="0">
            <a:normAutofit/>
          </a:bodyPr>
          <a:lstStyle/>
          <a:p>
            <a:pPr>
              <a:lnSpc>
                <a:spcPct val="120000"/>
              </a:lnSpc>
            </a:pPr>
            <a:r>
              <a:rPr lang="zh-CN" altLang="en-US" b="1" spc="150" dirty="0">
                <a:solidFill>
                  <a:srgbClr val="000000">
                    <a:lumMod val="65000"/>
                    <a:lumOff val="35000"/>
                  </a:srgbClr>
                </a:solidFill>
                <a:latin typeface="微软雅黑" panose="020B0503020204020204" charset="-122"/>
                <a:ea typeface="微软雅黑" panose="020B0503020204020204" charset="-122"/>
              </a:rPr>
              <a:t>（二）事件分级标准</a:t>
            </a:r>
            <a:endParaRPr lang="en-US" altLang="zh-CN" b="1" spc="150" dirty="0">
              <a:solidFill>
                <a:srgbClr val="000000">
                  <a:lumMod val="65000"/>
                  <a:lumOff val="35000"/>
                </a:srgbClr>
              </a:solidFill>
              <a:latin typeface="微软雅黑" panose="020B0503020204020204" charset="-122"/>
              <a:ea typeface="微软雅黑" panose="020B0503020204020204" charset="-122"/>
            </a:endParaRPr>
          </a:p>
          <a:p>
            <a:pPr>
              <a:lnSpc>
                <a:spcPct val="120000"/>
              </a:lnSpc>
            </a:pPr>
            <a:r>
              <a:rPr lang="en-US" altLang="zh-CN" sz="1400" spc="150" dirty="0">
                <a:solidFill>
                  <a:srgbClr val="000000">
                    <a:lumMod val="65000"/>
                    <a:lumOff val="35000"/>
                  </a:srgbClr>
                </a:solidFill>
                <a:latin typeface="微软雅黑" panose="020B0503020204020204" charset="-122"/>
                <a:ea typeface="微软雅黑" panose="020B0503020204020204" charset="-122"/>
              </a:rPr>
              <a:t>1.</a:t>
            </a:r>
            <a:r>
              <a:rPr lang="zh-CN" altLang="en-US" sz="1400" spc="150" dirty="0">
                <a:solidFill>
                  <a:srgbClr val="000000">
                    <a:lumMod val="65000"/>
                    <a:lumOff val="35000"/>
                  </a:srgbClr>
                </a:solidFill>
                <a:latin typeface="微软雅黑" panose="020B0503020204020204" charset="-122"/>
                <a:ea typeface="微软雅黑" panose="020B0503020204020204" charset="-122"/>
              </a:rPr>
              <a:t>特别重大运营突发事件</a:t>
            </a:r>
            <a:endParaRPr lang="en-US" altLang="zh-CN" sz="1400" spc="150" dirty="0">
              <a:solidFill>
                <a:srgbClr val="000000">
                  <a:lumMod val="65000"/>
                  <a:lumOff val="35000"/>
                </a:srgbClr>
              </a:solidFill>
              <a:latin typeface="微软雅黑" panose="020B0503020204020204" charset="-122"/>
              <a:ea typeface="微软雅黑" panose="020B0503020204020204" charset="-122"/>
            </a:endParaRPr>
          </a:p>
          <a:p>
            <a:pPr>
              <a:lnSpc>
                <a:spcPct val="120000"/>
              </a:lnSpc>
            </a:pPr>
            <a:r>
              <a:rPr lang="en-US" altLang="zh-CN" sz="1400" spc="150" dirty="0">
                <a:solidFill>
                  <a:srgbClr val="000000">
                    <a:lumMod val="65000"/>
                    <a:lumOff val="35000"/>
                  </a:srgbClr>
                </a:solidFill>
                <a:latin typeface="微软雅黑" panose="020B0503020204020204" charset="-122"/>
                <a:ea typeface="微软雅黑" panose="020B0503020204020204" charset="-122"/>
              </a:rPr>
              <a:t>2.</a:t>
            </a:r>
            <a:r>
              <a:rPr lang="zh-CN" altLang="en-US" sz="1400" spc="150" dirty="0">
                <a:solidFill>
                  <a:srgbClr val="000000">
                    <a:lumMod val="65000"/>
                    <a:lumOff val="35000"/>
                  </a:srgbClr>
                </a:solidFill>
                <a:latin typeface="微软雅黑" panose="020B0503020204020204" charset="-122"/>
                <a:ea typeface="微软雅黑" panose="020B0503020204020204" charset="-122"/>
              </a:rPr>
              <a:t>重大运营突发事件</a:t>
            </a:r>
            <a:endParaRPr lang="en-US" altLang="zh-CN" sz="1400" spc="150" dirty="0">
              <a:solidFill>
                <a:srgbClr val="000000">
                  <a:lumMod val="65000"/>
                  <a:lumOff val="35000"/>
                </a:srgbClr>
              </a:solidFill>
              <a:latin typeface="微软雅黑" panose="020B0503020204020204" charset="-122"/>
              <a:ea typeface="微软雅黑" panose="020B0503020204020204" charset="-122"/>
            </a:endParaRPr>
          </a:p>
          <a:p>
            <a:pPr>
              <a:lnSpc>
                <a:spcPct val="120000"/>
              </a:lnSpc>
            </a:pPr>
            <a:r>
              <a:rPr lang="en-US" altLang="zh-CN" sz="1400" spc="150" dirty="0">
                <a:solidFill>
                  <a:srgbClr val="000000">
                    <a:lumMod val="65000"/>
                    <a:lumOff val="35000"/>
                  </a:srgbClr>
                </a:solidFill>
                <a:latin typeface="微软雅黑" panose="020B0503020204020204" charset="-122"/>
                <a:ea typeface="微软雅黑" panose="020B0503020204020204" charset="-122"/>
              </a:rPr>
              <a:t>3.</a:t>
            </a:r>
            <a:r>
              <a:rPr lang="zh-CN" altLang="en-US" sz="1400" spc="150" dirty="0">
                <a:solidFill>
                  <a:srgbClr val="000000">
                    <a:lumMod val="65000"/>
                    <a:lumOff val="35000"/>
                  </a:srgbClr>
                </a:solidFill>
                <a:latin typeface="微软雅黑" panose="020B0503020204020204" charset="-122"/>
                <a:ea typeface="微软雅黑" panose="020B0503020204020204" charset="-122"/>
              </a:rPr>
              <a:t>较大运营突发事件</a:t>
            </a:r>
            <a:endParaRPr lang="en-US" altLang="zh-CN" sz="1400" spc="150" dirty="0">
              <a:solidFill>
                <a:srgbClr val="000000">
                  <a:lumMod val="65000"/>
                  <a:lumOff val="35000"/>
                </a:srgbClr>
              </a:solidFill>
              <a:latin typeface="微软雅黑" panose="020B0503020204020204" charset="-122"/>
              <a:ea typeface="微软雅黑" panose="020B0503020204020204" charset="-122"/>
            </a:endParaRPr>
          </a:p>
          <a:p>
            <a:pPr>
              <a:lnSpc>
                <a:spcPct val="120000"/>
              </a:lnSpc>
            </a:pPr>
            <a:r>
              <a:rPr lang="en-US" altLang="zh-CN" sz="1400" spc="150" dirty="0">
                <a:solidFill>
                  <a:srgbClr val="000000">
                    <a:lumMod val="65000"/>
                    <a:lumOff val="35000"/>
                  </a:srgbClr>
                </a:solidFill>
                <a:latin typeface="微软雅黑" panose="020B0503020204020204" charset="-122"/>
                <a:ea typeface="微软雅黑" panose="020B0503020204020204" charset="-122"/>
              </a:rPr>
              <a:t>4.</a:t>
            </a:r>
            <a:r>
              <a:rPr lang="zh-CN" altLang="en-US" sz="1400" spc="150" dirty="0">
                <a:solidFill>
                  <a:srgbClr val="000000">
                    <a:lumMod val="65000"/>
                    <a:lumOff val="35000"/>
                  </a:srgbClr>
                </a:solidFill>
                <a:latin typeface="微软雅黑" panose="020B0503020204020204" charset="-122"/>
                <a:ea typeface="微软雅黑" panose="020B0503020204020204" charset="-122"/>
              </a:rPr>
              <a:t>一般运营突发事件</a:t>
            </a:r>
            <a:endParaRPr lang="zh-CN" altLang="en-US" sz="1400" spc="150" dirty="0">
              <a:solidFill>
                <a:srgbClr val="000000">
                  <a:lumMod val="65000"/>
                  <a:lumOff val="35000"/>
                </a:srgbClr>
              </a:solidFill>
              <a:latin typeface="微软雅黑" panose="020B0503020204020204" charset="-122"/>
              <a:ea typeface="微软雅黑" panose="020B0503020204020204" charset="-122"/>
            </a:endParaRPr>
          </a:p>
        </p:txBody>
      </p:sp>
      <p:sp>
        <p:nvSpPr>
          <p:cNvPr id="35" name="文本框 34"/>
          <p:cNvSpPr txBox="1"/>
          <p:nvPr>
            <p:custDataLst>
              <p:tags r:id="rId10"/>
            </p:custDataLst>
          </p:nvPr>
        </p:nvSpPr>
        <p:spPr>
          <a:xfrm>
            <a:off x="8336082" y="3090159"/>
            <a:ext cx="3385925" cy="451790"/>
          </a:xfrm>
          <a:prstGeom prst="rect">
            <a:avLst/>
          </a:prstGeom>
          <a:noFill/>
        </p:spPr>
        <p:txBody>
          <a:bodyPr wrap="square" lIns="91440" tIns="0" rIns="91440" bIns="45720" rtlCol="0">
            <a:normAutofit/>
          </a:bodyPr>
          <a:lstStyle/>
          <a:p>
            <a:pPr>
              <a:lnSpc>
                <a:spcPct val="120000"/>
              </a:lnSpc>
            </a:pPr>
            <a:r>
              <a:rPr lang="zh-CN" altLang="en-US" sz="1400" spc="150" dirty="0">
                <a:solidFill>
                  <a:srgbClr val="000000">
                    <a:lumMod val="65000"/>
                    <a:lumOff val="35000"/>
                  </a:srgbClr>
                </a:solidFill>
                <a:latin typeface="微软雅黑" panose="020B0503020204020204" charset="-122"/>
                <a:ea typeface="微软雅黑" panose="020B0503020204020204" charset="-122"/>
              </a:rPr>
              <a:t>本预案由交通运输部负责解释。</a:t>
            </a:r>
            <a:endParaRPr lang="zh-CN" altLang="en-US" sz="1400" spc="150" dirty="0">
              <a:solidFill>
                <a:srgbClr val="000000">
                  <a:lumMod val="65000"/>
                  <a:lumOff val="35000"/>
                </a:srgbClr>
              </a:solidFill>
              <a:latin typeface="微软雅黑" panose="020B0503020204020204" charset="-122"/>
              <a:ea typeface="微软雅黑" panose="020B0503020204020204" charset="-122"/>
            </a:endParaRPr>
          </a:p>
        </p:txBody>
      </p:sp>
      <p:sp>
        <p:nvSpPr>
          <p:cNvPr id="4" name="文本框 3"/>
          <p:cNvSpPr txBox="1"/>
          <p:nvPr>
            <p:custDataLst>
              <p:tags r:id="rId11"/>
            </p:custDataLst>
          </p:nvPr>
        </p:nvSpPr>
        <p:spPr>
          <a:xfrm>
            <a:off x="983536" y="5267614"/>
            <a:ext cx="3399402" cy="1132233"/>
          </a:xfrm>
          <a:prstGeom prst="rect">
            <a:avLst/>
          </a:prstGeom>
          <a:noFill/>
        </p:spPr>
        <p:txBody>
          <a:bodyPr wrap="square" lIns="91440" tIns="0" rIns="91440" bIns="45720" rtlCol="0">
            <a:spAutoFit/>
          </a:bodyPr>
          <a:lstStyle/>
          <a:p>
            <a:pPr>
              <a:lnSpc>
                <a:spcPct val="120000"/>
              </a:lnSpc>
            </a:pPr>
            <a:r>
              <a:rPr lang="zh-CN" altLang="en-US" b="1" spc="150" dirty="0">
                <a:solidFill>
                  <a:srgbClr val="000000">
                    <a:lumMod val="65000"/>
                    <a:lumOff val="35000"/>
                  </a:srgbClr>
                </a:solidFill>
                <a:latin typeface="微软雅黑" panose="020B0503020204020204" charset="-122"/>
                <a:ea typeface="微软雅黑" panose="020B0503020204020204" charset="-122"/>
              </a:rPr>
              <a:t>（三）预案管理</a:t>
            </a:r>
            <a:endParaRPr lang="en-US" altLang="zh-CN" b="1" spc="150" dirty="0">
              <a:solidFill>
                <a:srgbClr val="000000">
                  <a:lumMod val="65000"/>
                  <a:lumOff val="35000"/>
                </a:srgbClr>
              </a:solidFill>
              <a:latin typeface="微软雅黑" panose="020B0503020204020204" charset="-122"/>
              <a:ea typeface="微软雅黑" panose="020B0503020204020204" charset="-122"/>
            </a:endParaRPr>
          </a:p>
          <a:p>
            <a:pPr>
              <a:lnSpc>
                <a:spcPct val="120000"/>
              </a:lnSpc>
            </a:pPr>
            <a:r>
              <a:rPr lang="zh-CN" altLang="en-US" sz="1400" spc="150" dirty="0">
                <a:solidFill>
                  <a:srgbClr val="000000">
                    <a:lumMod val="65000"/>
                    <a:lumOff val="35000"/>
                  </a:srgbClr>
                </a:solidFill>
                <a:latin typeface="微软雅黑" panose="020B0503020204020204" charset="-122"/>
                <a:ea typeface="微软雅黑" panose="020B0503020204020204" charset="-122"/>
              </a:rPr>
              <a:t>预案实施后，交通运输部要会同有关部门组织预案宣传、培训和演练，并根据实际情况，适时组织评估和修订。</a:t>
            </a:r>
            <a:endParaRPr lang="zh-CN" altLang="en-US" sz="1400" spc="150" dirty="0">
              <a:solidFill>
                <a:srgbClr val="000000">
                  <a:lumMod val="65000"/>
                  <a:lumOff val="35000"/>
                </a:srgbClr>
              </a:solidFill>
              <a:latin typeface="微软雅黑" panose="020B0503020204020204" charset="-122"/>
              <a:ea typeface="微软雅黑" panose="020B0503020204020204" charset="-122"/>
            </a:endParaRPr>
          </a:p>
        </p:txBody>
      </p:sp>
      <p:sp>
        <p:nvSpPr>
          <p:cNvPr id="8" name="文本框 7"/>
          <p:cNvSpPr txBox="1"/>
          <p:nvPr/>
        </p:nvSpPr>
        <p:spPr>
          <a:xfrm>
            <a:off x="7996615" y="4533455"/>
            <a:ext cx="4511139" cy="1107996"/>
          </a:xfrm>
          <a:prstGeom prst="rect">
            <a:avLst/>
          </a:prstGeom>
          <a:noFill/>
        </p:spPr>
        <p:txBody>
          <a:bodyPr wrap="square">
            <a:spAutoFit/>
          </a:bodyPr>
          <a:lstStyle/>
          <a:p>
            <a:r>
              <a:rPr lang="en-US" altLang="zh-CN" sz="2400" b="1" spc="300" dirty="0">
                <a:solidFill>
                  <a:srgbClr val="000000">
                    <a:lumMod val="75000"/>
                    <a:lumOff val="25000"/>
                  </a:srgbClr>
                </a:solidFill>
                <a:latin typeface="微软雅黑" panose="020B0503020204020204" charset="-122"/>
                <a:ea typeface="微软雅黑" panose="020B0503020204020204" charset="-122"/>
              </a:rPr>
              <a:t>(</a:t>
            </a:r>
            <a:r>
              <a:rPr lang="zh-CN" altLang="en-US" sz="2400" b="1" spc="300" dirty="0">
                <a:solidFill>
                  <a:srgbClr val="000000">
                    <a:lumMod val="75000"/>
                    <a:lumOff val="25000"/>
                  </a:srgbClr>
                </a:solidFill>
                <a:latin typeface="微软雅黑" panose="020B0503020204020204" charset="-122"/>
                <a:ea typeface="微软雅黑" panose="020B0503020204020204" charset="-122"/>
              </a:rPr>
              <a:t>五）预案实施时间 </a:t>
            </a:r>
            <a:endParaRPr lang="zh-CN" altLang="en-US" sz="2400" b="1" spc="300" dirty="0">
              <a:solidFill>
                <a:srgbClr val="000000">
                  <a:lumMod val="75000"/>
                  <a:lumOff val="25000"/>
                </a:srgbClr>
              </a:solidFill>
              <a:latin typeface="微软雅黑" panose="020B0503020204020204" charset="-122"/>
              <a:ea typeface="微软雅黑" panose="020B0503020204020204" charset="-122"/>
            </a:endParaRPr>
          </a:p>
          <a:p>
            <a:endParaRPr lang="en-US" altLang="zh-CN" sz="1400" spc="150" dirty="0">
              <a:solidFill>
                <a:srgbClr val="000000">
                  <a:lumMod val="65000"/>
                  <a:lumOff val="35000"/>
                </a:srgbClr>
              </a:solidFill>
              <a:latin typeface="微软雅黑" panose="020B0503020204020204" charset="-122"/>
              <a:ea typeface="微软雅黑" panose="020B0503020204020204" charset="-122"/>
            </a:endParaRPr>
          </a:p>
          <a:p>
            <a:r>
              <a:rPr lang="zh-CN" altLang="en-US" sz="1400" spc="150" dirty="0">
                <a:solidFill>
                  <a:srgbClr val="000000">
                    <a:lumMod val="65000"/>
                    <a:lumOff val="35000"/>
                  </a:srgbClr>
                </a:solidFill>
                <a:latin typeface="微软雅黑" panose="020B0503020204020204" charset="-122"/>
                <a:ea typeface="微软雅黑" panose="020B0503020204020204" charset="-122"/>
              </a:rPr>
              <a:t>本预案自印发之日起实施。</a:t>
            </a:r>
            <a:endParaRPr lang="zh-CN" altLang="en-US" sz="1400" spc="150" dirty="0">
              <a:solidFill>
                <a:srgbClr val="000000">
                  <a:lumMod val="65000"/>
                  <a:lumOff val="35000"/>
                </a:srgbClr>
              </a:solidFill>
              <a:latin typeface="微软雅黑" panose="020B0503020204020204" charset="-122"/>
              <a:ea typeface="微软雅黑" panose="020B0503020204020204" charset="-122"/>
            </a:endParaRPr>
          </a:p>
          <a:p>
            <a:endParaRPr lang="zh-CN" altLang="en-US" sz="1400" spc="150" dirty="0">
              <a:solidFill>
                <a:srgbClr val="000000">
                  <a:lumMod val="65000"/>
                  <a:lumOff val="35000"/>
                </a:srgbClr>
              </a:solidFill>
              <a:latin typeface="微软雅黑" panose="020B0503020204020204" charset="-122"/>
              <a:ea typeface="微软雅黑" panose="020B0503020204020204" charset="-122"/>
            </a:endParaRPr>
          </a:p>
        </p:txBody>
      </p:sp>
    </p:spTree>
    <p:custDataLst>
      <p:tags r:id="rId12"/>
    </p:custData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49250" y="4765008"/>
            <a:ext cx="11493500" cy="768415"/>
          </a:xfrm>
          <a:prstGeom prst="rect">
            <a:avLst/>
          </a:prstGeom>
        </p:spPr>
        <p:txBody>
          <a:bodyPr wrap="square" anchor="ctr" anchorCtr="0">
            <a:spAutoFit/>
            <a:scene3d>
              <a:camera prst="orthographicFront"/>
              <a:lightRig rig="threePt" dir="t"/>
            </a:scene3d>
            <a:sp3d contourW="12700"/>
          </a:bodyPr>
          <a:lstStyle/>
          <a:p>
            <a:pPr algn="ctr">
              <a:lnSpc>
                <a:spcPct val="120000"/>
              </a:lnSpc>
            </a:pPr>
            <a:r>
              <a:rPr lang="zh-CN" altLang="en-US" sz="4000" b="1" dirty="0">
                <a:latin typeface="微软雅黑" panose="020B0503020204020204" charset="-122"/>
                <a:ea typeface="微软雅黑" panose="020B0503020204020204" charset="-122"/>
                <a:cs typeface="微软雅黑" panose="020B0503020204020204" charset="-122"/>
                <a:sym typeface="+mn-ea"/>
              </a:rPr>
              <a:t>任务</a:t>
            </a:r>
            <a:r>
              <a:rPr lang="en-US" altLang="zh-CN" sz="4000" b="1" dirty="0">
                <a:latin typeface="微软雅黑" panose="020B0503020204020204" charset="-122"/>
                <a:ea typeface="微软雅黑" panose="020B0503020204020204" charset="-122"/>
                <a:cs typeface="微软雅黑" panose="020B0503020204020204" charset="-122"/>
                <a:sym typeface="+mn-ea"/>
              </a:rPr>
              <a:t>3</a:t>
            </a:r>
            <a:r>
              <a:rPr lang="zh-CN" altLang="en-US" sz="4000" b="1" dirty="0">
                <a:latin typeface="微软雅黑" panose="020B0503020204020204" charset="-122"/>
                <a:ea typeface="微软雅黑" panose="020B0503020204020204" charset="-122"/>
                <a:cs typeface="微软雅黑" panose="020B0503020204020204" charset="-122"/>
                <a:sym typeface="+mn-ea"/>
              </a:rPr>
              <a:t> 《城市轨道交通服务质量评价管理办法》</a:t>
            </a:r>
            <a:endParaRPr lang="zh-CN" altLang="en-US" sz="4000" b="1"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bwMode="auto">
          <a:xfrm>
            <a:off x="804863" y="2511435"/>
            <a:ext cx="5750496" cy="3282295"/>
            <a:chOff x="8540751" y="4843463"/>
            <a:chExt cx="8012112" cy="4562475"/>
          </a:xfrm>
          <a:effectLst/>
        </p:grpSpPr>
        <p:sp>
          <p:nvSpPr>
            <p:cNvPr id="19" name="任意多边形: 形状 4"/>
            <p:cNvSpPr/>
            <p:nvPr/>
          </p:nvSpPr>
          <p:spPr bwMode="auto">
            <a:xfrm>
              <a:off x="9321800" y="4843463"/>
              <a:ext cx="6480176" cy="4421188"/>
            </a:xfrm>
            <a:custGeom>
              <a:avLst/>
              <a:gdLst>
                <a:gd name="T0" fmla="*/ 17508 w 18000"/>
                <a:gd name="T1" fmla="*/ 12280 h 12281"/>
                <a:gd name="T2" fmla="*/ 491 w 18000"/>
                <a:gd name="T3" fmla="*/ 12280 h 12281"/>
                <a:gd name="T4" fmla="*/ 0 w 18000"/>
                <a:gd name="T5" fmla="*/ 11792 h 12281"/>
                <a:gd name="T6" fmla="*/ 0 w 18000"/>
                <a:gd name="T7" fmla="*/ 488 h 12281"/>
                <a:gd name="T8" fmla="*/ 491 w 18000"/>
                <a:gd name="T9" fmla="*/ 0 h 12281"/>
                <a:gd name="T10" fmla="*/ 17508 w 18000"/>
                <a:gd name="T11" fmla="*/ 0 h 12281"/>
                <a:gd name="T12" fmla="*/ 17999 w 18000"/>
                <a:gd name="T13" fmla="*/ 488 h 12281"/>
                <a:gd name="T14" fmla="*/ 17999 w 18000"/>
                <a:gd name="T15" fmla="*/ 11792 h 12281"/>
                <a:gd name="T16" fmla="*/ 17508 w 18000"/>
                <a:gd name="T17" fmla="*/ 12280 h 122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000"/>
                <a:gd name="T28" fmla="*/ 0 h 12281"/>
                <a:gd name="T29" fmla="*/ 18000 w 18000"/>
                <a:gd name="T30" fmla="*/ 12281 h 122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000" h="12281">
                  <a:moveTo>
                    <a:pt x="17508" y="12280"/>
                  </a:moveTo>
                  <a:lnTo>
                    <a:pt x="491" y="12280"/>
                  </a:lnTo>
                  <a:cubicBezTo>
                    <a:pt x="220" y="12280"/>
                    <a:pt x="0" y="12061"/>
                    <a:pt x="0" y="11792"/>
                  </a:cubicBezTo>
                  <a:lnTo>
                    <a:pt x="0" y="488"/>
                  </a:lnTo>
                  <a:cubicBezTo>
                    <a:pt x="0" y="219"/>
                    <a:pt x="220" y="0"/>
                    <a:pt x="491" y="0"/>
                  </a:cubicBezTo>
                  <a:lnTo>
                    <a:pt x="17508" y="0"/>
                  </a:lnTo>
                  <a:cubicBezTo>
                    <a:pt x="17779" y="0"/>
                    <a:pt x="17999" y="219"/>
                    <a:pt x="17999" y="488"/>
                  </a:cubicBezTo>
                  <a:lnTo>
                    <a:pt x="17999" y="11792"/>
                  </a:lnTo>
                  <a:cubicBezTo>
                    <a:pt x="17999" y="12061"/>
                    <a:pt x="17779" y="12280"/>
                    <a:pt x="17508" y="12280"/>
                  </a:cubicBezTo>
                </a:path>
              </a:pathLst>
            </a:custGeom>
            <a:solidFill>
              <a:schemeClr val="tx2">
                <a:lumMod val="50000"/>
              </a:schemeClr>
            </a:solidFill>
            <a:ln>
              <a:noFill/>
            </a:ln>
          </p:spPr>
          <p:txBody>
            <a:bodyPr anchor="ctr"/>
            <a:lstStyle/>
            <a:p>
              <a:pPr algn="ctr"/>
              <a:endParaRPr>
                <a:cs typeface="+mn-ea"/>
                <a:sym typeface="+mn-lt"/>
              </a:endParaRPr>
            </a:p>
          </p:txBody>
        </p:sp>
        <p:sp>
          <p:nvSpPr>
            <p:cNvPr id="20" name="任意多边形: 形状 5"/>
            <p:cNvSpPr/>
            <p:nvPr/>
          </p:nvSpPr>
          <p:spPr bwMode="auto">
            <a:xfrm>
              <a:off x="8542336" y="9169402"/>
              <a:ext cx="8008936" cy="142874"/>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solidFill>
              <a:schemeClr val="bg1">
                <a:lumMod val="95000"/>
              </a:schemeClr>
            </a:solidFill>
            <a:ln>
              <a:noFill/>
            </a:ln>
          </p:spPr>
          <p:txBody>
            <a:bodyPr anchor="ctr"/>
            <a:lstStyle/>
            <a:p>
              <a:pPr algn="ctr"/>
              <a:endParaRPr>
                <a:cs typeface="+mn-ea"/>
                <a:sym typeface="+mn-lt"/>
              </a:endParaRPr>
            </a:p>
          </p:txBody>
        </p:sp>
        <p:sp>
          <p:nvSpPr>
            <p:cNvPr id="21" name="任意多边形: 形状 6"/>
            <p:cNvSpPr/>
            <p:nvPr/>
          </p:nvSpPr>
          <p:spPr bwMode="auto">
            <a:xfrm>
              <a:off x="8542339" y="9169399"/>
              <a:ext cx="8008939" cy="236539"/>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noFill/>
            <a:ln w="10080">
              <a:solidFill>
                <a:schemeClr val="tx2"/>
              </a:solidFill>
              <a:miter lim="800000"/>
            </a:ln>
          </p:spPr>
          <p:txBody>
            <a:bodyPr anchor="ctr"/>
            <a:lstStyle/>
            <a:p>
              <a:pPr algn="ctr"/>
              <a:endParaRPr>
                <a:cs typeface="+mn-ea"/>
                <a:sym typeface="+mn-lt"/>
              </a:endParaRPr>
            </a:p>
          </p:txBody>
        </p:sp>
        <p:sp>
          <p:nvSpPr>
            <p:cNvPr id="22" name="任意多边形: 形状 7"/>
            <p:cNvSpPr/>
            <p:nvPr/>
          </p:nvSpPr>
          <p:spPr bwMode="auto">
            <a:xfrm>
              <a:off x="8540751" y="9312275"/>
              <a:ext cx="8012112" cy="93663"/>
            </a:xfrm>
            <a:custGeom>
              <a:avLst/>
              <a:gdLst>
                <a:gd name="T0" fmla="*/ 0 w 22256"/>
                <a:gd name="T1" fmla="*/ 0 h 262"/>
                <a:gd name="T2" fmla="*/ 870 w 22256"/>
                <a:gd name="T3" fmla="*/ 261 h 262"/>
                <a:gd name="T4" fmla="*/ 21418 w 22256"/>
                <a:gd name="T5" fmla="*/ 261 h 262"/>
                <a:gd name="T6" fmla="*/ 22255 w 22256"/>
                <a:gd name="T7" fmla="*/ 0 h 262"/>
                <a:gd name="T8" fmla="*/ 0 w 22256"/>
                <a:gd name="T9" fmla="*/ 0 h 262"/>
                <a:gd name="T10" fmla="*/ 0 60000 65536"/>
                <a:gd name="T11" fmla="*/ 0 60000 65536"/>
                <a:gd name="T12" fmla="*/ 0 60000 65536"/>
                <a:gd name="T13" fmla="*/ 0 60000 65536"/>
                <a:gd name="T14" fmla="*/ 0 60000 65536"/>
                <a:gd name="T15" fmla="*/ 0 w 22256"/>
                <a:gd name="T16" fmla="*/ 0 h 262"/>
                <a:gd name="T17" fmla="*/ 22256 w 22256"/>
                <a:gd name="T18" fmla="*/ 262 h 262"/>
              </a:gdLst>
              <a:ahLst/>
              <a:cxnLst>
                <a:cxn ang="T10">
                  <a:pos x="T0" y="T1"/>
                </a:cxn>
                <a:cxn ang="T11">
                  <a:pos x="T2" y="T3"/>
                </a:cxn>
                <a:cxn ang="T12">
                  <a:pos x="T4" y="T5"/>
                </a:cxn>
                <a:cxn ang="T13">
                  <a:pos x="T6" y="T7"/>
                </a:cxn>
                <a:cxn ang="T14">
                  <a:pos x="T8" y="T9"/>
                </a:cxn>
              </a:cxnLst>
              <a:rect l="T15" t="T16" r="T17" b="T18"/>
              <a:pathLst>
                <a:path w="22256" h="262">
                  <a:moveTo>
                    <a:pt x="0" y="0"/>
                  </a:moveTo>
                  <a:cubicBezTo>
                    <a:pt x="0" y="0"/>
                    <a:pt x="462" y="261"/>
                    <a:pt x="870" y="261"/>
                  </a:cubicBezTo>
                  <a:lnTo>
                    <a:pt x="21418" y="261"/>
                  </a:lnTo>
                  <a:cubicBezTo>
                    <a:pt x="21898" y="261"/>
                    <a:pt x="22255" y="0"/>
                    <a:pt x="22255"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3" name="任意多边形: 形状 8"/>
            <p:cNvSpPr/>
            <p:nvPr/>
          </p:nvSpPr>
          <p:spPr bwMode="auto">
            <a:xfrm>
              <a:off x="11979275" y="9167813"/>
              <a:ext cx="1141413" cy="88900"/>
            </a:xfrm>
            <a:custGeom>
              <a:avLst/>
              <a:gdLst>
                <a:gd name="T0" fmla="*/ 0 w 3171"/>
                <a:gd name="T1" fmla="*/ 0 h 249"/>
                <a:gd name="T2" fmla="*/ 349 w 3171"/>
                <a:gd name="T3" fmla="*/ 248 h 249"/>
                <a:gd name="T4" fmla="*/ 2821 w 3171"/>
                <a:gd name="T5" fmla="*/ 248 h 249"/>
                <a:gd name="T6" fmla="*/ 3170 w 3171"/>
                <a:gd name="T7" fmla="*/ 0 h 249"/>
                <a:gd name="T8" fmla="*/ 0 w 3171"/>
                <a:gd name="T9" fmla="*/ 0 h 249"/>
                <a:gd name="T10" fmla="*/ 0 60000 65536"/>
                <a:gd name="T11" fmla="*/ 0 60000 65536"/>
                <a:gd name="T12" fmla="*/ 0 60000 65536"/>
                <a:gd name="T13" fmla="*/ 0 60000 65536"/>
                <a:gd name="T14" fmla="*/ 0 60000 65536"/>
                <a:gd name="T15" fmla="*/ 0 w 3171"/>
                <a:gd name="T16" fmla="*/ 0 h 249"/>
                <a:gd name="T17" fmla="*/ 3171 w 3171"/>
                <a:gd name="T18" fmla="*/ 249 h 249"/>
              </a:gdLst>
              <a:ahLst/>
              <a:cxnLst>
                <a:cxn ang="T10">
                  <a:pos x="T0" y="T1"/>
                </a:cxn>
                <a:cxn ang="T11">
                  <a:pos x="T2" y="T3"/>
                </a:cxn>
                <a:cxn ang="T12">
                  <a:pos x="T4" y="T5"/>
                </a:cxn>
                <a:cxn ang="T13">
                  <a:pos x="T6" y="T7"/>
                </a:cxn>
                <a:cxn ang="T14">
                  <a:pos x="T8" y="T9"/>
                </a:cxn>
              </a:cxnLst>
              <a:rect l="T15" t="T16" r="T17" b="T18"/>
              <a:pathLst>
                <a:path w="3171" h="249">
                  <a:moveTo>
                    <a:pt x="0" y="0"/>
                  </a:moveTo>
                  <a:cubicBezTo>
                    <a:pt x="49" y="144"/>
                    <a:pt x="187" y="248"/>
                    <a:pt x="349" y="248"/>
                  </a:cubicBezTo>
                  <a:lnTo>
                    <a:pt x="2821" y="248"/>
                  </a:lnTo>
                  <a:cubicBezTo>
                    <a:pt x="2983" y="248"/>
                    <a:pt x="3120" y="144"/>
                    <a:pt x="3170"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4" name="任意多边形: 形状 9"/>
            <p:cNvSpPr/>
            <p:nvPr/>
          </p:nvSpPr>
          <p:spPr bwMode="auto">
            <a:xfrm>
              <a:off x="12571413" y="4937125"/>
              <a:ext cx="38100" cy="36513"/>
            </a:xfrm>
            <a:custGeom>
              <a:avLst/>
              <a:gdLst>
                <a:gd name="T0" fmla="*/ 51 w 104"/>
                <a:gd name="T1" fmla="*/ 102 h 103"/>
                <a:gd name="T2" fmla="*/ 0 w 104"/>
                <a:gd name="T3" fmla="*/ 51 h 103"/>
                <a:gd name="T4" fmla="*/ 51 w 104"/>
                <a:gd name="T5" fmla="*/ 0 h 103"/>
                <a:gd name="T6" fmla="*/ 103 w 104"/>
                <a:gd name="T7" fmla="*/ 51 h 103"/>
                <a:gd name="T8" fmla="*/ 51 w 104"/>
                <a:gd name="T9" fmla="*/ 102 h 103"/>
                <a:gd name="T10" fmla="*/ 0 60000 65536"/>
                <a:gd name="T11" fmla="*/ 0 60000 65536"/>
                <a:gd name="T12" fmla="*/ 0 60000 65536"/>
                <a:gd name="T13" fmla="*/ 0 60000 65536"/>
                <a:gd name="T14" fmla="*/ 0 60000 65536"/>
                <a:gd name="T15" fmla="*/ 0 w 104"/>
                <a:gd name="T16" fmla="*/ 0 h 103"/>
                <a:gd name="T17" fmla="*/ 104 w 104"/>
                <a:gd name="T18" fmla="*/ 103 h 103"/>
              </a:gdLst>
              <a:ahLst/>
              <a:cxnLst>
                <a:cxn ang="T10">
                  <a:pos x="T0" y="T1"/>
                </a:cxn>
                <a:cxn ang="T11">
                  <a:pos x="T2" y="T3"/>
                </a:cxn>
                <a:cxn ang="T12">
                  <a:pos x="T4" y="T5"/>
                </a:cxn>
                <a:cxn ang="T13">
                  <a:pos x="T6" y="T7"/>
                </a:cxn>
                <a:cxn ang="T14">
                  <a:pos x="T8" y="T9"/>
                </a:cxn>
              </a:cxnLst>
              <a:rect l="T15" t="T16" r="T17" b="T18"/>
              <a:pathLst>
                <a:path w="104" h="103">
                  <a:moveTo>
                    <a:pt x="51" y="102"/>
                  </a:moveTo>
                  <a:cubicBezTo>
                    <a:pt x="23" y="102"/>
                    <a:pt x="0" y="79"/>
                    <a:pt x="0" y="51"/>
                  </a:cubicBezTo>
                  <a:cubicBezTo>
                    <a:pt x="0" y="22"/>
                    <a:pt x="23" y="0"/>
                    <a:pt x="51" y="0"/>
                  </a:cubicBezTo>
                  <a:cubicBezTo>
                    <a:pt x="80" y="0"/>
                    <a:pt x="103" y="22"/>
                    <a:pt x="103" y="51"/>
                  </a:cubicBezTo>
                  <a:cubicBezTo>
                    <a:pt x="103" y="79"/>
                    <a:pt x="80" y="102"/>
                    <a:pt x="51" y="102"/>
                  </a:cubicBezTo>
                </a:path>
              </a:pathLst>
            </a:custGeom>
            <a:solidFill>
              <a:srgbClr val="FFFFFF"/>
            </a:solidFill>
            <a:ln>
              <a:noFill/>
            </a:ln>
          </p:spPr>
          <p:txBody>
            <a:bodyPr anchor="ctr"/>
            <a:lstStyle/>
            <a:p>
              <a:pPr algn="ctr"/>
              <a:endParaRPr>
                <a:cs typeface="+mn-ea"/>
                <a:sym typeface="+mn-lt"/>
              </a:endParaRPr>
            </a:p>
          </p:txBody>
        </p:sp>
      </p:grpSp>
      <p:pic>
        <p:nvPicPr>
          <p:cNvPr id="50" name="图片占位符 49"/>
          <p:cNvPicPr>
            <a:picLocks noGrp="1" noChangeAspect="1"/>
          </p:cNvPicPr>
          <p:nvPr>
            <p:ph type="pic" sz="quarter" idx="10"/>
          </p:nvPr>
        </p:nvPicPr>
        <p:blipFill>
          <a:blip r:embed="rId1"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673843" y="2854338"/>
            <a:ext cx="4074764" cy="2495850"/>
          </a:xfrm>
          <a:solidFill>
            <a:schemeClr val="tx2">
              <a:lumMod val="20000"/>
              <a:lumOff val="80000"/>
            </a:schemeClr>
          </a:solidFill>
        </p:spPr>
      </p:pic>
      <p:grpSp>
        <p:nvGrpSpPr>
          <p:cNvPr id="11" name="组合 10"/>
          <p:cNvGrpSpPr/>
          <p:nvPr/>
        </p:nvGrpSpPr>
        <p:grpSpPr>
          <a:xfrm>
            <a:off x="6913880" y="2155504"/>
            <a:ext cx="4520565" cy="899160"/>
            <a:chOff x="10887" y="3383"/>
            <a:chExt cx="7119" cy="1416"/>
          </a:xfrm>
        </p:grpSpPr>
        <p:sp>
          <p:nvSpPr>
            <p:cNvPr id="7" name="椭圆 6"/>
            <p:cNvSpPr/>
            <p:nvPr/>
          </p:nvSpPr>
          <p:spPr bwMode="auto">
            <a:xfrm>
              <a:off x="10887" y="3383"/>
              <a:ext cx="1417" cy="141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800" b="1">
                  <a:solidFill>
                    <a:schemeClr val="bg1"/>
                  </a:solidFill>
                  <a:latin typeface="方正大黑简体" panose="02000000000000000000" charset="-122"/>
                  <a:ea typeface="方正大黑简体" panose="02000000000000000000" charset="-122"/>
                  <a:cs typeface="+mn-ea"/>
                  <a:sym typeface="+mn-lt"/>
                </a:rPr>
                <a:t>1</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16" name="矩形 15"/>
            <p:cNvSpPr/>
            <p:nvPr/>
          </p:nvSpPr>
          <p:spPr>
            <a:xfrm>
              <a:off x="12592" y="3497"/>
              <a:ext cx="5415" cy="1190"/>
            </a:xfrm>
            <a:prstGeom prst="rect">
              <a:avLst/>
            </a:prstGeom>
          </p:spPr>
          <p:txBody>
            <a:bodyPr wrap="square" anchor="ctr" anchorCtr="0">
              <a:spAutoFit/>
              <a:scene3d>
                <a:camera prst="orthographicFront"/>
                <a:lightRig rig="threePt" dir="t"/>
              </a:scene3d>
              <a:sp3d contourW="12700"/>
            </a:bodyPr>
            <a:lstStyle/>
            <a:p>
              <a:pPr>
                <a:lnSpc>
                  <a:spcPct val="120000"/>
                </a:lnSpc>
              </a:pPr>
              <a:r>
                <a:rPr lang="zh-CN" altLang="en-US" dirty="0">
                  <a:ln>
                    <a:noFill/>
                  </a:ln>
                  <a:effectLst/>
                  <a:uLnTx/>
                  <a:uFillTx/>
                  <a:latin typeface="方正大黑简体" panose="02000000000000000000" charset="-122"/>
                  <a:ea typeface="方正大黑简体" panose="02000000000000000000" charset="-122"/>
                  <a:sym typeface="+mn-ea"/>
                </a:rPr>
                <a:t>了解城市轨道交通服务质量管理的评价范围与方式。</a:t>
              </a:r>
              <a:endParaRPr lang="zh-CN" altLang="en-US" dirty="0">
                <a:ln>
                  <a:noFill/>
                </a:ln>
                <a:effectLst/>
                <a:uLnTx/>
                <a:uFillTx/>
                <a:latin typeface="方正大黑简体" panose="02000000000000000000" charset="-122"/>
                <a:ea typeface="方正大黑简体" panose="02000000000000000000" charset="-122"/>
                <a:sym typeface="+mn-ea"/>
              </a:endParaRPr>
            </a:p>
          </p:txBody>
        </p:sp>
      </p:grpSp>
      <p:grpSp>
        <p:nvGrpSpPr>
          <p:cNvPr id="10" name="组合 9"/>
          <p:cNvGrpSpPr/>
          <p:nvPr/>
        </p:nvGrpSpPr>
        <p:grpSpPr>
          <a:xfrm>
            <a:off x="6913245" y="3178810"/>
            <a:ext cx="4521200" cy="899795"/>
            <a:chOff x="10887" y="5259"/>
            <a:chExt cx="7120" cy="1417"/>
          </a:xfrm>
        </p:grpSpPr>
        <p:sp>
          <p:nvSpPr>
            <p:cNvPr id="8" name="椭圆 7"/>
            <p:cNvSpPr/>
            <p:nvPr/>
          </p:nvSpPr>
          <p:spPr bwMode="auto">
            <a:xfrm>
              <a:off x="10887" y="5259"/>
              <a:ext cx="1417" cy="141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800" b="1">
                  <a:solidFill>
                    <a:schemeClr val="bg1"/>
                  </a:solidFill>
                  <a:latin typeface="方正大黑简体" panose="02000000000000000000" charset="-122"/>
                  <a:ea typeface="方正大黑简体" panose="02000000000000000000" charset="-122"/>
                  <a:cs typeface="+mn-ea"/>
                  <a:sym typeface="+mn-lt"/>
                </a:rPr>
                <a:t>2</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26" name="矩形 25"/>
            <p:cNvSpPr/>
            <p:nvPr/>
          </p:nvSpPr>
          <p:spPr>
            <a:xfrm>
              <a:off x="12592" y="5423"/>
              <a:ext cx="5415" cy="1148"/>
            </a:xfrm>
            <a:prstGeom prst="rect">
              <a:avLst/>
            </a:prstGeom>
          </p:spPr>
          <p:txBody>
            <a:bodyPr wrap="square" anchor="ctr" anchorCtr="0">
              <a:spAutoFit/>
              <a:scene3d>
                <a:camera prst="orthographicFront"/>
                <a:lightRig rig="threePt" dir="t"/>
              </a:scene3d>
              <a:sp3d contourW="12700"/>
            </a:bodyPr>
            <a:lstStyle/>
            <a:p>
              <a:pPr>
                <a:lnSpc>
                  <a:spcPct val="120000"/>
                </a:lnSpc>
              </a:pPr>
              <a:r>
                <a:rPr lang="zh-CN" altLang="en-US" dirty="0">
                  <a:ln>
                    <a:noFill/>
                  </a:ln>
                  <a:effectLst/>
                  <a:uLnTx/>
                  <a:uFillTx/>
                  <a:latin typeface="方正大黑简体" panose="02000000000000000000" charset="-122"/>
                  <a:ea typeface="方正大黑简体" panose="02000000000000000000" charset="-122"/>
                  <a:sym typeface="+mn-ea"/>
                </a:rPr>
                <a:t>掌握城市轨道交通服务质量管理的组织实施流程。</a:t>
              </a:r>
              <a:endParaRPr lang="zh-CN" altLang="en-US" dirty="0">
                <a:ln>
                  <a:noFill/>
                </a:ln>
                <a:effectLst/>
                <a:uLnTx/>
                <a:uFillTx/>
                <a:latin typeface="方正大黑简体" panose="02000000000000000000" charset="-122"/>
                <a:ea typeface="方正大黑简体" panose="02000000000000000000" charset="-122"/>
                <a:sym typeface="+mn-ea"/>
              </a:endParaRPr>
            </a:p>
          </p:txBody>
        </p:sp>
      </p:grpSp>
      <p:sp>
        <p:nvSpPr>
          <p:cNvPr id="31" name="TextBox 8"/>
          <p:cNvSpPr txBox="1"/>
          <p:nvPr/>
        </p:nvSpPr>
        <p:spPr>
          <a:xfrm>
            <a:off x="4223911" y="507551"/>
            <a:ext cx="3744178" cy="615315"/>
          </a:xfrm>
          <a:prstGeom prst="rect">
            <a:avLst/>
          </a:prstGeom>
          <a:noFill/>
        </p:spPr>
        <p:txBody>
          <a:bodyPr wrap="square" lIns="0" tIns="0" rIns="0" bIns="0" rtlCol="0" anchor="ctr">
            <a:spAutoFit/>
          </a:bodyPr>
          <a:lstStyle/>
          <a:p>
            <a:pPr algn="ctr"/>
            <a:r>
              <a:rPr lang="zh-CN" altLang="en-US" sz="4000">
                <a:ln>
                  <a:noFill/>
                </a:ln>
                <a:effectLst/>
                <a:uLnTx/>
                <a:uFillTx/>
                <a:latin typeface="方正大黑简体" panose="02000000000000000000" charset="-122"/>
                <a:ea typeface="方正大黑简体" panose="02000000000000000000" charset="-122"/>
                <a:sym typeface="+mn-ea"/>
              </a:rPr>
              <a:t>学习目标</a:t>
            </a:r>
            <a:endParaRPr lang="zh-CN" altLang="en-US" sz="4000" dirty="0">
              <a:ln>
                <a:noFill/>
              </a:ln>
              <a:solidFill>
                <a:schemeClr val="tx1">
                  <a:lumMod val="75000"/>
                  <a:lumOff val="25000"/>
                </a:schemeClr>
              </a:solidFill>
              <a:effectLst/>
              <a:uLnTx/>
              <a:uFillTx/>
              <a:latin typeface="方正大黑简体" panose="02000000000000000000" charset="-122"/>
              <a:ea typeface="方正大黑简体" panose="02000000000000000000" charset="-122"/>
              <a:cs typeface="+mn-ea"/>
              <a:sym typeface="+mn-ea"/>
            </a:endParaRPr>
          </a:p>
        </p:txBody>
      </p:sp>
      <p:grpSp>
        <p:nvGrpSpPr>
          <p:cNvPr id="9" name="组合 8"/>
          <p:cNvGrpSpPr/>
          <p:nvPr/>
        </p:nvGrpSpPr>
        <p:grpSpPr>
          <a:xfrm>
            <a:off x="6913245" y="4147185"/>
            <a:ext cx="4282440" cy="1061085"/>
            <a:chOff x="10887" y="7037"/>
            <a:chExt cx="6744" cy="1671"/>
          </a:xfrm>
        </p:grpSpPr>
        <p:sp>
          <p:nvSpPr>
            <p:cNvPr id="2" name="椭圆 1"/>
            <p:cNvSpPr/>
            <p:nvPr/>
          </p:nvSpPr>
          <p:spPr bwMode="auto">
            <a:xfrm>
              <a:off x="10887" y="7135"/>
              <a:ext cx="1417" cy="141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800" b="1">
                  <a:solidFill>
                    <a:schemeClr val="bg1"/>
                  </a:solidFill>
                  <a:latin typeface="方正大黑简体" panose="02000000000000000000" charset="-122"/>
                  <a:ea typeface="方正大黑简体" panose="02000000000000000000" charset="-122"/>
                  <a:cs typeface="+mn-ea"/>
                  <a:sym typeface="+mn-lt"/>
                </a:rPr>
                <a:t>3</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3" name="矩形 2"/>
            <p:cNvSpPr/>
            <p:nvPr/>
          </p:nvSpPr>
          <p:spPr>
            <a:xfrm>
              <a:off x="12592" y="7037"/>
              <a:ext cx="5039" cy="1671"/>
            </a:xfrm>
            <a:prstGeom prst="rect">
              <a:avLst/>
            </a:prstGeom>
          </p:spPr>
          <p:txBody>
            <a:bodyPr wrap="square" anchor="ctr" anchorCtr="0">
              <a:spAutoFit/>
              <a:scene3d>
                <a:camera prst="orthographicFront"/>
                <a:lightRig rig="threePt" dir="t"/>
              </a:scene3d>
              <a:sp3d contourW="12700"/>
            </a:bodyPr>
            <a:lstStyle/>
            <a:p>
              <a:pPr>
                <a:lnSpc>
                  <a:spcPct val="120000"/>
                </a:lnSpc>
              </a:pPr>
              <a:r>
                <a:rPr lang="zh-CN" altLang="en-US" dirty="0">
                  <a:ln>
                    <a:noFill/>
                  </a:ln>
                  <a:effectLst/>
                  <a:uLnTx/>
                  <a:uFillTx/>
                  <a:latin typeface="方正大黑简体" panose="02000000000000000000" charset="-122"/>
                  <a:ea typeface="方正大黑简体" panose="02000000000000000000" charset="-122"/>
                  <a:sym typeface="+mn-ea"/>
                </a:rPr>
                <a:t>提升服务意识，增强礼仪文化，促进城市轨道交通服务高质量发展</a:t>
              </a:r>
              <a:r>
                <a:rPr lang="en-US" altLang="zh-CN" dirty="0">
                  <a:ln>
                    <a:noFill/>
                  </a:ln>
                  <a:effectLst/>
                  <a:uLnTx/>
                  <a:uFillTx/>
                  <a:latin typeface="方正大黑简体" panose="02000000000000000000" charset="-122"/>
                  <a:ea typeface="方正大黑简体" panose="02000000000000000000" charset="-122"/>
                  <a:sym typeface="+mn-ea"/>
                </a:rPr>
                <a:t>。</a:t>
              </a:r>
              <a:endParaRPr lang="en-US" altLang="zh-CN" dirty="0">
                <a:ln>
                  <a:noFill/>
                </a:ln>
                <a:effectLst/>
                <a:uLnTx/>
                <a:uFillTx/>
                <a:latin typeface="方正大黑简体" panose="02000000000000000000" charset="-122"/>
                <a:ea typeface="方正大黑简体" panose="02000000000000000000" charset="-122"/>
                <a:sym typeface="+mn-ea"/>
              </a:endParaRPr>
            </a:p>
          </p:txBody>
        </p:sp>
      </p:grpSp>
      <p:grpSp>
        <p:nvGrpSpPr>
          <p:cNvPr id="6" name="组合 5"/>
          <p:cNvGrpSpPr/>
          <p:nvPr/>
        </p:nvGrpSpPr>
        <p:grpSpPr>
          <a:xfrm>
            <a:off x="6913245" y="5177790"/>
            <a:ext cx="4282440" cy="1061085"/>
            <a:chOff x="10887" y="8153"/>
            <a:chExt cx="6744" cy="1671"/>
          </a:xfrm>
        </p:grpSpPr>
        <p:sp>
          <p:nvSpPr>
            <p:cNvPr id="4" name="椭圆 3"/>
            <p:cNvSpPr/>
            <p:nvPr/>
          </p:nvSpPr>
          <p:spPr bwMode="auto">
            <a:xfrm>
              <a:off x="10887" y="8251"/>
              <a:ext cx="1417" cy="141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800" b="1">
                  <a:solidFill>
                    <a:schemeClr val="bg1"/>
                  </a:solidFill>
                  <a:latin typeface="方正大黑简体" panose="02000000000000000000" charset="-122"/>
                  <a:ea typeface="方正大黑简体" panose="02000000000000000000" charset="-122"/>
                  <a:cs typeface="+mn-ea"/>
                  <a:sym typeface="+mn-lt"/>
                </a:rPr>
                <a:t>4</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5" name="矩形 4"/>
            <p:cNvSpPr/>
            <p:nvPr/>
          </p:nvSpPr>
          <p:spPr>
            <a:xfrm>
              <a:off x="12592" y="8153"/>
              <a:ext cx="5039" cy="1671"/>
            </a:xfrm>
            <a:prstGeom prst="rect">
              <a:avLst/>
            </a:prstGeom>
          </p:spPr>
          <p:txBody>
            <a:bodyPr wrap="square" anchor="ctr" anchorCtr="0">
              <a:spAutoFit/>
              <a:scene3d>
                <a:camera prst="orthographicFront"/>
                <a:lightRig rig="threePt" dir="t"/>
              </a:scene3d>
              <a:sp3d contourW="12700"/>
            </a:bodyPr>
            <a:lstStyle/>
            <a:p>
              <a:pPr>
                <a:lnSpc>
                  <a:spcPct val="120000"/>
                </a:lnSpc>
              </a:pPr>
              <a:r>
                <a:rPr lang="zh-CN" altLang="en-US" dirty="0">
                  <a:ln>
                    <a:noFill/>
                  </a:ln>
                  <a:effectLst/>
                  <a:uLnTx/>
                  <a:uFillTx/>
                  <a:latin typeface="方正大黑简体" panose="02000000000000000000" charset="-122"/>
                  <a:ea typeface="方正大黑简体" panose="02000000000000000000" charset="-122"/>
                  <a:sym typeface="+mn-ea"/>
                </a:rPr>
                <a:t>树立精益求精的精神，理解并践行社会主义核心价值观中的敬业要求。</a:t>
              </a:r>
              <a:endParaRPr lang="en-US" altLang="zh-CN" dirty="0">
                <a:ln>
                  <a:noFill/>
                </a:ln>
                <a:effectLst/>
                <a:uLnTx/>
                <a:uFillTx/>
                <a:latin typeface="方正大黑简体" panose="02000000000000000000" charset="-122"/>
                <a:ea typeface="方正大黑简体" panose="02000000000000000000"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0" y="1"/>
            <a:ext cx="12192000" cy="4323630"/>
          </a:xfrm>
          <a:prstGeom prst="rect">
            <a:avLst/>
          </a:prstGeom>
          <a:solidFill>
            <a:srgbClr val="404040"/>
          </a:solidFill>
          <a:ln>
            <a:noFill/>
          </a:ln>
        </p:spPr>
        <p:style>
          <a:lnRef idx="2">
            <a:srgbClr val="404040">
              <a:shade val="50000"/>
            </a:srgbClr>
          </a:lnRef>
          <a:fillRef idx="1">
            <a:srgbClr val="404040"/>
          </a:fillRef>
          <a:effectRef idx="0">
            <a:srgbClr val="404040"/>
          </a:effectRef>
          <a:fontRef idx="minor">
            <a:srgbClr val="FFFFFF"/>
          </a:fontRef>
        </p:style>
        <p:txBody>
          <a:bodyPr rtlCol="0" anchor="ctr"/>
          <a:lstStyle/>
          <a:p>
            <a:pPr algn="ctr"/>
            <a:endParaRPr lang="zh-CN" altLang="en-US"/>
          </a:p>
        </p:txBody>
      </p:sp>
      <p:sp>
        <p:nvSpPr>
          <p:cNvPr id="20" name="Right Triangle 3"/>
          <p:cNvSpPr/>
          <p:nvPr>
            <p:custDataLst>
              <p:tags r:id="rId2"/>
            </p:custDataLst>
          </p:nvPr>
        </p:nvSpPr>
        <p:spPr>
          <a:xfrm flipH="1" flipV="1">
            <a:off x="11518106" y="0"/>
            <a:ext cx="673894" cy="622299"/>
          </a:xfrm>
          <a:prstGeom prst="rtTriangle">
            <a:avLst/>
          </a:prstGeom>
          <a:solidFill>
            <a:srgbClr val="FFFFFF">
              <a:lumMod val="95000"/>
            </a:srgbClr>
          </a:solidFill>
          <a:ln>
            <a:noFill/>
          </a:ln>
        </p:spPr>
        <p:style>
          <a:lnRef idx="2">
            <a:srgbClr val="404040">
              <a:shade val="50000"/>
            </a:srgbClr>
          </a:lnRef>
          <a:fillRef idx="1">
            <a:srgbClr val="404040"/>
          </a:fillRef>
          <a:effectRef idx="0">
            <a:srgbClr val="404040"/>
          </a:effectRef>
          <a:fontRef idx="minor">
            <a:srgbClr val="FFFFFF"/>
          </a:fontRef>
        </p:style>
        <p:txBody>
          <a:bodyPr rtlCol="0" anchor="ctr"/>
          <a:lstStyle/>
          <a:p>
            <a:pPr algn="ctr"/>
            <a:endParaRPr lang="en-US">
              <a:solidFill>
                <a:srgbClr val="E34D4D"/>
              </a:solidFill>
            </a:endParaRPr>
          </a:p>
        </p:txBody>
      </p:sp>
      <p:cxnSp>
        <p:nvCxnSpPr>
          <p:cNvPr id="7" name="直接连接符 6"/>
          <p:cNvCxnSpPr/>
          <p:nvPr>
            <p:custDataLst>
              <p:tags r:id="rId3"/>
            </p:custDataLst>
          </p:nvPr>
        </p:nvCxnSpPr>
        <p:spPr>
          <a:xfrm>
            <a:off x="4584357" y="1666651"/>
            <a:ext cx="438091" cy="0"/>
          </a:xfrm>
          <a:prstGeom prst="line">
            <a:avLst/>
          </a:prstGeom>
          <a:ln w="28575">
            <a:solidFill>
              <a:srgbClr val="E34D4D"/>
            </a:solidFill>
          </a:ln>
        </p:spPr>
        <p:style>
          <a:lnRef idx="1">
            <a:srgbClr val="404040"/>
          </a:lnRef>
          <a:fillRef idx="0">
            <a:srgbClr val="404040"/>
          </a:fillRef>
          <a:effectRef idx="0">
            <a:srgbClr val="404040"/>
          </a:effectRef>
          <a:fontRef idx="minor">
            <a:srgbClr val="000000"/>
          </a:fontRef>
        </p:style>
      </p:cxnSp>
      <p:cxnSp>
        <p:nvCxnSpPr>
          <p:cNvPr id="3" name="直接连接符 2"/>
          <p:cNvCxnSpPr/>
          <p:nvPr>
            <p:custDataLst>
              <p:tags r:id="rId4"/>
            </p:custDataLst>
          </p:nvPr>
        </p:nvCxnSpPr>
        <p:spPr>
          <a:xfrm>
            <a:off x="674468" y="6151100"/>
            <a:ext cx="3376854" cy="0"/>
          </a:xfrm>
          <a:prstGeom prst="line">
            <a:avLst/>
          </a:prstGeom>
          <a:ln w="57150">
            <a:solidFill>
              <a:srgbClr val="FFFFFF">
                <a:lumMod val="75000"/>
              </a:srgbClr>
            </a:solidFill>
          </a:ln>
        </p:spPr>
        <p:style>
          <a:lnRef idx="1">
            <a:srgbClr val="C5CFCF"/>
          </a:lnRef>
          <a:fillRef idx="0">
            <a:srgbClr val="C5CFCF"/>
          </a:fillRef>
          <a:effectRef idx="0">
            <a:srgbClr val="C5CFCF"/>
          </a:effectRef>
          <a:fontRef idx="minor">
            <a:srgbClr val="000000"/>
          </a:fontRef>
        </p:style>
      </p:cxnSp>
      <p:sp>
        <p:nvSpPr>
          <p:cNvPr id="2" name="文本框 1"/>
          <p:cNvSpPr txBox="1"/>
          <p:nvPr>
            <p:custDataLst>
              <p:tags r:id="rId5"/>
            </p:custDataLst>
          </p:nvPr>
        </p:nvSpPr>
        <p:spPr>
          <a:xfrm>
            <a:off x="4500245" y="711200"/>
            <a:ext cx="5374005" cy="7010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22860" rIns="22860">
            <a:normAutofit fontScale="97500"/>
          </a:bodyPr>
          <a:lstStyle>
            <a:defPPr>
              <a:defRPr lang="zh-CN"/>
            </a:defPPr>
            <a:lvl1pPr marR="0" lvl="0" indent="0" fontAlgn="auto">
              <a:lnSpc>
                <a:spcPct val="120000"/>
              </a:lnSpc>
              <a:spcBef>
                <a:spcPts val="0"/>
              </a:spcBef>
              <a:spcAft>
                <a:spcPts val="0"/>
              </a:spcAft>
              <a:buClrTx/>
              <a:buSzTx/>
              <a:buFontTx/>
              <a:buNone/>
              <a:defRPr kumimoji="0" sz="3600" b="1" i="0" u="none" strike="noStrike" cap="none" spc="150" normalizeH="0">
                <a:ln>
                  <a:noFill/>
                </a:ln>
                <a:solidFill>
                  <a:srgbClr val="FFFFFF">
                    <a:lumMod val="95000"/>
                  </a:srgbClr>
                </a:solidFill>
                <a:effectLst/>
                <a:uLnTx/>
                <a:uFillTx/>
                <a:latin typeface="微软雅黑" panose="020B0503020204020204" charset="-122"/>
                <a:ea typeface="微软雅黑" panose="020B0503020204020204" charset="-122"/>
                <a:cs typeface="Calibri" panose="020F0502020204030204" pitchFamily="34" charset="0"/>
              </a:defRPr>
            </a:lvl1pPr>
            <a:lvl2pPr marL="742950" indent="-285750">
              <a:defRPr sz="4800">
                <a:solidFill>
                  <a:srgbClr val="27282D"/>
                </a:solidFill>
                <a:latin typeface="Calibri" panose="020F0502020204030204" pitchFamily="34" charset="0"/>
                <a:cs typeface="Calibri" panose="020F0502020204030204" pitchFamily="34" charset="0"/>
              </a:defRPr>
            </a:lvl2pPr>
            <a:lvl3pPr marL="1143000" indent="-228600">
              <a:defRPr sz="4800">
                <a:solidFill>
                  <a:srgbClr val="27282D"/>
                </a:solidFill>
                <a:latin typeface="Calibri" panose="020F0502020204030204" pitchFamily="34" charset="0"/>
                <a:cs typeface="Calibri" panose="020F0502020204030204" pitchFamily="34" charset="0"/>
              </a:defRPr>
            </a:lvl3pPr>
            <a:lvl4pPr marL="1600200" indent="-228600">
              <a:defRPr sz="4800">
                <a:solidFill>
                  <a:srgbClr val="27282D"/>
                </a:solidFill>
                <a:latin typeface="Calibri" panose="020F0502020204030204" pitchFamily="34" charset="0"/>
                <a:cs typeface="Calibri" panose="020F0502020204030204" pitchFamily="34" charset="0"/>
              </a:defRPr>
            </a:lvl4pPr>
            <a:lvl5pPr marL="2057400" indent="-228600">
              <a:defRPr sz="4800">
                <a:solidFill>
                  <a:srgbClr val="27282D"/>
                </a:solidFill>
                <a:latin typeface="Calibri" panose="020F0502020204030204" pitchFamily="34" charset="0"/>
                <a:cs typeface="Calibri" panose="020F0502020204030204" pitchFamily="34" charset="0"/>
              </a:defRPr>
            </a:lvl5pPr>
            <a:lvl6pPr marL="25146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6pPr>
            <a:lvl7pPr marL="29718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7pPr>
            <a:lvl8pPr marL="34290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8pPr>
            <a:lvl9pPr marL="38862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9pPr>
          </a:lstStyle>
          <a:p>
            <a:r>
              <a:rPr lang="en-US" altLang="zh-CN" dirty="0">
                <a:latin typeface="Arial" panose="020B0604020202020204" pitchFamily="34" charset="0"/>
              </a:rPr>
              <a:t>二、规范性引用文件</a:t>
            </a:r>
            <a:endParaRPr lang="en-US" altLang="zh-CN" dirty="0">
              <a:latin typeface="Arial" panose="020B0604020202020204" pitchFamily="34" charset="0"/>
            </a:endParaRPr>
          </a:p>
        </p:txBody>
      </p:sp>
      <p:sp>
        <p:nvSpPr>
          <p:cNvPr id="4" name="文本框 3"/>
          <p:cNvSpPr txBox="1"/>
          <p:nvPr>
            <p:custDataLst>
              <p:tags r:id="rId6"/>
            </p:custDataLst>
          </p:nvPr>
        </p:nvSpPr>
        <p:spPr>
          <a:xfrm>
            <a:off x="4472940" y="2103755"/>
            <a:ext cx="6851650" cy="932756"/>
          </a:xfrm>
          <a:prstGeom prst="rect">
            <a:avLst/>
          </a:prstGeom>
          <a:noFill/>
        </p:spPr>
        <p:txBody>
          <a:bodyPr wrap="square" lIns="101600" tIns="0" rIns="82550" bIns="0" rtlCol="0">
            <a:spAutoFit/>
          </a:bodyPr>
          <a:lstStyle>
            <a:defPPr>
              <a:defRPr lang="zh-CN"/>
            </a:defPPr>
            <a:lvl1pPr lvl="0">
              <a:lnSpc>
                <a:spcPct val="130000"/>
              </a:lnSpc>
              <a:spcAft>
                <a:spcPts val="1000"/>
              </a:spcAft>
              <a:defRPr kumimoji="0" sz="1600" b="0" i="0" u="none" strike="noStrike" cap="none" spc="150" normalizeH="0">
                <a:ln>
                  <a:noFill/>
                </a:ln>
                <a:solidFill>
                  <a:srgbClr val="FFFFFF">
                    <a:lumMod val="85000"/>
                  </a:srgbClr>
                </a:solidFill>
                <a:effectLst/>
                <a:uLnTx/>
                <a:uFillTx/>
                <a:latin typeface="微软雅黑" panose="020B0503020204020204" charset="-122"/>
                <a:ea typeface="微软雅黑" panose="020B0503020204020204" charset="-122"/>
              </a:defRPr>
            </a:lvl1pPr>
          </a:lstStyle>
          <a:p>
            <a:r>
              <a:rPr lang="en-US" altLang="zh-CN" dirty="0">
                <a:latin typeface="Arial" panose="020B0604020202020204" pitchFamily="34" charset="0"/>
              </a:rPr>
              <a:t>《</a:t>
            </a:r>
            <a:r>
              <a:rPr lang="zh-CN" altLang="en-US" dirty="0">
                <a:latin typeface="Arial" panose="020B0604020202020204" pitchFamily="34" charset="0"/>
              </a:rPr>
              <a:t>城市轨道交通客运服务规范</a:t>
            </a:r>
            <a:r>
              <a:rPr lang="en-US" altLang="zh-CN" dirty="0">
                <a:latin typeface="Arial" panose="020B0604020202020204" pitchFamily="34" charset="0"/>
              </a:rPr>
              <a:t>》</a:t>
            </a:r>
            <a:r>
              <a:rPr lang="zh-CN" altLang="en-US" dirty="0">
                <a:latin typeface="Arial" panose="020B0604020202020204" pitchFamily="34" charset="0"/>
              </a:rPr>
              <a:t>规定了城市轨道交通客运服务的一般要求、服务管 理、服务设施和设备、服务提供、服务环境与卫生和服务质量管理，适用于城市轨道 交通客运服务。</a:t>
            </a:r>
            <a:endParaRPr lang="zh-CN" altLang="en-US" dirty="0">
              <a:latin typeface="Arial" panose="020B0604020202020204" pitchFamily="34" charset="0"/>
            </a:endParaRPr>
          </a:p>
        </p:txBody>
      </p:sp>
      <p:sp>
        <p:nvSpPr>
          <p:cNvPr id="13" name="文本框 12"/>
          <p:cNvSpPr txBox="1"/>
          <p:nvPr>
            <p:custDataLst>
              <p:tags r:id="rId7"/>
            </p:custDataLst>
          </p:nvPr>
        </p:nvSpPr>
        <p:spPr>
          <a:xfrm>
            <a:off x="4445635" y="4408170"/>
            <a:ext cx="7224395" cy="2396810"/>
          </a:xfrm>
          <a:prstGeom prst="rect">
            <a:avLst/>
          </a:prstGeom>
          <a:solidFill>
            <a:srgbClr val="E34D4D"/>
          </a:solidFill>
        </p:spPr>
        <p:txBody>
          <a:bodyPr wrap="square" rtlCol="0" anchor="t" anchorCtr="0">
            <a:spAutoFit/>
          </a:bodyPr>
          <a:lstStyle>
            <a:defPPr>
              <a:defRPr lang="zh-CN"/>
            </a:defPPr>
            <a:lvl1pPr>
              <a:defRPr sz="1400" b="1" spc="150">
                <a:solidFill>
                  <a:srgbClr val="FFFFFF"/>
                </a:solidFill>
                <a:latin typeface="微软雅黑" panose="020B0503020204020204" charset="-122"/>
                <a:ea typeface="微软雅黑" panose="020B0503020204020204" charset="-122"/>
              </a:defRPr>
            </a:lvl1pPr>
          </a:lstStyle>
          <a:p>
            <a:pPr>
              <a:lnSpc>
                <a:spcPct val="120000"/>
              </a:lnSpc>
            </a:pPr>
            <a:r>
              <a:rPr lang="en-US" altLang="zh-CN" b="0" dirty="0">
                <a:latin typeface="微软雅黑" panose="020B0503020204020204" charset="-122"/>
                <a:ea typeface="微软雅黑" panose="020B0503020204020204" charset="-122"/>
              </a:rPr>
              <a:t>GB/T 2893</a:t>
            </a:r>
            <a:r>
              <a:rPr lang="zh-CN" altLang="en-US" b="0" dirty="0">
                <a:latin typeface="Arial" panose="020B0604020202020204" pitchFamily="34" charset="0"/>
              </a:rPr>
              <a:t>（所有部分）图形符号 安全色和安全标志</a:t>
            </a:r>
            <a:endParaRPr lang="zh-CN" altLang="en-US" b="0" dirty="0">
              <a:latin typeface="Arial" panose="020B0604020202020204" pitchFamily="34" charset="0"/>
            </a:endParaRPr>
          </a:p>
          <a:p>
            <a:pPr>
              <a:lnSpc>
                <a:spcPct val="120000"/>
              </a:lnSpc>
            </a:pPr>
            <a:r>
              <a:rPr lang="en-US" altLang="zh-CN" b="0" dirty="0">
                <a:latin typeface="微软雅黑" panose="020B0503020204020204" charset="-122"/>
                <a:ea typeface="微软雅黑" panose="020B0503020204020204" charset="-122"/>
              </a:rPr>
              <a:t>GB 2894 </a:t>
            </a:r>
            <a:r>
              <a:rPr lang="zh-CN" altLang="en-US" b="0" dirty="0">
                <a:latin typeface="Arial" panose="020B0604020202020204" pitchFamily="34" charset="0"/>
              </a:rPr>
              <a:t>安全标志及其使用导则</a:t>
            </a:r>
            <a:endParaRPr lang="zh-CN" altLang="en-US" b="0" dirty="0">
              <a:latin typeface="Arial" panose="020B0604020202020204" pitchFamily="34" charset="0"/>
            </a:endParaRPr>
          </a:p>
          <a:p>
            <a:pPr>
              <a:lnSpc>
                <a:spcPct val="120000"/>
              </a:lnSpc>
            </a:pPr>
            <a:r>
              <a:rPr lang="en-US" altLang="zh-CN" b="0" dirty="0">
                <a:latin typeface="微软雅黑" panose="020B0503020204020204" charset="-122"/>
                <a:ea typeface="微软雅黑" panose="020B0503020204020204" charset="-122"/>
              </a:rPr>
              <a:t>GB/T 7928 </a:t>
            </a:r>
            <a:r>
              <a:rPr lang="zh-CN" altLang="en-US" b="0" dirty="0">
                <a:latin typeface="Arial" panose="020B0604020202020204" pitchFamily="34" charset="0"/>
              </a:rPr>
              <a:t>地铁车辆通用技术条件</a:t>
            </a:r>
            <a:endParaRPr lang="en-US" altLang="zh-CN" b="0" dirty="0">
              <a:latin typeface="Arial" panose="020B0604020202020204" pitchFamily="34" charset="0"/>
            </a:endParaRPr>
          </a:p>
          <a:p>
            <a:pPr>
              <a:lnSpc>
                <a:spcPct val="120000"/>
              </a:lnSpc>
              <a:spcBef>
                <a:spcPts val="0"/>
              </a:spcBef>
              <a:spcAft>
                <a:spcPts val="0"/>
              </a:spcAft>
            </a:pPr>
            <a:r>
              <a:rPr lang="en-US" altLang="zh-CN" b="0" dirty="0">
                <a:latin typeface="微软雅黑" panose="020B0503020204020204" charset="-122"/>
                <a:ea typeface="微软雅黑" panose="020B0503020204020204" charset="-122"/>
                <a:sym typeface="+mn-ea"/>
              </a:rPr>
              <a:t>GB/T 10001.3 </a:t>
            </a:r>
            <a:r>
              <a:rPr lang="zh-CN" altLang="en-US" b="0" dirty="0">
                <a:latin typeface="Arial" panose="020B0604020202020204" pitchFamily="34" charset="0"/>
                <a:sym typeface="+mn-ea"/>
              </a:rPr>
              <a:t>公共信息图形符号 第 </a:t>
            </a:r>
            <a:r>
              <a:rPr lang="en-US" altLang="zh-CN" b="0" dirty="0">
                <a:latin typeface="Arial" panose="020B0604020202020204" pitchFamily="34" charset="0"/>
                <a:sym typeface="+mn-ea"/>
              </a:rPr>
              <a:t>3 </a:t>
            </a:r>
            <a:r>
              <a:rPr lang="zh-CN" altLang="en-US" b="0" dirty="0">
                <a:latin typeface="Arial" panose="020B0604020202020204" pitchFamily="34" charset="0"/>
                <a:sym typeface="+mn-ea"/>
              </a:rPr>
              <a:t>部分：客运货运符号</a:t>
            </a:r>
            <a:endParaRPr lang="zh-CN" altLang="en-US" b="0" dirty="0">
              <a:latin typeface="Arial" panose="020B0604020202020204" pitchFamily="34" charset="0"/>
              <a:sym typeface="+mn-ea"/>
            </a:endParaRPr>
          </a:p>
          <a:p>
            <a:pPr>
              <a:lnSpc>
                <a:spcPct val="120000"/>
              </a:lnSpc>
              <a:spcBef>
                <a:spcPts val="0"/>
              </a:spcBef>
              <a:spcAft>
                <a:spcPts val="0"/>
              </a:spcAft>
            </a:pPr>
            <a:r>
              <a:rPr lang="en-US" altLang="zh-CN" b="0" dirty="0">
                <a:latin typeface="微软雅黑" panose="020B0503020204020204" charset="-122"/>
                <a:ea typeface="微软雅黑" panose="020B0503020204020204" charset="-122"/>
                <a:sym typeface="+mn-ea"/>
              </a:rPr>
              <a:t>GB 13495.1 </a:t>
            </a:r>
            <a:r>
              <a:rPr lang="zh-CN" altLang="en-US" b="0" dirty="0">
                <a:latin typeface="Arial" panose="020B0604020202020204" pitchFamily="34" charset="0"/>
                <a:sym typeface="+mn-ea"/>
              </a:rPr>
              <a:t>消防安全标志 第 </a:t>
            </a:r>
            <a:r>
              <a:rPr lang="en-US" altLang="zh-CN" b="0" dirty="0">
                <a:latin typeface="Arial" panose="020B0604020202020204" pitchFamily="34" charset="0"/>
                <a:sym typeface="+mn-ea"/>
              </a:rPr>
              <a:t>1 </a:t>
            </a:r>
            <a:r>
              <a:rPr lang="zh-CN" altLang="en-US" b="0" dirty="0">
                <a:latin typeface="Arial" panose="020B0604020202020204" pitchFamily="34" charset="0"/>
                <a:sym typeface="+mn-ea"/>
              </a:rPr>
              <a:t>部分：标志</a:t>
            </a:r>
            <a:endParaRPr lang="zh-CN" altLang="en-US" b="0" dirty="0">
              <a:latin typeface="Arial" panose="020B0604020202020204" pitchFamily="34" charset="0"/>
              <a:sym typeface="+mn-ea"/>
            </a:endParaRPr>
          </a:p>
          <a:p>
            <a:pPr>
              <a:lnSpc>
                <a:spcPct val="120000"/>
              </a:lnSpc>
              <a:spcBef>
                <a:spcPts val="0"/>
              </a:spcBef>
              <a:spcAft>
                <a:spcPts val="0"/>
              </a:spcAft>
            </a:pPr>
            <a:r>
              <a:rPr lang="en-US" altLang="zh-CN" b="0" dirty="0">
                <a:latin typeface="微软雅黑" panose="020B0503020204020204" charset="-122"/>
                <a:ea typeface="微软雅黑" panose="020B0503020204020204" charset="-122"/>
                <a:sym typeface="+mn-ea"/>
              </a:rPr>
              <a:t>GB/T14227 </a:t>
            </a:r>
            <a:r>
              <a:rPr lang="zh-CN" altLang="en-US" b="0" dirty="0">
                <a:latin typeface="Arial" panose="020B0604020202020204" pitchFamily="34" charset="0"/>
                <a:sym typeface="+mn-ea"/>
              </a:rPr>
              <a:t>城市轨道交通车站站台声学要求和测量方法</a:t>
            </a:r>
            <a:endParaRPr lang="en-US" altLang="zh-CN" b="0" dirty="0">
              <a:latin typeface="Arial" panose="020B0604020202020204" pitchFamily="34" charset="0"/>
              <a:sym typeface="+mn-ea"/>
            </a:endParaRPr>
          </a:p>
          <a:p>
            <a:pPr>
              <a:lnSpc>
                <a:spcPct val="120000"/>
              </a:lnSpc>
              <a:spcBef>
                <a:spcPts val="0"/>
              </a:spcBef>
              <a:spcAft>
                <a:spcPts val="0"/>
              </a:spcAft>
            </a:pPr>
            <a:r>
              <a:rPr lang="en-US" altLang="zh-CN" b="0" dirty="0">
                <a:latin typeface="微软雅黑" panose="020B0503020204020204" charset="-122"/>
                <a:ea typeface="微软雅黑" panose="020B0503020204020204" charset="-122"/>
                <a:sym typeface="+mn-ea"/>
              </a:rPr>
              <a:t>GB 14892 </a:t>
            </a:r>
            <a:r>
              <a:rPr lang="zh-CN" altLang="en-US" b="0" dirty="0">
                <a:latin typeface="Arial" panose="020B0604020202020204" pitchFamily="34" charset="0"/>
                <a:sym typeface="+mn-ea"/>
              </a:rPr>
              <a:t>城市轨道交通列车噪声限值和测量方法</a:t>
            </a:r>
            <a:endParaRPr lang="zh-CN" altLang="en-US" b="0" dirty="0">
              <a:latin typeface="Arial" panose="020B0604020202020204" pitchFamily="34" charset="0"/>
              <a:sym typeface="+mn-ea"/>
            </a:endParaRPr>
          </a:p>
          <a:p>
            <a:pPr>
              <a:lnSpc>
                <a:spcPct val="120000"/>
              </a:lnSpc>
              <a:spcBef>
                <a:spcPts val="0"/>
              </a:spcBef>
              <a:spcAft>
                <a:spcPts val="0"/>
              </a:spcAft>
            </a:pPr>
            <a:r>
              <a:rPr lang="en-US" altLang="zh-CN" b="0" dirty="0">
                <a:latin typeface="微软雅黑" panose="020B0503020204020204" charset="-122"/>
                <a:ea typeface="微软雅黑" panose="020B0503020204020204" charset="-122"/>
                <a:sym typeface="+mn-ea"/>
              </a:rPr>
              <a:t>GB 15630 </a:t>
            </a:r>
            <a:r>
              <a:rPr lang="zh-CN" altLang="en-US" b="0" dirty="0">
                <a:latin typeface="Arial" panose="020B0604020202020204" pitchFamily="34" charset="0"/>
                <a:sym typeface="+mn-ea"/>
              </a:rPr>
              <a:t>消防安全标志设置要求</a:t>
            </a:r>
            <a:endParaRPr lang="zh-CN" altLang="en-US" b="0" dirty="0">
              <a:latin typeface="Arial" panose="020B0604020202020204" pitchFamily="34" charset="0"/>
              <a:sym typeface="+mn-ea"/>
            </a:endParaRPr>
          </a:p>
          <a:p>
            <a:pPr>
              <a:lnSpc>
                <a:spcPct val="120000"/>
              </a:lnSpc>
              <a:spcBef>
                <a:spcPts val="0"/>
              </a:spcBef>
              <a:spcAft>
                <a:spcPts val="0"/>
              </a:spcAft>
            </a:pPr>
            <a:r>
              <a:rPr lang="en-US" altLang="zh-CN" b="0" dirty="0">
                <a:latin typeface="微软雅黑" panose="020B0503020204020204" charset="-122"/>
                <a:ea typeface="微软雅黑" panose="020B0503020204020204" charset="-122"/>
                <a:sym typeface="+mn-ea"/>
              </a:rPr>
              <a:t>GB/T 16275 </a:t>
            </a:r>
            <a:r>
              <a:rPr lang="zh-CN" altLang="en-US" b="0" dirty="0">
                <a:latin typeface="Arial" panose="020B0604020202020204" pitchFamily="34" charset="0"/>
                <a:sym typeface="+mn-ea"/>
              </a:rPr>
              <a:t>城市轨道交通照明</a:t>
            </a:r>
            <a:endParaRPr lang="en-US" altLang="zh-CN" b="0" dirty="0">
              <a:latin typeface="Arial" panose="020B0604020202020204" pitchFamily="34" charset="0"/>
              <a:sym typeface="+mn-ea"/>
            </a:endParaRPr>
          </a:p>
        </p:txBody>
      </p:sp>
      <p:pic>
        <p:nvPicPr>
          <p:cNvPr id="18" name="PA-组合 13" descr="E:\桌面临时文件\@课件制作-材料\1陈晓宇制作\978-7-200-14983-8《城市轨道交通法律法规》PPT模板修改\7.jpg7"/>
          <p:cNvPicPr/>
          <p:nvPr>
            <p:custDataLst>
              <p:tags r:id="rId8"/>
            </p:custDataLst>
          </p:nvPr>
        </p:nvPicPr>
        <p:blipFill>
          <a:blip r:embed="rId9"/>
          <a:srcRect l="25000" r="25000"/>
          <a:stretch>
            <a:fillRect/>
          </a:stretch>
        </p:blipFill>
        <p:spPr>
          <a:xfrm flipH="1">
            <a:off x="520738" y="2222103"/>
            <a:ext cx="3376854" cy="4502470"/>
          </a:xfrm>
          <a:prstGeom prst="rect">
            <a:avLst/>
          </a:prstGeom>
        </p:spPr>
      </p:pic>
    </p:spTree>
    <p:custDataLst>
      <p:tags r:id="rId10"/>
    </p:custData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4"/>
          <p:cNvPicPr/>
          <p:nvPr/>
        </p:nvPicPr>
        <p:blipFill>
          <a:blip r:embed="rId1"/>
          <a:srcRect r="24675" b="-510"/>
          <a:stretch>
            <a:fillRect/>
          </a:stretch>
        </p:blipFill>
        <p:spPr>
          <a:xfrm>
            <a:off x="5845810" y="1391285"/>
            <a:ext cx="6343015" cy="3582000"/>
          </a:xfrm>
          <a:prstGeom prst="rect">
            <a:avLst/>
          </a:prstGeom>
        </p:spPr>
      </p:pic>
      <p:sp>
        <p:nvSpPr>
          <p:cNvPr id="3" name="矩形 2"/>
          <p:cNvSpPr/>
          <p:nvPr>
            <p:custDataLst>
              <p:tags r:id="rId2"/>
            </p:custDataLst>
          </p:nvPr>
        </p:nvSpPr>
        <p:spPr>
          <a:xfrm>
            <a:off x="-4" y="1389547"/>
            <a:ext cx="6376900" cy="3563042"/>
          </a:xfrm>
          <a:prstGeom prst="rect">
            <a:avLst/>
          </a:prstGeom>
          <a:pattFill prst="pct90">
            <a:fgClr>
              <a:srgbClr val="307177"/>
            </a:fgClr>
            <a:bgClr>
              <a:srgbClr val="1F4A4E"/>
            </a:bgClr>
          </a:patt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7" name="文本框 6"/>
          <p:cNvSpPr txBox="1"/>
          <p:nvPr>
            <p:custDataLst>
              <p:tags r:id="rId3"/>
            </p:custDataLst>
          </p:nvPr>
        </p:nvSpPr>
        <p:spPr>
          <a:xfrm>
            <a:off x="1529080" y="2537460"/>
            <a:ext cx="3920490" cy="1194435"/>
          </a:xfrm>
          <a:prstGeom prst="rect">
            <a:avLst/>
          </a:prstGeom>
          <a:noFill/>
        </p:spPr>
        <p:txBody>
          <a:bodyPr wrap="square" lIns="90000" tIns="46800" rIns="90000" bIns="46800" rtlCol="0" anchor="ctr" anchorCtr="0">
            <a:normAutofit fontScale="70000" lnSpcReduction="20000"/>
          </a:bodyPr>
          <a:lstStyle/>
          <a:p>
            <a:pPr fontAlgn="auto">
              <a:lnSpc>
                <a:spcPct val="100000"/>
              </a:lnSpc>
            </a:pPr>
            <a:r>
              <a:rPr lang="zh-CN" altLang="en-US" sz="6000" b="1" dirty="0">
                <a:solidFill>
                  <a:schemeClr val="bg1"/>
                </a:solidFill>
                <a:latin typeface="微软雅黑" panose="020B0503020204020204" charset="-122"/>
                <a:ea typeface="微软雅黑" panose="020B0503020204020204" charset="-122"/>
                <a:sym typeface="+mn-ea"/>
              </a:rPr>
              <a:t>制定背景和依据</a:t>
            </a:r>
            <a:endParaRPr lang="zh-CN" altLang="en-US" sz="6000" b="1" dirty="0">
              <a:solidFill>
                <a:schemeClr val="bg1"/>
              </a:solidFill>
              <a:latin typeface="微软雅黑" panose="020B0503020204020204" charset="-122"/>
              <a:ea typeface="微软雅黑" panose="020B0503020204020204" charset="-122"/>
              <a:sym typeface="+mn-ea"/>
            </a:endParaRPr>
          </a:p>
        </p:txBody>
      </p:sp>
      <p:sp>
        <p:nvSpPr>
          <p:cNvPr id="8" name="文本框 2"/>
          <p:cNvSpPr txBox="1"/>
          <p:nvPr>
            <p:custDataLst>
              <p:tags r:id="rId4"/>
            </p:custDataLst>
          </p:nvPr>
        </p:nvSpPr>
        <p:spPr>
          <a:xfrm>
            <a:off x="379905" y="5274417"/>
            <a:ext cx="11432190" cy="1255858"/>
          </a:xfrm>
          <a:prstGeom prst="rect">
            <a:avLst/>
          </a:prstGeom>
          <a:noFill/>
          <a:ln>
            <a:noFill/>
          </a:ln>
        </p:spPr>
        <p:txBody>
          <a:bodyPr wrap="square" lIns="90000" tIns="46800" rIns="90000" bIns="46800" rtlCol="0">
            <a:spAutoFit/>
          </a:bodyPr>
          <a:lstStyle>
            <a:defPPr>
              <a:defRPr lang="zh-CN"/>
            </a:defPPr>
            <a:lvl1pPr fontAlgn="auto">
              <a:lnSpc>
                <a:spcPct val="130000"/>
              </a:lnSpc>
              <a:spcAft>
                <a:spcPts val="1000"/>
              </a:spcAft>
              <a:defRPr sz="1600" spc="150"/>
            </a:lvl1pPr>
          </a:lstStyle>
          <a:p>
            <a:pPr indent="546100">
              <a:extLst>
                <a:ext uri="{35155182-B16C-46BC-9424-99874614C6A1}">
                  <wpsdc:indentchars xmlns:wpsdc="http://www.wps.cn/officeDocument/2017/drawingmlCustomData" val="200" checksum="1164949499"/>
                </a:ext>
              </a:extLst>
            </a:pPr>
            <a:r>
              <a:rPr lang="zh-CN" altLang="en-US" sz="2000" dirty="0">
                <a:latin typeface="微软雅黑" panose="020B0503020204020204" charset="-122"/>
                <a:ea typeface="微软雅黑" panose="020B0503020204020204" charset="-122"/>
                <a:sym typeface="+mn-ea"/>
              </a:rPr>
              <a:t>为规范城市轨道交通服务质量评价工作，推动城市轨道交通服务质量提升，根据</a:t>
            </a:r>
            <a:r>
              <a:rPr lang="en-US" altLang="zh-CN" sz="2000" dirty="0">
                <a:latin typeface="微软雅黑" panose="020B0503020204020204" charset="-122"/>
                <a:ea typeface="微软雅黑" panose="020B0503020204020204" charset="-122"/>
                <a:sym typeface="+mn-ea"/>
              </a:rPr>
              <a:t>《</a:t>
            </a:r>
            <a:r>
              <a:rPr lang="zh-CN" altLang="en-US" sz="2000" dirty="0">
                <a:latin typeface="微软雅黑" panose="020B0503020204020204" charset="-122"/>
                <a:ea typeface="微软雅黑" panose="020B0503020204020204" charset="-122"/>
                <a:sym typeface="+mn-ea"/>
              </a:rPr>
              <a:t>国务院办公厅关于保障城市轨道交通安全运行的意见</a:t>
            </a:r>
            <a:r>
              <a:rPr lang="en-US" altLang="zh-CN" sz="2000" dirty="0">
                <a:latin typeface="微软雅黑" panose="020B0503020204020204" charset="-122"/>
                <a:ea typeface="微软雅黑" panose="020B0503020204020204" charset="-122"/>
                <a:sym typeface="+mn-ea"/>
              </a:rPr>
              <a:t>》</a:t>
            </a:r>
            <a:r>
              <a:rPr lang="zh-CN" altLang="en-US" sz="2000" dirty="0">
                <a:latin typeface="微软雅黑" panose="020B0503020204020204" charset="-122"/>
                <a:ea typeface="微软雅黑" panose="020B0503020204020204" charset="-122"/>
                <a:sym typeface="+mn-ea"/>
              </a:rPr>
              <a:t>（国办发</a:t>
            </a:r>
            <a:r>
              <a:rPr lang="en-US" altLang="zh-CN" sz="2000" dirty="0">
                <a:latin typeface="微软雅黑" panose="020B0503020204020204" charset="-122"/>
                <a:ea typeface="微软雅黑" panose="020B0503020204020204" charset="-122"/>
                <a:sym typeface="+mn-ea"/>
              </a:rPr>
              <a:t>〔2018〕13 </a:t>
            </a:r>
            <a:r>
              <a:rPr lang="zh-CN" altLang="en-US" sz="2000" dirty="0">
                <a:latin typeface="微软雅黑" panose="020B0503020204020204" charset="-122"/>
                <a:ea typeface="微软雅黑" panose="020B0503020204020204" charset="-122"/>
                <a:sym typeface="+mn-ea"/>
              </a:rPr>
              <a:t>号）、</a:t>
            </a:r>
            <a:r>
              <a:rPr lang="en-US" altLang="zh-CN" sz="2000" dirty="0">
                <a:latin typeface="微软雅黑" panose="020B0503020204020204" charset="-122"/>
                <a:ea typeface="微软雅黑" panose="020B0503020204020204" charset="-122"/>
                <a:sym typeface="+mn-ea"/>
              </a:rPr>
              <a:t>《</a:t>
            </a:r>
            <a:r>
              <a:rPr lang="zh-CN" altLang="en-US" sz="2000" dirty="0">
                <a:latin typeface="微软雅黑" panose="020B0503020204020204" charset="-122"/>
                <a:ea typeface="微软雅黑" panose="020B0503020204020204" charset="-122"/>
                <a:sym typeface="+mn-ea"/>
              </a:rPr>
              <a:t>城市轨道交通运营管理规定</a:t>
            </a:r>
            <a:r>
              <a:rPr lang="en-US" altLang="zh-CN" sz="2000" dirty="0">
                <a:latin typeface="微软雅黑" panose="020B0503020204020204" charset="-122"/>
                <a:ea typeface="微软雅黑" panose="020B0503020204020204" charset="-122"/>
                <a:sym typeface="+mn-ea"/>
              </a:rPr>
              <a:t>》</a:t>
            </a:r>
            <a:r>
              <a:rPr lang="zh-CN" altLang="en-US" sz="2000" dirty="0">
                <a:latin typeface="微软雅黑" panose="020B0503020204020204" charset="-122"/>
                <a:ea typeface="微软雅黑" panose="020B0503020204020204" charset="-122"/>
                <a:sym typeface="+mn-ea"/>
              </a:rPr>
              <a:t>（交通运输部令 </a:t>
            </a:r>
            <a:r>
              <a:rPr lang="en-US" altLang="zh-CN" sz="2000" dirty="0">
                <a:latin typeface="微软雅黑" panose="020B0503020204020204" charset="-122"/>
                <a:ea typeface="微软雅黑" panose="020B0503020204020204" charset="-122"/>
                <a:sym typeface="+mn-ea"/>
              </a:rPr>
              <a:t>2018 </a:t>
            </a:r>
            <a:r>
              <a:rPr lang="zh-CN" altLang="en-US" sz="2000" dirty="0">
                <a:latin typeface="微软雅黑" panose="020B0503020204020204" charset="-122"/>
                <a:ea typeface="微软雅黑" panose="020B0503020204020204" charset="-122"/>
                <a:sym typeface="+mn-ea"/>
              </a:rPr>
              <a:t>年第 </a:t>
            </a:r>
            <a:r>
              <a:rPr lang="en-US" altLang="zh-CN" sz="2000" dirty="0">
                <a:latin typeface="微软雅黑" panose="020B0503020204020204" charset="-122"/>
                <a:ea typeface="微软雅黑" panose="020B0503020204020204" charset="-122"/>
                <a:sym typeface="+mn-ea"/>
              </a:rPr>
              <a:t>8 </a:t>
            </a:r>
            <a:r>
              <a:rPr lang="zh-CN" altLang="en-US" sz="2000" dirty="0">
                <a:latin typeface="微软雅黑" panose="020B0503020204020204" charset="-122"/>
                <a:ea typeface="微软雅黑" panose="020B0503020204020204" charset="-122"/>
                <a:sym typeface="+mn-ea"/>
              </a:rPr>
              <a:t>号）等有关要求，制定本办法 。</a:t>
            </a:r>
            <a:endParaRPr lang="zh-CN" altLang="en-US" sz="2000" dirty="0">
              <a:latin typeface="微软雅黑" panose="020B0503020204020204" charset="-122"/>
              <a:ea typeface="微软雅黑" panose="020B0503020204020204" charset="-122"/>
              <a:sym typeface="+mn-ea"/>
            </a:endParaRPr>
          </a:p>
        </p:txBody>
      </p:sp>
      <p:sp>
        <p:nvSpPr>
          <p:cNvPr id="18" name="矩形 17"/>
          <p:cNvSpPr/>
          <p:nvPr>
            <p:custDataLst>
              <p:tags r:id="rId5"/>
            </p:custDataLst>
          </p:nvPr>
        </p:nvSpPr>
        <p:spPr>
          <a:xfrm>
            <a:off x="968211" y="2537529"/>
            <a:ext cx="318722" cy="1194883"/>
          </a:xfrm>
          <a:prstGeom prst="rect">
            <a:avLst/>
          </a:prstGeom>
          <a:solidFill>
            <a:sysClr val="window" lastClr="FFFFFF"/>
          </a:solid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4" name="三角形 23"/>
          <p:cNvSpPr/>
          <p:nvPr>
            <p:custDataLst>
              <p:tags r:id="rId6"/>
            </p:custDataLst>
          </p:nvPr>
        </p:nvSpPr>
        <p:spPr>
          <a:xfrm rot="10800000">
            <a:off x="642162" y="-2"/>
            <a:ext cx="1434845" cy="1236935"/>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11" name="三角形 10"/>
          <p:cNvSpPr/>
          <p:nvPr>
            <p:custDataLst>
              <p:tags r:id="rId7"/>
            </p:custDataLst>
          </p:nvPr>
        </p:nvSpPr>
        <p:spPr>
          <a:xfrm rot="10800000">
            <a:off x="1435314" y="6082"/>
            <a:ext cx="1021419" cy="88053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5" name="三角形 24"/>
          <p:cNvSpPr/>
          <p:nvPr>
            <p:custDataLst>
              <p:tags r:id="rId8"/>
            </p:custDataLst>
          </p:nvPr>
        </p:nvSpPr>
        <p:spPr>
          <a:xfrm>
            <a:off x="10799996" y="6214533"/>
            <a:ext cx="746422" cy="643467"/>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6" name="三角形 25"/>
          <p:cNvSpPr/>
          <p:nvPr>
            <p:custDataLst>
              <p:tags r:id="rId9"/>
            </p:custDataLst>
          </p:nvPr>
        </p:nvSpPr>
        <p:spPr>
          <a:xfrm>
            <a:off x="11280741" y="6384491"/>
            <a:ext cx="531354" cy="45806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Tree>
    <p:custDataLst>
      <p:tags r:id="rId10"/>
    </p:custData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4"/>
          <p:cNvPicPr/>
          <p:nvPr/>
        </p:nvPicPr>
        <p:blipFill>
          <a:blip r:embed="rId1"/>
          <a:srcRect r="24675" b="-510"/>
          <a:stretch>
            <a:fillRect/>
          </a:stretch>
        </p:blipFill>
        <p:spPr>
          <a:xfrm>
            <a:off x="5845810" y="1391285"/>
            <a:ext cx="6343015" cy="3582000"/>
          </a:xfrm>
          <a:prstGeom prst="rect">
            <a:avLst/>
          </a:prstGeom>
        </p:spPr>
      </p:pic>
      <p:sp>
        <p:nvSpPr>
          <p:cNvPr id="3" name="矩形 2"/>
          <p:cNvSpPr/>
          <p:nvPr>
            <p:custDataLst>
              <p:tags r:id="rId2"/>
            </p:custDataLst>
          </p:nvPr>
        </p:nvSpPr>
        <p:spPr>
          <a:xfrm>
            <a:off x="-4" y="1389547"/>
            <a:ext cx="6376900" cy="3563042"/>
          </a:xfrm>
          <a:prstGeom prst="rect">
            <a:avLst/>
          </a:prstGeom>
          <a:pattFill prst="pct90">
            <a:fgClr>
              <a:srgbClr val="307177"/>
            </a:fgClr>
            <a:bgClr>
              <a:srgbClr val="1F4A4E"/>
            </a:bgClr>
          </a:patt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7" name="文本框 6"/>
          <p:cNvSpPr txBox="1"/>
          <p:nvPr>
            <p:custDataLst>
              <p:tags r:id="rId3"/>
            </p:custDataLst>
          </p:nvPr>
        </p:nvSpPr>
        <p:spPr>
          <a:xfrm>
            <a:off x="1529080" y="2537460"/>
            <a:ext cx="3920490" cy="1194435"/>
          </a:xfrm>
          <a:prstGeom prst="rect">
            <a:avLst/>
          </a:prstGeom>
          <a:noFill/>
        </p:spPr>
        <p:txBody>
          <a:bodyPr wrap="square" lIns="90000" tIns="46800" rIns="90000" bIns="46800" rtlCol="0" anchor="ctr" anchorCtr="0">
            <a:normAutofit/>
          </a:bodyPr>
          <a:lstStyle/>
          <a:p>
            <a:pPr fontAlgn="auto">
              <a:lnSpc>
                <a:spcPct val="100000"/>
              </a:lnSpc>
            </a:pPr>
            <a:r>
              <a:rPr lang="zh-CN" altLang="en-US" sz="6000" b="1" dirty="0">
                <a:solidFill>
                  <a:schemeClr val="bg1"/>
                </a:solidFill>
                <a:latin typeface="微软雅黑" panose="020B0503020204020204" charset="-122"/>
                <a:ea typeface="微软雅黑" panose="020B0503020204020204" charset="-122"/>
                <a:sym typeface="+mn-ea"/>
              </a:rPr>
              <a:t>适用范围</a:t>
            </a:r>
            <a:endParaRPr lang="zh-CN" altLang="en-US" sz="6000" b="1" dirty="0">
              <a:solidFill>
                <a:schemeClr val="bg1"/>
              </a:solidFill>
              <a:latin typeface="微软雅黑" panose="020B0503020204020204" charset="-122"/>
              <a:ea typeface="微软雅黑" panose="020B0503020204020204" charset="-122"/>
              <a:sym typeface="+mn-ea"/>
            </a:endParaRPr>
          </a:p>
        </p:txBody>
      </p:sp>
      <p:sp>
        <p:nvSpPr>
          <p:cNvPr id="8" name="文本框 2"/>
          <p:cNvSpPr txBox="1"/>
          <p:nvPr>
            <p:custDataLst>
              <p:tags r:id="rId4"/>
            </p:custDataLst>
          </p:nvPr>
        </p:nvSpPr>
        <p:spPr>
          <a:xfrm>
            <a:off x="379905" y="5274417"/>
            <a:ext cx="11432190" cy="983988"/>
          </a:xfrm>
          <a:prstGeom prst="rect">
            <a:avLst/>
          </a:prstGeom>
          <a:noFill/>
          <a:ln>
            <a:noFill/>
          </a:ln>
        </p:spPr>
        <p:txBody>
          <a:bodyPr wrap="square" lIns="90000" tIns="46800" rIns="90000" bIns="46800" rtlCol="0">
            <a:spAutoFit/>
          </a:bodyPr>
          <a:lstStyle>
            <a:defPPr>
              <a:defRPr lang="zh-CN"/>
            </a:defPPr>
            <a:lvl1pPr fontAlgn="auto">
              <a:lnSpc>
                <a:spcPct val="130000"/>
              </a:lnSpc>
              <a:spcAft>
                <a:spcPts val="1000"/>
              </a:spcAft>
              <a:defRPr sz="1600" spc="150"/>
            </a:lvl1pPr>
          </a:lstStyle>
          <a:p>
            <a:pPr indent="546100">
              <a:extLst>
                <a:ext uri="{35155182-B16C-46BC-9424-99874614C6A1}">
                  <wpsdc:indentchars xmlns:wpsdc="http://www.wps.cn/officeDocument/2017/drawingmlCustomData" val="200" checksum="1164949499"/>
                </a:ext>
              </a:extLst>
            </a:pPr>
            <a:r>
              <a:rPr lang="zh-CN" altLang="en-US" sz="2000" dirty="0">
                <a:latin typeface="微软雅黑" panose="020B0503020204020204" charset="-122"/>
                <a:ea typeface="微软雅黑" panose="020B0503020204020204" charset="-122"/>
                <a:sym typeface="+mn-ea"/>
              </a:rPr>
              <a:t>城市轨道交通运营（含初期运营）线路、运营单位和城市线网的服务质量评价工作</a:t>
            </a:r>
            <a:endParaRPr lang="zh-CN" altLang="en-US" sz="2000" dirty="0">
              <a:latin typeface="微软雅黑" panose="020B0503020204020204" charset="-122"/>
              <a:ea typeface="微软雅黑" panose="020B0503020204020204" charset="-122"/>
              <a:sym typeface="+mn-ea"/>
            </a:endParaRPr>
          </a:p>
          <a:p>
            <a:pPr indent="546100">
              <a:extLst>
                <a:ext uri="{35155182-B16C-46BC-9424-99874614C6A1}">
                  <wpsdc:indentchars xmlns:wpsdc="http://www.wps.cn/officeDocument/2017/drawingmlCustomData" val="200" checksum="1164949499"/>
                </a:ext>
              </a:extLst>
            </a:pPr>
            <a:r>
              <a:rPr lang="zh-CN" altLang="en-US" sz="2000" dirty="0">
                <a:latin typeface="微软雅黑" panose="020B0503020204020204" charset="-122"/>
                <a:ea typeface="微软雅黑" panose="020B0503020204020204" charset="-122"/>
                <a:sym typeface="+mn-ea"/>
              </a:rPr>
              <a:t>适用本办法。</a:t>
            </a:r>
            <a:endParaRPr lang="zh-CN" altLang="en-US" sz="2000" dirty="0">
              <a:latin typeface="微软雅黑" panose="020B0503020204020204" charset="-122"/>
              <a:ea typeface="微软雅黑" panose="020B0503020204020204" charset="-122"/>
              <a:sym typeface="+mn-ea"/>
            </a:endParaRPr>
          </a:p>
        </p:txBody>
      </p:sp>
      <p:sp>
        <p:nvSpPr>
          <p:cNvPr id="18" name="矩形 17"/>
          <p:cNvSpPr/>
          <p:nvPr>
            <p:custDataLst>
              <p:tags r:id="rId5"/>
            </p:custDataLst>
          </p:nvPr>
        </p:nvSpPr>
        <p:spPr>
          <a:xfrm>
            <a:off x="968211" y="2537529"/>
            <a:ext cx="318722" cy="1194883"/>
          </a:xfrm>
          <a:prstGeom prst="rect">
            <a:avLst/>
          </a:prstGeom>
          <a:solidFill>
            <a:sysClr val="window" lastClr="FFFFFF"/>
          </a:solid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4" name="三角形 23"/>
          <p:cNvSpPr/>
          <p:nvPr>
            <p:custDataLst>
              <p:tags r:id="rId6"/>
            </p:custDataLst>
          </p:nvPr>
        </p:nvSpPr>
        <p:spPr>
          <a:xfrm rot="10800000">
            <a:off x="642162" y="-2"/>
            <a:ext cx="1434845" cy="1236935"/>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11" name="三角形 10"/>
          <p:cNvSpPr/>
          <p:nvPr>
            <p:custDataLst>
              <p:tags r:id="rId7"/>
            </p:custDataLst>
          </p:nvPr>
        </p:nvSpPr>
        <p:spPr>
          <a:xfrm rot="10800000">
            <a:off x="1435314" y="6082"/>
            <a:ext cx="1021419" cy="88053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5" name="三角形 24"/>
          <p:cNvSpPr/>
          <p:nvPr>
            <p:custDataLst>
              <p:tags r:id="rId8"/>
            </p:custDataLst>
          </p:nvPr>
        </p:nvSpPr>
        <p:spPr>
          <a:xfrm>
            <a:off x="10799996" y="6214533"/>
            <a:ext cx="746422" cy="643467"/>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6" name="三角形 25"/>
          <p:cNvSpPr/>
          <p:nvPr>
            <p:custDataLst>
              <p:tags r:id="rId9"/>
            </p:custDataLst>
          </p:nvPr>
        </p:nvSpPr>
        <p:spPr>
          <a:xfrm>
            <a:off x="11280741" y="6384491"/>
            <a:ext cx="531354" cy="45806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Tree>
    <p:custDataLst>
      <p:tags r:id="rId10"/>
    </p:custData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4"/>
          <p:cNvPicPr/>
          <p:nvPr/>
        </p:nvPicPr>
        <p:blipFill>
          <a:blip r:embed="rId1"/>
          <a:srcRect r="24675" b="-510"/>
          <a:stretch>
            <a:fillRect/>
          </a:stretch>
        </p:blipFill>
        <p:spPr>
          <a:xfrm>
            <a:off x="5845810" y="1391285"/>
            <a:ext cx="6343015" cy="3582000"/>
          </a:xfrm>
          <a:prstGeom prst="rect">
            <a:avLst/>
          </a:prstGeom>
        </p:spPr>
      </p:pic>
      <p:sp>
        <p:nvSpPr>
          <p:cNvPr id="3" name="矩形 2"/>
          <p:cNvSpPr/>
          <p:nvPr>
            <p:custDataLst>
              <p:tags r:id="rId2"/>
            </p:custDataLst>
          </p:nvPr>
        </p:nvSpPr>
        <p:spPr>
          <a:xfrm>
            <a:off x="-4" y="1389547"/>
            <a:ext cx="6376900" cy="3563042"/>
          </a:xfrm>
          <a:prstGeom prst="rect">
            <a:avLst/>
          </a:prstGeom>
          <a:pattFill prst="pct90">
            <a:fgClr>
              <a:srgbClr val="307177"/>
            </a:fgClr>
            <a:bgClr>
              <a:srgbClr val="1F4A4E"/>
            </a:bgClr>
          </a:patt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7" name="文本框 6"/>
          <p:cNvSpPr txBox="1"/>
          <p:nvPr>
            <p:custDataLst>
              <p:tags r:id="rId3"/>
            </p:custDataLst>
          </p:nvPr>
        </p:nvSpPr>
        <p:spPr>
          <a:xfrm>
            <a:off x="1529080" y="2537460"/>
            <a:ext cx="3920490" cy="1194435"/>
          </a:xfrm>
          <a:prstGeom prst="rect">
            <a:avLst/>
          </a:prstGeom>
          <a:noFill/>
        </p:spPr>
        <p:txBody>
          <a:bodyPr wrap="square" lIns="90000" tIns="46800" rIns="90000" bIns="46800" rtlCol="0" anchor="ctr" anchorCtr="0">
            <a:normAutofit/>
          </a:bodyPr>
          <a:lstStyle/>
          <a:p>
            <a:pPr fontAlgn="auto">
              <a:lnSpc>
                <a:spcPct val="100000"/>
              </a:lnSpc>
            </a:pPr>
            <a:r>
              <a:rPr lang="zh-CN" altLang="en-US" sz="6000" b="1" dirty="0">
                <a:solidFill>
                  <a:schemeClr val="bg1"/>
                </a:solidFill>
                <a:latin typeface="微软雅黑" panose="020B0503020204020204" charset="-122"/>
                <a:ea typeface="微软雅黑" panose="020B0503020204020204" charset="-122"/>
                <a:sym typeface="+mn-ea"/>
              </a:rPr>
              <a:t>评价原则</a:t>
            </a:r>
            <a:endParaRPr lang="zh-CN" altLang="en-US" sz="6000" b="1" dirty="0">
              <a:solidFill>
                <a:schemeClr val="bg1"/>
              </a:solidFill>
              <a:latin typeface="微软雅黑" panose="020B0503020204020204" charset="-122"/>
              <a:ea typeface="微软雅黑" panose="020B0503020204020204" charset="-122"/>
              <a:sym typeface="+mn-ea"/>
            </a:endParaRPr>
          </a:p>
        </p:txBody>
      </p:sp>
      <p:sp>
        <p:nvSpPr>
          <p:cNvPr id="8" name="文本框 2"/>
          <p:cNvSpPr txBox="1"/>
          <p:nvPr>
            <p:custDataLst>
              <p:tags r:id="rId4"/>
            </p:custDataLst>
          </p:nvPr>
        </p:nvSpPr>
        <p:spPr>
          <a:xfrm>
            <a:off x="379905" y="5274417"/>
            <a:ext cx="11432190" cy="455639"/>
          </a:xfrm>
          <a:prstGeom prst="rect">
            <a:avLst/>
          </a:prstGeom>
          <a:noFill/>
          <a:ln>
            <a:noFill/>
          </a:ln>
        </p:spPr>
        <p:txBody>
          <a:bodyPr wrap="square" lIns="90000" tIns="46800" rIns="90000" bIns="46800" rtlCol="0">
            <a:spAutoFit/>
          </a:bodyPr>
          <a:lstStyle>
            <a:defPPr>
              <a:defRPr lang="zh-CN"/>
            </a:defPPr>
            <a:lvl1pPr fontAlgn="auto">
              <a:lnSpc>
                <a:spcPct val="130000"/>
              </a:lnSpc>
              <a:spcAft>
                <a:spcPts val="1000"/>
              </a:spcAft>
              <a:defRPr sz="1600" spc="150"/>
            </a:lvl1pPr>
          </a:lstStyle>
          <a:p>
            <a:pPr indent="546100">
              <a:extLst>
                <a:ext uri="{35155182-B16C-46BC-9424-99874614C6A1}">
                  <wpsdc:indentchars xmlns:wpsdc="http://www.wps.cn/officeDocument/2017/drawingmlCustomData" val="200" checksum="1164949499"/>
                </a:ext>
              </a:extLst>
            </a:pPr>
            <a:r>
              <a:rPr lang="zh-CN" altLang="en-US" sz="2000" dirty="0">
                <a:latin typeface="微软雅黑" panose="020B0503020204020204" charset="-122"/>
                <a:ea typeface="微软雅黑" panose="020B0503020204020204" charset="-122"/>
                <a:sym typeface="+mn-ea"/>
              </a:rPr>
              <a:t>城市轨道交通服务质量评价坚持以乘客为中心，遵循公平、公正、公开的原则。</a:t>
            </a:r>
            <a:endParaRPr lang="zh-CN" altLang="en-US" sz="2000" dirty="0">
              <a:latin typeface="微软雅黑" panose="020B0503020204020204" charset="-122"/>
              <a:ea typeface="微软雅黑" panose="020B0503020204020204" charset="-122"/>
              <a:sym typeface="+mn-ea"/>
            </a:endParaRPr>
          </a:p>
        </p:txBody>
      </p:sp>
      <p:sp>
        <p:nvSpPr>
          <p:cNvPr id="18" name="矩形 17"/>
          <p:cNvSpPr/>
          <p:nvPr>
            <p:custDataLst>
              <p:tags r:id="rId5"/>
            </p:custDataLst>
          </p:nvPr>
        </p:nvSpPr>
        <p:spPr>
          <a:xfrm>
            <a:off x="968211" y="2537529"/>
            <a:ext cx="318722" cy="1194883"/>
          </a:xfrm>
          <a:prstGeom prst="rect">
            <a:avLst/>
          </a:prstGeom>
          <a:solidFill>
            <a:sysClr val="window" lastClr="FFFFFF"/>
          </a:solid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4" name="三角形 23"/>
          <p:cNvSpPr/>
          <p:nvPr>
            <p:custDataLst>
              <p:tags r:id="rId6"/>
            </p:custDataLst>
          </p:nvPr>
        </p:nvSpPr>
        <p:spPr>
          <a:xfrm rot="10800000">
            <a:off x="642162" y="-2"/>
            <a:ext cx="1434845" cy="1236935"/>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11" name="三角形 10"/>
          <p:cNvSpPr/>
          <p:nvPr>
            <p:custDataLst>
              <p:tags r:id="rId7"/>
            </p:custDataLst>
          </p:nvPr>
        </p:nvSpPr>
        <p:spPr>
          <a:xfrm rot="10800000">
            <a:off x="1435314" y="6082"/>
            <a:ext cx="1021419" cy="88053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5" name="三角形 24"/>
          <p:cNvSpPr/>
          <p:nvPr>
            <p:custDataLst>
              <p:tags r:id="rId8"/>
            </p:custDataLst>
          </p:nvPr>
        </p:nvSpPr>
        <p:spPr>
          <a:xfrm>
            <a:off x="10799996" y="6214533"/>
            <a:ext cx="746422" cy="643467"/>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6" name="三角形 25"/>
          <p:cNvSpPr/>
          <p:nvPr>
            <p:custDataLst>
              <p:tags r:id="rId9"/>
            </p:custDataLst>
          </p:nvPr>
        </p:nvSpPr>
        <p:spPr>
          <a:xfrm>
            <a:off x="11280741" y="6384491"/>
            <a:ext cx="531354" cy="45806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Tree>
    <p:custDataLst>
      <p:tags r:id="rId10"/>
    </p:custData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4"/>
          <p:cNvPicPr/>
          <p:nvPr/>
        </p:nvPicPr>
        <p:blipFill>
          <a:blip r:embed="rId1"/>
          <a:srcRect r="24675" b="-510"/>
          <a:stretch>
            <a:fillRect/>
          </a:stretch>
        </p:blipFill>
        <p:spPr>
          <a:xfrm>
            <a:off x="5845810" y="1391285"/>
            <a:ext cx="6343015" cy="3582000"/>
          </a:xfrm>
          <a:prstGeom prst="rect">
            <a:avLst/>
          </a:prstGeom>
        </p:spPr>
      </p:pic>
      <p:sp>
        <p:nvSpPr>
          <p:cNvPr id="3" name="矩形 2"/>
          <p:cNvSpPr/>
          <p:nvPr>
            <p:custDataLst>
              <p:tags r:id="rId2"/>
            </p:custDataLst>
          </p:nvPr>
        </p:nvSpPr>
        <p:spPr>
          <a:xfrm>
            <a:off x="-4" y="1389547"/>
            <a:ext cx="6376900" cy="3563042"/>
          </a:xfrm>
          <a:prstGeom prst="rect">
            <a:avLst/>
          </a:prstGeom>
          <a:pattFill prst="pct90">
            <a:fgClr>
              <a:srgbClr val="307177"/>
            </a:fgClr>
            <a:bgClr>
              <a:srgbClr val="1F4A4E"/>
            </a:bgClr>
          </a:patt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7" name="文本框 6"/>
          <p:cNvSpPr txBox="1"/>
          <p:nvPr>
            <p:custDataLst>
              <p:tags r:id="rId3"/>
            </p:custDataLst>
          </p:nvPr>
        </p:nvSpPr>
        <p:spPr>
          <a:xfrm>
            <a:off x="1529080" y="2537460"/>
            <a:ext cx="3920490" cy="1194435"/>
          </a:xfrm>
          <a:prstGeom prst="rect">
            <a:avLst/>
          </a:prstGeom>
          <a:noFill/>
        </p:spPr>
        <p:txBody>
          <a:bodyPr wrap="square" lIns="90000" tIns="46800" rIns="90000" bIns="46800" rtlCol="0" anchor="ctr" anchorCtr="0">
            <a:normAutofit/>
          </a:bodyPr>
          <a:lstStyle/>
          <a:p>
            <a:pPr fontAlgn="auto">
              <a:lnSpc>
                <a:spcPct val="100000"/>
              </a:lnSpc>
            </a:pPr>
            <a:r>
              <a:rPr lang="zh-CN" altLang="en-US" sz="6000" b="1" dirty="0">
                <a:solidFill>
                  <a:schemeClr val="bg1"/>
                </a:solidFill>
                <a:latin typeface="微软雅黑" panose="020B0503020204020204" charset="-122"/>
                <a:ea typeface="微软雅黑" panose="020B0503020204020204" charset="-122"/>
                <a:sym typeface="+mn-ea"/>
              </a:rPr>
              <a:t>负责部门</a:t>
            </a:r>
            <a:endParaRPr lang="zh-CN" altLang="en-US" sz="6000" b="1" dirty="0">
              <a:solidFill>
                <a:schemeClr val="bg1"/>
              </a:solidFill>
              <a:latin typeface="微软雅黑" panose="020B0503020204020204" charset="-122"/>
              <a:ea typeface="微软雅黑" panose="020B0503020204020204" charset="-122"/>
              <a:sym typeface="+mn-ea"/>
            </a:endParaRPr>
          </a:p>
        </p:txBody>
      </p:sp>
      <p:sp>
        <p:nvSpPr>
          <p:cNvPr id="8" name="文本框 2"/>
          <p:cNvSpPr txBox="1"/>
          <p:nvPr>
            <p:custDataLst>
              <p:tags r:id="rId4"/>
            </p:custDataLst>
          </p:nvPr>
        </p:nvSpPr>
        <p:spPr>
          <a:xfrm>
            <a:off x="379905" y="5274417"/>
            <a:ext cx="10309116" cy="1471942"/>
          </a:xfrm>
          <a:prstGeom prst="rect">
            <a:avLst/>
          </a:prstGeom>
          <a:noFill/>
          <a:ln>
            <a:noFill/>
          </a:ln>
        </p:spPr>
        <p:txBody>
          <a:bodyPr wrap="square" lIns="90000" tIns="46800" rIns="90000" bIns="46800" rtlCol="0">
            <a:spAutoFit/>
          </a:bodyPr>
          <a:lstStyle>
            <a:defPPr>
              <a:defRPr lang="zh-CN"/>
            </a:defPPr>
            <a:lvl1pPr fontAlgn="auto">
              <a:lnSpc>
                <a:spcPct val="130000"/>
              </a:lnSpc>
              <a:spcAft>
                <a:spcPts val="1000"/>
              </a:spcAft>
              <a:defRPr sz="1600" spc="150"/>
            </a:lvl1pPr>
          </a:lstStyle>
          <a:p>
            <a:pPr indent="546100"/>
            <a:r>
              <a:rPr lang="zh-CN" altLang="en-US" b="1" dirty="0">
                <a:latin typeface="微软雅黑" panose="020B0503020204020204" charset="-122"/>
                <a:ea typeface="微软雅黑" panose="020B0503020204020204" charset="-122"/>
                <a:sym typeface="+mn-ea"/>
              </a:rPr>
              <a:t>城市轨道交通所在地城市交通运输主管部门或者城市人民政府指定的城市轨道交通运营主管部门（以下统称城市轨道交通运营主管部门）负责组织开展本行政区域内的城市轨道交通服务质量评价工作。</a:t>
            </a:r>
            <a:endParaRPr lang="zh-CN" altLang="en-US" b="1" dirty="0">
              <a:latin typeface="微软雅黑" panose="020B0503020204020204" charset="-122"/>
              <a:ea typeface="微软雅黑" panose="020B0503020204020204" charset="-122"/>
              <a:sym typeface="+mn-ea"/>
            </a:endParaRPr>
          </a:p>
          <a:p>
            <a:pPr indent="546100"/>
            <a:r>
              <a:rPr lang="zh-CN" altLang="en-US" b="1" dirty="0">
                <a:latin typeface="微软雅黑" panose="020B0503020204020204" charset="-122"/>
                <a:ea typeface="微软雅黑" panose="020B0503020204020204" charset="-122"/>
                <a:sym typeface="+mn-ea"/>
              </a:rPr>
              <a:t>对跨城市运营的城市轨道交通线路，由线路所在城市的城市轨道交通运营主管部门按职责协商组织开展服务质量评价工作。</a:t>
            </a:r>
            <a:endParaRPr lang="zh-CN" altLang="en-US" b="1" dirty="0">
              <a:latin typeface="微软雅黑" panose="020B0503020204020204" charset="-122"/>
              <a:ea typeface="微软雅黑" panose="020B0503020204020204" charset="-122"/>
              <a:sym typeface="+mn-ea"/>
            </a:endParaRPr>
          </a:p>
        </p:txBody>
      </p:sp>
      <p:sp>
        <p:nvSpPr>
          <p:cNvPr id="18" name="矩形 17"/>
          <p:cNvSpPr/>
          <p:nvPr>
            <p:custDataLst>
              <p:tags r:id="rId5"/>
            </p:custDataLst>
          </p:nvPr>
        </p:nvSpPr>
        <p:spPr>
          <a:xfrm>
            <a:off x="968211" y="2537529"/>
            <a:ext cx="318722" cy="1194883"/>
          </a:xfrm>
          <a:prstGeom prst="rect">
            <a:avLst/>
          </a:prstGeom>
          <a:solidFill>
            <a:sysClr val="window" lastClr="FFFFFF"/>
          </a:solid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4" name="三角形 23"/>
          <p:cNvSpPr/>
          <p:nvPr>
            <p:custDataLst>
              <p:tags r:id="rId6"/>
            </p:custDataLst>
          </p:nvPr>
        </p:nvSpPr>
        <p:spPr>
          <a:xfrm rot="10800000">
            <a:off x="642162" y="-2"/>
            <a:ext cx="1434845" cy="1236935"/>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11" name="三角形 10"/>
          <p:cNvSpPr/>
          <p:nvPr>
            <p:custDataLst>
              <p:tags r:id="rId7"/>
            </p:custDataLst>
          </p:nvPr>
        </p:nvSpPr>
        <p:spPr>
          <a:xfrm rot="10800000">
            <a:off x="1435314" y="6082"/>
            <a:ext cx="1021419" cy="88053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5" name="三角形 24"/>
          <p:cNvSpPr/>
          <p:nvPr>
            <p:custDataLst>
              <p:tags r:id="rId8"/>
            </p:custDataLst>
          </p:nvPr>
        </p:nvSpPr>
        <p:spPr>
          <a:xfrm>
            <a:off x="10799996" y="6214533"/>
            <a:ext cx="746422" cy="643467"/>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6" name="三角形 25"/>
          <p:cNvSpPr/>
          <p:nvPr>
            <p:custDataLst>
              <p:tags r:id="rId9"/>
            </p:custDataLst>
          </p:nvPr>
        </p:nvSpPr>
        <p:spPr>
          <a:xfrm>
            <a:off x="11280741" y="6384491"/>
            <a:ext cx="531354" cy="45806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Tree>
    <p:custDataLst>
      <p:tags r:id="rId10"/>
    </p:custData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4" name="线条"/>
          <p:cNvSpPr/>
          <p:nvPr>
            <p:custDataLst>
              <p:tags r:id="rId1"/>
            </p:custDataLst>
          </p:nvPr>
        </p:nvSpPr>
        <p:spPr>
          <a:xfrm>
            <a:off x="6929563" y="1576172"/>
            <a:ext cx="430794" cy="0"/>
          </a:xfrm>
          <a:prstGeom prst="line">
            <a:avLst/>
          </a:prstGeom>
          <a:ln w="50800" cap="rnd">
            <a:solidFill>
              <a:srgbClr val="CCCCCC">
                <a:lumMod val="50000"/>
              </a:srgbClr>
            </a:solidFill>
          </a:ln>
        </p:spPr>
        <p:txBody>
          <a:bodyPr tIns="45720" bIns="45720"/>
          <a:lstStyle/>
          <a:p>
            <a:endParaRPr sz="900"/>
          </a:p>
        </p:txBody>
      </p:sp>
      <p:sp>
        <p:nvSpPr>
          <p:cNvPr id="5" name="椭圆 4"/>
          <p:cNvSpPr/>
          <p:nvPr>
            <p:custDataLst>
              <p:tags r:id="rId2"/>
            </p:custDataLst>
          </p:nvPr>
        </p:nvSpPr>
        <p:spPr>
          <a:xfrm>
            <a:off x="11464590" y="407229"/>
            <a:ext cx="158449" cy="154745"/>
          </a:xfrm>
          <a:prstGeom prst="ellipse">
            <a:avLst/>
          </a:prstGeom>
          <a:solidFill>
            <a:srgbClr val="CCCCCC">
              <a:lumMod val="50000"/>
            </a:srgbClr>
          </a:solidFill>
          <a:ln>
            <a:noFill/>
          </a:ln>
        </p:spPr>
        <p:style>
          <a:lnRef idx="2">
            <a:srgbClr val="CCCCCC">
              <a:shade val="50000"/>
            </a:srgbClr>
          </a:lnRef>
          <a:fillRef idx="1">
            <a:srgbClr val="CCCCCC"/>
          </a:fillRef>
          <a:effectRef idx="0">
            <a:srgbClr val="CCCCCC"/>
          </a:effectRef>
          <a:fontRef idx="minor">
            <a:sysClr val="window" lastClr="FFFFFF"/>
          </a:fontRef>
        </p:style>
        <p:txBody>
          <a:bodyPr rtlCol="0" anchor="ctr"/>
          <a:lstStyle/>
          <a:p>
            <a:pPr algn="ctr"/>
            <a:endParaRPr lang="zh-CN" altLang="en-US"/>
          </a:p>
        </p:txBody>
      </p:sp>
      <p:sp>
        <p:nvSpPr>
          <p:cNvPr id="2" name="文本框 1"/>
          <p:cNvSpPr txBox="1"/>
          <p:nvPr>
            <p:custDataLst>
              <p:tags r:id="rId3"/>
            </p:custDataLst>
          </p:nvPr>
        </p:nvSpPr>
        <p:spPr>
          <a:xfrm>
            <a:off x="6813991" y="516779"/>
            <a:ext cx="4788000" cy="7007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22860" rIns="22860">
            <a:normAutofit/>
          </a:bodyPr>
          <a:lstStyle>
            <a:defPPr>
              <a:defRPr lang="zh-CN"/>
            </a:defPPr>
            <a:lvl1pPr marR="0" lvl="0" indent="0" fontAlgn="auto">
              <a:lnSpc>
                <a:spcPct val="120000"/>
              </a:lnSpc>
              <a:spcBef>
                <a:spcPts val="0"/>
              </a:spcBef>
              <a:spcAft>
                <a:spcPts val="0"/>
              </a:spcAft>
              <a:buClrTx/>
              <a:buSzTx/>
              <a:buFontTx/>
              <a:buNone/>
              <a:defRPr kumimoji="0" sz="3600" b="1" i="0" u="none" strike="noStrike" cap="none" spc="0" normalizeH="0" baseline="0">
                <a:ln>
                  <a:noFill/>
                </a:ln>
                <a:solidFill>
                  <a:sysClr val="windowText" lastClr="000000">
                    <a:lumMod val="75000"/>
                    <a:lumOff val="25000"/>
                  </a:sysClr>
                </a:solidFill>
                <a:effectLst/>
                <a:uLnTx/>
                <a:uFillTx/>
                <a:latin typeface="微软雅黑" panose="020B0503020204020204" charset="-122"/>
                <a:ea typeface="微软雅黑" panose="020B0503020204020204" charset="-122"/>
                <a:cs typeface="Calibri" panose="020F0502020204030204" pitchFamily="34" charset="0"/>
              </a:defRPr>
            </a:lvl1pPr>
            <a:lvl2pPr marL="742950" indent="-285750">
              <a:defRPr sz="4800">
                <a:solidFill>
                  <a:srgbClr val="27282D"/>
                </a:solidFill>
                <a:latin typeface="Calibri" panose="020F0502020204030204" pitchFamily="34" charset="0"/>
                <a:cs typeface="Calibri" panose="020F0502020204030204" pitchFamily="34" charset="0"/>
              </a:defRPr>
            </a:lvl2pPr>
            <a:lvl3pPr marL="1143000" indent="-228600">
              <a:defRPr sz="4800">
                <a:solidFill>
                  <a:srgbClr val="27282D"/>
                </a:solidFill>
                <a:latin typeface="Calibri" panose="020F0502020204030204" pitchFamily="34" charset="0"/>
                <a:cs typeface="Calibri" panose="020F0502020204030204" pitchFamily="34" charset="0"/>
              </a:defRPr>
            </a:lvl3pPr>
            <a:lvl4pPr marL="1600200" indent="-228600">
              <a:defRPr sz="4800">
                <a:solidFill>
                  <a:srgbClr val="27282D"/>
                </a:solidFill>
                <a:latin typeface="Calibri" panose="020F0502020204030204" pitchFamily="34" charset="0"/>
                <a:cs typeface="Calibri" panose="020F0502020204030204" pitchFamily="34" charset="0"/>
              </a:defRPr>
            </a:lvl4pPr>
            <a:lvl5pPr marL="2057400" indent="-228600">
              <a:defRPr sz="4800">
                <a:solidFill>
                  <a:srgbClr val="27282D"/>
                </a:solidFill>
                <a:latin typeface="Calibri" panose="020F0502020204030204" pitchFamily="34" charset="0"/>
                <a:cs typeface="Calibri" panose="020F0502020204030204" pitchFamily="34" charset="0"/>
              </a:defRPr>
            </a:lvl5pPr>
            <a:lvl6pPr marL="25146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6pPr>
            <a:lvl7pPr marL="29718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7pPr>
            <a:lvl8pPr marL="34290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8pPr>
            <a:lvl9pPr marL="38862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9pPr>
          </a:lstStyle>
          <a:p>
            <a:r>
              <a:rPr lang="zh-CN" altLang="en-US" dirty="0">
                <a:latin typeface="Arial" panose="020B0604020202020204" pitchFamily="34" charset="0"/>
              </a:rPr>
              <a:t>二、评价范围和方式</a:t>
            </a:r>
            <a:endParaRPr lang="en-US" altLang="zh-CN" dirty="0">
              <a:latin typeface="Arial" panose="020B0604020202020204" pitchFamily="34" charset="0"/>
            </a:endParaRPr>
          </a:p>
        </p:txBody>
      </p:sp>
      <p:sp>
        <p:nvSpPr>
          <p:cNvPr id="4" name="文本框 3"/>
          <p:cNvSpPr txBox="1"/>
          <p:nvPr>
            <p:custDataLst>
              <p:tags r:id="rId4"/>
            </p:custDataLst>
          </p:nvPr>
        </p:nvSpPr>
        <p:spPr>
          <a:xfrm>
            <a:off x="7227459" y="1576172"/>
            <a:ext cx="4788000" cy="2453492"/>
          </a:xfrm>
          <a:prstGeom prst="rect">
            <a:avLst/>
          </a:prstGeom>
          <a:ln w="25400">
            <a:miter lim="400000"/>
          </a:ln>
        </p:spPr>
        <p:txBody>
          <a:bodyPr tIns="45720" bIns="45720">
            <a:spAutoFit/>
          </a:bodyPr>
          <a:lstStyle>
            <a:defPPr>
              <a:defRPr lang="zh-CN"/>
            </a:defPPr>
            <a:lvl1pPr>
              <a:lnSpc>
                <a:spcPct val="130000"/>
              </a:lnSpc>
              <a:defRPr sz="2000" spc="150">
                <a:solidFill>
                  <a:sysClr val="windowText" lastClr="000000">
                    <a:lumMod val="65000"/>
                    <a:lumOff val="35000"/>
                  </a:sysClr>
                </a:solidFill>
                <a:latin typeface="微软雅黑" panose="020B0503020204020204" charset="-122"/>
                <a:ea typeface="微软雅黑" panose="020B0503020204020204" charset="-122"/>
                <a:cs typeface="Lato Regular"/>
              </a:defRPr>
            </a:lvl1pPr>
          </a:lstStyle>
          <a:p>
            <a:r>
              <a:rPr lang="zh-CN" altLang="en-US" dirty="0">
                <a:latin typeface="Arial" panose="020B0604020202020204" pitchFamily="34" charset="0"/>
              </a:rPr>
              <a:t>（一）评价范围</a:t>
            </a:r>
            <a:endParaRPr lang="zh-CN" altLang="en-US" dirty="0">
              <a:latin typeface="Arial" panose="020B0604020202020204" pitchFamily="34" charset="0"/>
            </a:endParaRPr>
          </a:p>
          <a:p>
            <a:endParaRPr lang="zh-CN" altLang="en-US" dirty="0">
              <a:latin typeface="Arial" panose="020B0604020202020204" pitchFamily="34" charset="0"/>
            </a:endParaRPr>
          </a:p>
          <a:p>
            <a:r>
              <a:rPr lang="zh-CN" altLang="en-US" dirty="0">
                <a:latin typeface="Arial" panose="020B0604020202020204" pitchFamily="34" charset="0"/>
              </a:rPr>
              <a:t>城市轨道交通运营主管部门应当按年度组织开展服务质量评价工作。新开通运营线路，自次年起开展服务质量评价。 </a:t>
            </a:r>
            <a:endParaRPr lang="zh-CN" altLang="en-US" dirty="0">
              <a:latin typeface="Arial" panose="020B0604020202020204" pitchFamily="34" charset="0"/>
            </a:endParaRPr>
          </a:p>
        </p:txBody>
      </p:sp>
      <p:sp>
        <p:nvSpPr>
          <p:cNvPr id="6" name="文本框 5"/>
          <p:cNvSpPr txBox="1"/>
          <p:nvPr>
            <p:custDataLst>
              <p:tags r:id="rId5"/>
            </p:custDataLst>
          </p:nvPr>
        </p:nvSpPr>
        <p:spPr>
          <a:xfrm>
            <a:off x="661449" y="4333875"/>
            <a:ext cx="10674985" cy="379078"/>
          </a:xfrm>
          <a:prstGeom prst="rect">
            <a:avLst/>
          </a:prstGeom>
          <a:ln w="25400">
            <a:miter lim="400000"/>
          </a:ln>
        </p:spPr>
        <p:txBody>
          <a:bodyPr tIns="45720" bIns="45720">
            <a:spAutoFit/>
          </a:bodyPr>
          <a:lstStyle>
            <a:defPPr>
              <a:defRPr lang="zh-CN"/>
            </a:defPPr>
            <a:lvl1pPr lvl="0">
              <a:lnSpc>
                <a:spcPct val="130000"/>
              </a:lnSpc>
              <a:spcAft>
                <a:spcPts val="1000"/>
              </a:spcAft>
              <a:defRPr sz="1400" spc="150">
                <a:solidFill>
                  <a:sysClr val="window" lastClr="FFFFFF">
                    <a:lumMod val="65000"/>
                  </a:sysClr>
                </a:solidFill>
                <a:latin typeface="微软雅黑" panose="020B0503020204020204" charset="-122"/>
                <a:ea typeface="微软雅黑" panose="020B0503020204020204" charset="-122"/>
              </a:defRPr>
            </a:lvl1pPr>
          </a:lstStyle>
          <a:p>
            <a:pPr indent="444500" algn="just" fontAlgn="auto">
              <a:extLst>
                <a:ext uri="{35155182-B16C-46BC-9424-99874614C6A1}">
                  <wpsdc:indentchars xmlns:wpsdc="http://www.wps.cn/officeDocument/2017/drawingmlCustomData" val="200" checksum="909944644"/>
                </a:ext>
              </a:extLst>
            </a:pPr>
            <a:endParaRPr lang="zh-CN" altLang="en-US" sz="1600" dirty="0">
              <a:solidFill>
                <a:schemeClr val="tx1">
                  <a:lumMod val="65000"/>
                  <a:lumOff val="35000"/>
                </a:schemeClr>
              </a:solidFill>
              <a:latin typeface="Arial" panose="020B0604020202020204" pitchFamily="34" charset="0"/>
            </a:endParaRPr>
          </a:p>
        </p:txBody>
      </p:sp>
      <p:pic>
        <p:nvPicPr>
          <p:cNvPr id="9" name="PA-组合 6" descr="E:\桌面临时文件\@课件制作-材料\1陈晓宇制作\978-7-200-14983-8《城市轨道交通法律法规》PPT模板修改\5.jpg5"/>
          <p:cNvPicPr/>
          <p:nvPr>
            <p:custDataLst>
              <p:tags r:id="rId6"/>
            </p:custDataLst>
          </p:nvPr>
        </p:nvPicPr>
        <p:blipFill>
          <a:blip r:embed="rId7"/>
          <a:srcRect t="9239" b="9239"/>
          <a:stretch>
            <a:fillRect/>
          </a:stretch>
        </p:blipFill>
        <p:spPr>
          <a:xfrm>
            <a:off x="0" y="0"/>
            <a:ext cx="6094058" cy="3427907"/>
          </a:xfrm>
          <a:prstGeom prst="rect">
            <a:avLst/>
          </a:prstGeom>
        </p:spPr>
      </p:pic>
      <p:sp>
        <p:nvSpPr>
          <p:cNvPr id="7" name="文本框 6"/>
          <p:cNvSpPr txBox="1"/>
          <p:nvPr/>
        </p:nvSpPr>
        <p:spPr>
          <a:xfrm>
            <a:off x="727210" y="3786531"/>
            <a:ext cx="11040721" cy="2862322"/>
          </a:xfrm>
          <a:prstGeom prst="rect">
            <a:avLst/>
          </a:prstGeom>
          <a:noFill/>
        </p:spPr>
        <p:txBody>
          <a:bodyPr wrap="square">
            <a:spAutoFit/>
          </a:bodyPr>
          <a:lstStyle/>
          <a:p>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（二）评价方式</a:t>
            </a:r>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城市轨道交通服务质量评价以线路为单位开展。城市轨道交通运营单位（以下简称运营单位）的服务质量得分，以其所辖线路的服务质量得分按各线路客运量加权平均后，根据运营单位工作表现情况加减分，再按所辖线路规模进行系数调整。对于发生严重延误、重大故障等事项的要予以减分，对于发生淹水倒灌等造成人员伤亡的线路直接记为零分。</a:t>
            </a:r>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endParaRPr lang="en-US" altLang="zh-CN"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城市轨道交通线网的服务质量得分，以城市线网所有线路的服务质量得分按各线</a:t>
            </a:r>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路客运量加权平均后，再按城市线网规模进行系数调整。</a:t>
            </a:r>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p:txBody>
      </p:sp>
    </p:spTree>
    <p:custDataLst>
      <p:tags r:id="rId8"/>
    </p:custDataLst>
  </p:cSld>
  <p:clrMapOvr>
    <a:masterClrMapping/>
  </p:clrMapOvr>
  <p:transition spd="slow">
    <p:dissolve/>
  </p:transition>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250"/>
                                  </p:stCondLst>
                                  <p:childTnLst>
                                    <p:set>
                                      <p:cBhvr>
                                        <p:cTn id="6" dur="indefinite" fill="hold"/>
                                        <p:tgtEl>
                                          <p:spTgt spid="1674"/>
                                        </p:tgtEl>
                                        <p:attrNameLst>
                                          <p:attrName>style.visibility</p:attrName>
                                        </p:attrNameLst>
                                      </p:cBhvr>
                                      <p:to>
                                        <p:strVal val="visible"/>
                                      </p:to>
                                    </p:set>
                                    <p:anim calcmode="lin" valueType="num">
                                      <p:cBhvr>
                                        <p:cTn id="7" dur="750" fill="hold"/>
                                        <p:tgtEl>
                                          <p:spTgt spid="1674"/>
                                        </p:tgtEl>
                                        <p:attrNameLst>
                                          <p:attrName>ppt_x</p:attrName>
                                        </p:attrNameLst>
                                      </p:cBhvr>
                                      <p:tavLst>
                                        <p:tav tm="0">
                                          <p:val>
                                            <p:strVal val="1+#ppt_w/2"/>
                                          </p:val>
                                        </p:tav>
                                        <p:tav tm="100000">
                                          <p:val>
                                            <p:strVal val="#ppt_x"/>
                                          </p:val>
                                        </p:tav>
                                      </p:tavLst>
                                    </p:anim>
                                    <p:anim calcmode="lin" valueType="num">
                                      <p:cBhvr>
                                        <p:cTn id="8" dur="750" fill="hold"/>
                                        <p:tgtEl>
                                          <p:spTgt spid="16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4" grpId="0" bldLvl="0" animBg="1" advAuto="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4" name="线条"/>
          <p:cNvSpPr/>
          <p:nvPr>
            <p:custDataLst>
              <p:tags r:id="rId1"/>
            </p:custDataLst>
          </p:nvPr>
        </p:nvSpPr>
        <p:spPr>
          <a:xfrm>
            <a:off x="6929563" y="1576172"/>
            <a:ext cx="430794" cy="0"/>
          </a:xfrm>
          <a:prstGeom prst="line">
            <a:avLst/>
          </a:prstGeom>
          <a:ln w="50800" cap="rnd">
            <a:solidFill>
              <a:srgbClr val="CCCCCC">
                <a:lumMod val="50000"/>
              </a:srgbClr>
            </a:solidFill>
          </a:ln>
        </p:spPr>
        <p:txBody>
          <a:bodyPr tIns="45720" bIns="45720"/>
          <a:lstStyle/>
          <a:p>
            <a:endParaRPr sz="900"/>
          </a:p>
        </p:txBody>
      </p:sp>
      <p:sp>
        <p:nvSpPr>
          <p:cNvPr id="5" name="椭圆 4"/>
          <p:cNvSpPr/>
          <p:nvPr>
            <p:custDataLst>
              <p:tags r:id="rId2"/>
            </p:custDataLst>
          </p:nvPr>
        </p:nvSpPr>
        <p:spPr>
          <a:xfrm>
            <a:off x="11464590" y="407229"/>
            <a:ext cx="158449" cy="154745"/>
          </a:xfrm>
          <a:prstGeom prst="ellipse">
            <a:avLst/>
          </a:prstGeom>
          <a:solidFill>
            <a:srgbClr val="CCCCCC">
              <a:lumMod val="50000"/>
            </a:srgbClr>
          </a:solidFill>
          <a:ln>
            <a:noFill/>
          </a:ln>
        </p:spPr>
        <p:style>
          <a:lnRef idx="2">
            <a:srgbClr val="CCCCCC">
              <a:shade val="50000"/>
            </a:srgbClr>
          </a:lnRef>
          <a:fillRef idx="1">
            <a:srgbClr val="CCCCCC"/>
          </a:fillRef>
          <a:effectRef idx="0">
            <a:srgbClr val="CCCCCC"/>
          </a:effectRef>
          <a:fontRef idx="minor">
            <a:sysClr val="window" lastClr="FFFFFF"/>
          </a:fontRef>
        </p:style>
        <p:txBody>
          <a:bodyPr rtlCol="0" anchor="ctr"/>
          <a:lstStyle/>
          <a:p>
            <a:pPr algn="ctr"/>
            <a:endParaRPr lang="zh-CN" altLang="en-US"/>
          </a:p>
        </p:txBody>
      </p:sp>
      <p:sp>
        <p:nvSpPr>
          <p:cNvPr id="2" name="文本框 1"/>
          <p:cNvSpPr txBox="1"/>
          <p:nvPr>
            <p:custDataLst>
              <p:tags r:id="rId3"/>
            </p:custDataLst>
          </p:nvPr>
        </p:nvSpPr>
        <p:spPr>
          <a:xfrm>
            <a:off x="6813991" y="516779"/>
            <a:ext cx="4788000" cy="7007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22860" rIns="22860">
            <a:normAutofit/>
          </a:bodyPr>
          <a:lstStyle>
            <a:defPPr>
              <a:defRPr lang="zh-CN"/>
            </a:defPPr>
            <a:lvl1pPr marR="0" lvl="0" indent="0" fontAlgn="auto">
              <a:lnSpc>
                <a:spcPct val="120000"/>
              </a:lnSpc>
              <a:spcBef>
                <a:spcPts val="0"/>
              </a:spcBef>
              <a:spcAft>
                <a:spcPts val="0"/>
              </a:spcAft>
              <a:buClrTx/>
              <a:buSzTx/>
              <a:buFontTx/>
              <a:buNone/>
              <a:defRPr kumimoji="0" sz="3600" b="1" i="0" u="none" strike="noStrike" cap="none" spc="0" normalizeH="0" baseline="0">
                <a:ln>
                  <a:noFill/>
                </a:ln>
                <a:solidFill>
                  <a:sysClr val="windowText" lastClr="000000">
                    <a:lumMod val="75000"/>
                    <a:lumOff val="25000"/>
                  </a:sysClr>
                </a:solidFill>
                <a:effectLst/>
                <a:uLnTx/>
                <a:uFillTx/>
                <a:latin typeface="微软雅黑" panose="020B0503020204020204" charset="-122"/>
                <a:ea typeface="微软雅黑" panose="020B0503020204020204" charset="-122"/>
                <a:cs typeface="Calibri" panose="020F0502020204030204" pitchFamily="34" charset="0"/>
              </a:defRPr>
            </a:lvl1pPr>
            <a:lvl2pPr marL="742950" indent="-285750">
              <a:defRPr sz="4800">
                <a:solidFill>
                  <a:srgbClr val="27282D"/>
                </a:solidFill>
                <a:latin typeface="Calibri" panose="020F0502020204030204" pitchFamily="34" charset="0"/>
                <a:cs typeface="Calibri" panose="020F0502020204030204" pitchFamily="34" charset="0"/>
              </a:defRPr>
            </a:lvl2pPr>
            <a:lvl3pPr marL="1143000" indent="-228600">
              <a:defRPr sz="4800">
                <a:solidFill>
                  <a:srgbClr val="27282D"/>
                </a:solidFill>
                <a:latin typeface="Calibri" panose="020F0502020204030204" pitchFamily="34" charset="0"/>
                <a:cs typeface="Calibri" panose="020F0502020204030204" pitchFamily="34" charset="0"/>
              </a:defRPr>
            </a:lvl3pPr>
            <a:lvl4pPr marL="1600200" indent="-228600">
              <a:defRPr sz="4800">
                <a:solidFill>
                  <a:srgbClr val="27282D"/>
                </a:solidFill>
                <a:latin typeface="Calibri" panose="020F0502020204030204" pitchFamily="34" charset="0"/>
                <a:cs typeface="Calibri" panose="020F0502020204030204" pitchFamily="34" charset="0"/>
              </a:defRPr>
            </a:lvl4pPr>
            <a:lvl5pPr marL="2057400" indent="-228600">
              <a:defRPr sz="4800">
                <a:solidFill>
                  <a:srgbClr val="27282D"/>
                </a:solidFill>
                <a:latin typeface="Calibri" panose="020F0502020204030204" pitchFamily="34" charset="0"/>
                <a:cs typeface="Calibri" panose="020F0502020204030204" pitchFamily="34" charset="0"/>
              </a:defRPr>
            </a:lvl5pPr>
            <a:lvl6pPr marL="25146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6pPr>
            <a:lvl7pPr marL="29718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7pPr>
            <a:lvl8pPr marL="34290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8pPr>
            <a:lvl9pPr marL="38862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9pPr>
          </a:lstStyle>
          <a:p>
            <a:r>
              <a:rPr lang="zh-CN" altLang="en-US" dirty="0">
                <a:latin typeface="Arial" panose="020B0604020202020204" pitchFamily="34" charset="0"/>
              </a:rPr>
              <a:t>二、评价范围和方式</a:t>
            </a:r>
            <a:endParaRPr lang="en-US" altLang="zh-CN" dirty="0">
              <a:latin typeface="Arial" panose="020B0604020202020204" pitchFamily="34" charset="0"/>
            </a:endParaRPr>
          </a:p>
        </p:txBody>
      </p:sp>
      <p:sp>
        <p:nvSpPr>
          <p:cNvPr id="6" name="文本框 5"/>
          <p:cNvSpPr txBox="1"/>
          <p:nvPr>
            <p:custDataLst>
              <p:tags r:id="rId4"/>
            </p:custDataLst>
          </p:nvPr>
        </p:nvSpPr>
        <p:spPr>
          <a:xfrm>
            <a:off x="661449" y="4333875"/>
            <a:ext cx="10674985" cy="379078"/>
          </a:xfrm>
          <a:prstGeom prst="rect">
            <a:avLst/>
          </a:prstGeom>
          <a:ln w="25400">
            <a:miter lim="400000"/>
          </a:ln>
        </p:spPr>
        <p:txBody>
          <a:bodyPr tIns="45720" bIns="45720">
            <a:spAutoFit/>
          </a:bodyPr>
          <a:lstStyle>
            <a:defPPr>
              <a:defRPr lang="zh-CN"/>
            </a:defPPr>
            <a:lvl1pPr lvl="0">
              <a:lnSpc>
                <a:spcPct val="130000"/>
              </a:lnSpc>
              <a:spcAft>
                <a:spcPts val="1000"/>
              </a:spcAft>
              <a:defRPr sz="1400" spc="150">
                <a:solidFill>
                  <a:sysClr val="window" lastClr="FFFFFF">
                    <a:lumMod val="65000"/>
                  </a:sysClr>
                </a:solidFill>
                <a:latin typeface="微软雅黑" panose="020B0503020204020204" charset="-122"/>
                <a:ea typeface="微软雅黑" panose="020B0503020204020204" charset="-122"/>
              </a:defRPr>
            </a:lvl1pPr>
          </a:lstStyle>
          <a:p>
            <a:pPr indent="444500" algn="just" fontAlgn="auto">
              <a:extLst>
                <a:ext uri="{35155182-B16C-46BC-9424-99874614C6A1}">
                  <wpsdc:indentchars xmlns:wpsdc="http://www.wps.cn/officeDocument/2017/drawingmlCustomData" val="200" checksum="909944644"/>
                </a:ext>
              </a:extLst>
            </a:pPr>
            <a:endParaRPr lang="zh-CN" altLang="en-US" sz="1600" dirty="0">
              <a:solidFill>
                <a:schemeClr val="tx1">
                  <a:lumMod val="65000"/>
                  <a:lumOff val="35000"/>
                </a:schemeClr>
              </a:solidFill>
              <a:latin typeface="Arial" panose="020B0604020202020204" pitchFamily="34" charset="0"/>
            </a:endParaRPr>
          </a:p>
        </p:txBody>
      </p:sp>
      <p:pic>
        <p:nvPicPr>
          <p:cNvPr id="9" name="PA-组合 6" descr="E:\桌面临时文件\@课件制作-材料\1陈晓宇制作\978-7-200-14983-8《城市轨道交通法律法规》PPT模板修改\5.jpg5"/>
          <p:cNvPicPr/>
          <p:nvPr>
            <p:custDataLst>
              <p:tags r:id="rId5"/>
            </p:custDataLst>
          </p:nvPr>
        </p:nvPicPr>
        <p:blipFill>
          <a:blip r:embed="rId6"/>
          <a:srcRect t="9239" b="9239"/>
          <a:stretch>
            <a:fillRect/>
          </a:stretch>
        </p:blipFill>
        <p:spPr>
          <a:xfrm>
            <a:off x="0" y="0"/>
            <a:ext cx="6094058" cy="3427907"/>
          </a:xfrm>
          <a:prstGeom prst="rect">
            <a:avLst/>
          </a:prstGeom>
        </p:spPr>
      </p:pic>
      <p:sp>
        <p:nvSpPr>
          <p:cNvPr id="7" name="文本框 6"/>
          <p:cNvSpPr txBox="1"/>
          <p:nvPr/>
        </p:nvSpPr>
        <p:spPr>
          <a:xfrm>
            <a:off x="661449" y="3467057"/>
            <a:ext cx="11147729" cy="3170099"/>
          </a:xfrm>
          <a:prstGeom prst="rect">
            <a:avLst/>
          </a:prstGeom>
          <a:noFill/>
        </p:spPr>
        <p:txBody>
          <a:bodyPr wrap="square">
            <a:spAutoFit/>
          </a:bodyPr>
          <a:lstStyle/>
          <a:p>
            <a:r>
              <a:rPr lang="zh-CN" altLang="en-US" sz="2000" b="1"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（三）评价内容</a:t>
            </a:r>
            <a:endParaRPr lang="zh-CN" altLang="en-US" sz="2000" b="1"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城市轨道交通服务质量评价应当依照本办法和部</a:t>
            </a:r>
            <a:r>
              <a:rPr lang="en-US" altLang="zh-CN"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a:t>
            </a:r>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城市轨道交通服务质量评价规范</a:t>
            </a:r>
            <a:r>
              <a:rPr lang="en-US" altLang="zh-CN"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a:t>
            </a:r>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要求开展，评价内容包括乘客满意度评价、服务保障能力评价及运营服务关键指标评价三个部分。</a:t>
            </a:r>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endParaRPr lang="en-US" altLang="zh-CN"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a:t>
            </a:r>
            <a:r>
              <a:rPr lang="en-US" altLang="zh-CN"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1</a:t>
            </a:r>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）乘客满意度评价应当通过面访调查、网络调查、电话调查等方式开展。</a:t>
            </a:r>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a:t>
            </a:r>
            <a:r>
              <a:rPr lang="en-US" altLang="zh-CN"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2</a:t>
            </a:r>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）服务保障能力评价应当通过实地体验、资料查阅、数据调取、人员询问、现场测试等方式开展。</a:t>
            </a:r>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a:t>
            </a:r>
            <a:r>
              <a:rPr lang="en-US" altLang="zh-CN"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3</a:t>
            </a:r>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）运营服务关键指标评价涉及的数据应当符合有关规定，有条件的城市应当通过</a:t>
            </a:r>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智能管理系统直接获取。 </a:t>
            </a:r>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p:txBody>
      </p:sp>
    </p:spTree>
    <p:custDataLst>
      <p:tags r:id="rId7"/>
    </p:custDataLst>
  </p:cSld>
  <p:clrMapOvr>
    <a:masterClrMapping/>
  </p:clrMapOvr>
  <p:transition spd="slow">
    <p:dissolve/>
  </p:transition>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250"/>
                                  </p:stCondLst>
                                  <p:childTnLst>
                                    <p:set>
                                      <p:cBhvr>
                                        <p:cTn id="6" dur="indefinite" fill="hold"/>
                                        <p:tgtEl>
                                          <p:spTgt spid="1674"/>
                                        </p:tgtEl>
                                        <p:attrNameLst>
                                          <p:attrName>style.visibility</p:attrName>
                                        </p:attrNameLst>
                                      </p:cBhvr>
                                      <p:to>
                                        <p:strVal val="visible"/>
                                      </p:to>
                                    </p:set>
                                    <p:anim calcmode="lin" valueType="num">
                                      <p:cBhvr>
                                        <p:cTn id="7" dur="750" fill="hold"/>
                                        <p:tgtEl>
                                          <p:spTgt spid="1674"/>
                                        </p:tgtEl>
                                        <p:attrNameLst>
                                          <p:attrName>ppt_x</p:attrName>
                                        </p:attrNameLst>
                                      </p:cBhvr>
                                      <p:tavLst>
                                        <p:tav tm="0">
                                          <p:val>
                                            <p:strVal val="1+#ppt_w/2"/>
                                          </p:val>
                                        </p:tav>
                                        <p:tav tm="100000">
                                          <p:val>
                                            <p:strVal val="#ppt_x"/>
                                          </p:val>
                                        </p:tav>
                                      </p:tavLst>
                                    </p:anim>
                                    <p:anim calcmode="lin" valueType="num">
                                      <p:cBhvr>
                                        <p:cTn id="8" dur="750" fill="hold"/>
                                        <p:tgtEl>
                                          <p:spTgt spid="16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4" grpId="0" bldLvl="0" animBg="1" advAuto="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4" name="线条"/>
          <p:cNvSpPr/>
          <p:nvPr>
            <p:custDataLst>
              <p:tags r:id="rId1"/>
            </p:custDataLst>
          </p:nvPr>
        </p:nvSpPr>
        <p:spPr>
          <a:xfrm>
            <a:off x="6929563" y="1576172"/>
            <a:ext cx="430794" cy="0"/>
          </a:xfrm>
          <a:prstGeom prst="line">
            <a:avLst/>
          </a:prstGeom>
          <a:ln w="50800" cap="rnd">
            <a:solidFill>
              <a:srgbClr val="CCCCCC">
                <a:lumMod val="50000"/>
              </a:srgbClr>
            </a:solidFill>
          </a:ln>
        </p:spPr>
        <p:txBody>
          <a:bodyPr tIns="45720" bIns="45720"/>
          <a:lstStyle/>
          <a:p>
            <a:endParaRPr sz="900"/>
          </a:p>
        </p:txBody>
      </p:sp>
      <p:sp>
        <p:nvSpPr>
          <p:cNvPr id="5" name="椭圆 4"/>
          <p:cNvSpPr/>
          <p:nvPr>
            <p:custDataLst>
              <p:tags r:id="rId2"/>
            </p:custDataLst>
          </p:nvPr>
        </p:nvSpPr>
        <p:spPr>
          <a:xfrm>
            <a:off x="11464590" y="407229"/>
            <a:ext cx="158449" cy="154745"/>
          </a:xfrm>
          <a:prstGeom prst="ellipse">
            <a:avLst/>
          </a:prstGeom>
          <a:solidFill>
            <a:srgbClr val="CCCCCC">
              <a:lumMod val="50000"/>
            </a:srgbClr>
          </a:solidFill>
          <a:ln>
            <a:noFill/>
          </a:ln>
        </p:spPr>
        <p:style>
          <a:lnRef idx="2">
            <a:srgbClr val="CCCCCC">
              <a:shade val="50000"/>
            </a:srgbClr>
          </a:lnRef>
          <a:fillRef idx="1">
            <a:srgbClr val="CCCCCC"/>
          </a:fillRef>
          <a:effectRef idx="0">
            <a:srgbClr val="CCCCCC"/>
          </a:effectRef>
          <a:fontRef idx="minor">
            <a:sysClr val="window" lastClr="FFFFFF"/>
          </a:fontRef>
        </p:style>
        <p:txBody>
          <a:bodyPr rtlCol="0" anchor="ctr"/>
          <a:lstStyle/>
          <a:p>
            <a:pPr algn="ctr"/>
            <a:endParaRPr lang="zh-CN" altLang="en-US"/>
          </a:p>
        </p:txBody>
      </p:sp>
      <p:sp>
        <p:nvSpPr>
          <p:cNvPr id="2" name="文本框 1"/>
          <p:cNvSpPr txBox="1"/>
          <p:nvPr>
            <p:custDataLst>
              <p:tags r:id="rId3"/>
            </p:custDataLst>
          </p:nvPr>
        </p:nvSpPr>
        <p:spPr>
          <a:xfrm>
            <a:off x="6813991" y="516779"/>
            <a:ext cx="4788000" cy="7007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22860" rIns="22860">
            <a:normAutofit/>
          </a:bodyPr>
          <a:lstStyle>
            <a:defPPr>
              <a:defRPr lang="zh-CN"/>
            </a:defPPr>
            <a:lvl1pPr marR="0" lvl="0" indent="0" fontAlgn="auto">
              <a:lnSpc>
                <a:spcPct val="120000"/>
              </a:lnSpc>
              <a:spcBef>
                <a:spcPts val="0"/>
              </a:spcBef>
              <a:spcAft>
                <a:spcPts val="0"/>
              </a:spcAft>
              <a:buClrTx/>
              <a:buSzTx/>
              <a:buFontTx/>
              <a:buNone/>
              <a:defRPr kumimoji="0" sz="3600" b="1" i="0" u="none" strike="noStrike" cap="none" spc="0" normalizeH="0" baseline="0">
                <a:ln>
                  <a:noFill/>
                </a:ln>
                <a:solidFill>
                  <a:sysClr val="windowText" lastClr="000000">
                    <a:lumMod val="75000"/>
                    <a:lumOff val="25000"/>
                  </a:sysClr>
                </a:solidFill>
                <a:effectLst/>
                <a:uLnTx/>
                <a:uFillTx/>
                <a:latin typeface="微软雅黑" panose="020B0503020204020204" charset="-122"/>
                <a:ea typeface="微软雅黑" panose="020B0503020204020204" charset="-122"/>
                <a:cs typeface="Calibri" panose="020F0502020204030204" pitchFamily="34" charset="0"/>
              </a:defRPr>
            </a:lvl1pPr>
            <a:lvl2pPr marL="742950" indent="-285750">
              <a:defRPr sz="4800">
                <a:solidFill>
                  <a:srgbClr val="27282D"/>
                </a:solidFill>
                <a:latin typeface="Calibri" panose="020F0502020204030204" pitchFamily="34" charset="0"/>
                <a:cs typeface="Calibri" panose="020F0502020204030204" pitchFamily="34" charset="0"/>
              </a:defRPr>
            </a:lvl2pPr>
            <a:lvl3pPr marL="1143000" indent="-228600">
              <a:defRPr sz="4800">
                <a:solidFill>
                  <a:srgbClr val="27282D"/>
                </a:solidFill>
                <a:latin typeface="Calibri" panose="020F0502020204030204" pitchFamily="34" charset="0"/>
                <a:cs typeface="Calibri" panose="020F0502020204030204" pitchFamily="34" charset="0"/>
              </a:defRPr>
            </a:lvl3pPr>
            <a:lvl4pPr marL="1600200" indent="-228600">
              <a:defRPr sz="4800">
                <a:solidFill>
                  <a:srgbClr val="27282D"/>
                </a:solidFill>
                <a:latin typeface="Calibri" panose="020F0502020204030204" pitchFamily="34" charset="0"/>
                <a:cs typeface="Calibri" panose="020F0502020204030204" pitchFamily="34" charset="0"/>
              </a:defRPr>
            </a:lvl4pPr>
            <a:lvl5pPr marL="2057400" indent="-228600">
              <a:defRPr sz="4800">
                <a:solidFill>
                  <a:srgbClr val="27282D"/>
                </a:solidFill>
                <a:latin typeface="Calibri" panose="020F0502020204030204" pitchFamily="34" charset="0"/>
                <a:cs typeface="Calibri" panose="020F0502020204030204" pitchFamily="34" charset="0"/>
              </a:defRPr>
            </a:lvl5pPr>
            <a:lvl6pPr marL="25146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6pPr>
            <a:lvl7pPr marL="29718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7pPr>
            <a:lvl8pPr marL="34290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8pPr>
            <a:lvl9pPr marL="38862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9pPr>
          </a:lstStyle>
          <a:p>
            <a:r>
              <a:rPr lang="zh-CN" altLang="en-US" dirty="0">
                <a:latin typeface="Arial" panose="020B0604020202020204" pitchFamily="34" charset="0"/>
              </a:rPr>
              <a:t>三、评价组织实施</a:t>
            </a:r>
            <a:endParaRPr lang="en-US" altLang="zh-CN" dirty="0">
              <a:latin typeface="Arial" panose="020B0604020202020204" pitchFamily="34" charset="0"/>
            </a:endParaRPr>
          </a:p>
        </p:txBody>
      </p:sp>
      <p:sp>
        <p:nvSpPr>
          <p:cNvPr id="4" name="文本框 3"/>
          <p:cNvSpPr txBox="1"/>
          <p:nvPr>
            <p:custDataLst>
              <p:tags r:id="rId4"/>
            </p:custDataLst>
          </p:nvPr>
        </p:nvSpPr>
        <p:spPr>
          <a:xfrm>
            <a:off x="7227459" y="1576172"/>
            <a:ext cx="4788000" cy="1653273"/>
          </a:xfrm>
          <a:prstGeom prst="rect">
            <a:avLst/>
          </a:prstGeom>
          <a:ln w="25400">
            <a:miter lim="400000"/>
          </a:ln>
        </p:spPr>
        <p:txBody>
          <a:bodyPr tIns="45720" bIns="45720">
            <a:spAutoFit/>
          </a:bodyPr>
          <a:lstStyle>
            <a:defPPr>
              <a:defRPr lang="zh-CN"/>
            </a:defPPr>
            <a:lvl1pPr>
              <a:lnSpc>
                <a:spcPct val="130000"/>
              </a:lnSpc>
              <a:defRPr sz="2000" spc="150">
                <a:solidFill>
                  <a:sysClr val="windowText" lastClr="000000">
                    <a:lumMod val="65000"/>
                    <a:lumOff val="35000"/>
                  </a:sysClr>
                </a:solidFill>
                <a:latin typeface="微软雅黑" panose="020B0503020204020204" charset="-122"/>
                <a:ea typeface="微软雅黑" panose="020B0503020204020204" charset="-122"/>
                <a:cs typeface="Lato Regular"/>
              </a:defRPr>
            </a:lvl1pPr>
          </a:lstStyle>
          <a:p>
            <a:r>
              <a:rPr lang="zh-CN" altLang="en-US" dirty="0">
                <a:latin typeface="Arial" panose="020B0604020202020204" pitchFamily="34" charset="0"/>
              </a:rPr>
              <a:t>（一）制订评价方案</a:t>
            </a:r>
            <a:endParaRPr lang="zh-CN" altLang="en-US" dirty="0">
              <a:latin typeface="Arial" panose="020B0604020202020204" pitchFamily="34" charset="0"/>
            </a:endParaRPr>
          </a:p>
          <a:p>
            <a:endParaRPr lang="zh-CN" altLang="en-US" dirty="0">
              <a:latin typeface="Arial" panose="020B0604020202020204" pitchFamily="34" charset="0"/>
            </a:endParaRPr>
          </a:p>
          <a:p>
            <a:r>
              <a:rPr lang="zh-CN" altLang="en-US" dirty="0">
                <a:latin typeface="Arial" panose="020B0604020202020204" pitchFamily="34" charset="0"/>
              </a:rPr>
              <a:t>城市轨道交通运营主管部门应当提前制订评价方案，并及时通知运营单位。</a:t>
            </a:r>
            <a:endParaRPr lang="zh-CN" altLang="en-US" dirty="0">
              <a:latin typeface="Arial" panose="020B0604020202020204" pitchFamily="34" charset="0"/>
            </a:endParaRPr>
          </a:p>
        </p:txBody>
      </p:sp>
      <p:sp>
        <p:nvSpPr>
          <p:cNvPr id="6" name="文本框 5"/>
          <p:cNvSpPr txBox="1"/>
          <p:nvPr>
            <p:custDataLst>
              <p:tags r:id="rId5"/>
            </p:custDataLst>
          </p:nvPr>
        </p:nvSpPr>
        <p:spPr>
          <a:xfrm>
            <a:off x="661449" y="4333875"/>
            <a:ext cx="10674985" cy="379078"/>
          </a:xfrm>
          <a:prstGeom prst="rect">
            <a:avLst/>
          </a:prstGeom>
          <a:ln w="25400">
            <a:miter lim="400000"/>
          </a:ln>
        </p:spPr>
        <p:txBody>
          <a:bodyPr tIns="45720" bIns="45720">
            <a:spAutoFit/>
          </a:bodyPr>
          <a:lstStyle>
            <a:defPPr>
              <a:defRPr lang="zh-CN"/>
            </a:defPPr>
            <a:lvl1pPr lvl="0">
              <a:lnSpc>
                <a:spcPct val="130000"/>
              </a:lnSpc>
              <a:spcAft>
                <a:spcPts val="1000"/>
              </a:spcAft>
              <a:defRPr sz="1400" spc="150">
                <a:solidFill>
                  <a:sysClr val="window" lastClr="FFFFFF">
                    <a:lumMod val="65000"/>
                  </a:sysClr>
                </a:solidFill>
                <a:latin typeface="微软雅黑" panose="020B0503020204020204" charset="-122"/>
                <a:ea typeface="微软雅黑" panose="020B0503020204020204" charset="-122"/>
              </a:defRPr>
            </a:lvl1pPr>
          </a:lstStyle>
          <a:p>
            <a:pPr indent="444500" algn="just" fontAlgn="auto">
              <a:extLst>
                <a:ext uri="{35155182-B16C-46BC-9424-99874614C6A1}">
                  <wpsdc:indentchars xmlns:wpsdc="http://www.wps.cn/officeDocument/2017/drawingmlCustomData" val="200" checksum="909944644"/>
                </a:ext>
              </a:extLst>
            </a:pPr>
            <a:endParaRPr lang="zh-CN" altLang="en-US" sz="1600" dirty="0">
              <a:solidFill>
                <a:schemeClr val="tx1">
                  <a:lumMod val="65000"/>
                  <a:lumOff val="35000"/>
                </a:schemeClr>
              </a:solidFill>
              <a:latin typeface="Arial" panose="020B0604020202020204" pitchFamily="34" charset="0"/>
            </a:endParaRPr>
          </a:p>
        </p:txBody>
      </p:sp>
      <p:pic>
        <p:nvPicPr>
          <p:cNvPr id="9" name="PA-组合 6" descr="E:\桌面临时文件\@课件制作-材料\1陈晓宇制作\978-7-200-14983-8《城市轨道交通法律法规》PPT模板修改\5.jpg5"/>
          <p:cNvPicPr/>
          <p:nvPr>
            <p:custDataLst>
              <p:tags r:id="rId6"/>
            </p:custDataLst>
          </p:nvPr>
        </p:nvPicPr>
        <p:blipFill>
          <a:blip r:embed="rId7"/>
          <a:srcRect t="9239" b="9239"/>
          <a:stretch>
            <a:fillRect/>
          </a:stretch>
        </p:blipFill>
        <p:spPr>
          <a:xfrm>
            <a:off x="0" y="0"/>
            <a:ext cx="6094058" cy="3427907"/>
          </a:xfrm>
          <a:prstGeom prst="rect">
            <a:avLst/>
          </a:prstGeom>
        </p:spPr>
      </p:pic>
      <p:sp>
        <p:nvSpPr>
          <p:cNvPr id="7" name="文本框 6"/>
          <p:cNvSpPr txBox="1"/>
          <p:nvPr/>
        </p:nvSpPr>
        <p:spPr>
          <a:xfrm>
            <a:off x="727210" y="3786531"/>
            <a:ext cx="11040721" cy="2862322"/>
          </a:xfrm>
          <a:prstGeom prst="rect">
            <a:avLst/>
          </a:prstGeom>
          <a:noFill/>
        </p:spPr>
        <p:txBody>
          <a:bodyPr wrap="square">
            <a:spAutoFit/>
          </a:bodyPr>
          <a:lstStyle/>
          <a:p>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（二）选择评价实施单位</a:t>
            </a:r>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城市轨道交通运营主管部门可以自行或者委托第三方机构（以下统称评价实施单位）开展服务质量评价。委托第三方机构开展服务质量评价的，第三方机构应当满足以下条件。</a:t>
            </a:r>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a:t>
            </a:r>
            <a:r>
              <a:rPr lang="en-US" altLang="zh-CN"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1</a:t>
            </a:r>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）具有法人资格。</a:t>
            </a:r>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a:t>
            </a:r>
            <a:r>
              <a:rPr lang="en-US" altLang="zh-CN"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2</a:t>
            </a:r>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）与被评价对象无隶属关系或者利害关系，能够客观公正地开展服务质量评价工作。</a:t>
            </a:r>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a:t>
            </a:r>
            <a:r>
              <a:rPr lang="en-US" altLang="zh-CN"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3</a:t>
            </a:r>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）具有良好的信誉和健全的制度。</a:t>
            </a:r>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a:t>
            </a:r>
            <a:r>
              <a:rPr lang="en-US" altLang="zh-CN"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4</a:t>
            </a:r>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）熟悉城市轨道交通行业，有从事社会调查的经验。</a:t>
            </a:r>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a:t>
            </a:r>
            <a:r>
              <a:rPr lang="en-US" altLang="zh-CN"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5</a:t>
            </a:r>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）相关法律、法规规定的其他要求。 </a:t>
            </a:r>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p:txBody>
      </p:sp>
    </p:spTree>
    <p:custDataLst>
      <p:tags r:id="rId8"/>
    </p:custDataLst>
  </p:cSld>
  <p:clrMapOvr>
    <a:masterClrMapping/>
  </p:clrMapOvr>
  <p:transition spd="slow">
    <p:dissolve/>
  </p:transition>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250"/>
                                  </p:stCondLst>
                                  <p:childTnLst>
                                    <p:set>
                                      <p:cBhvr>
                                        <p:cTn id="6" dur="indefinite" fill="hold"/>
                                        <p:tgtEl>
                                          <p:spTgt spid="1674"/>
                                        </p:tgtEl>
                                        <p:attrNameLst>
                                          <p:attrName>style.visibility</p:attrName>
                                        </p:attrNameLst>
                                      </p:cBhvr>
                                      <p:to>
                                        <p:strVal val="visible"/>
                                      </p:to>
                                    </p:set>
                                    <p:anim calcmode="lin" valueType="num">
                                      <p:cBhvr>
                                        <p:cTn id="7" dur="750" fill="hold"/>
                                        <p:tgtEl>
                                          <p:spTgt spid="1674"/>
                                        </p:tgtEl>
                                        <p:attrNameLst>
                                          <p:attrName>ppt_x</p:attrName>
                                        </p:attrNameLst>
                                      </p:cBhvr>
                                      <p:tavLst>
                                        <p:tav tm="0">
                                          <p:val>
                                            <p:strVal val="1+#ppt_w/2"/>
                                          </p:val>
                                        </p:tav>
                                        <p:tav tm="100000">
                                          <p:val>
                                            <p:strVal val="#ppt_x"/>
                                          </p:val>
                                        </p:tav>
                                      </p:tavLst>
                                    </p:anim>
                                    <p:anim calcmode="lin" valueType="num">
                                      <p:cBhvr>
                                        <p:cTn id="8" dur="750" fill="hold"/>
                                        <p:tgtEl>
                                          <p:spTgt spid="16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4" grpId="0" bldLvl="0" animBg="1" advAuto="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4" name="线条"/>
          <p:cNvSpPr/>
          <p:nvPr>
            <p:custDataLst>
              <p:tags r:id="rId1"/>
            </p:custDataLst>
          </p:nvPr>
        </p:nvSpPr>
        <p:spPr>
          <a:xfrm>
            <a:off x="6929563" y="1576172"/>
            <a:ext cx="430794" cy="0"/>
          </a:xfrm>
          <a:prstGeom prst="line">
            <a:avLst/>
          </a:prstGeom>
          <a:ln w="50800" cap="rnd">
            <a:solidFill>
              <a:srgbClr val="CCCCCC">
                <a:lumMod val="50000"/>
              </a:srgbClr>
            </a:solidFill>
          </a:ln>
        </p:spPr>
        <p:txBody>
          <a:bodyPr tIns="45720" bIns="45720"/>
          <a:lstStyle/>
          <a:p>
            <a:endParaRPr sz="900"/>
          </a:p>
        </p:txBody>
      </p:sp>
      <p:sp>
        <p:nvSpPr>
          <p:cNvPr id="5" name="椭圆 4"/>
          <p:cNvSpPr/>
          <p:nvPr>
            <p:custDataLst>
              <p:tags r:id="rId2"/>
            </p:custDataLst>
          </p:nvPr>
        </p:nvSpPr>
        <p:spPr>
          <a:xfrm>
            <a:off x="11464590" y="407229"/>
            <a:ext cx="158449" cy="154745"/>
          </a:xfrm>
          <a:prstGeom prst="ellipse">
            <a:avLst/>
          </a:prstGeom>
          <a:solidFill>
            <a:srgbClr val="CCCCCC">
              <a:lumMod val="50000"/>
            </a:srgbClr>
          </a:solidFill>
          <a:ln>
            <a:noFill/>
          </a:ln>
        </p:spPr>
        <p:style>
          <a:lnRef idx="2">
            <a:srgbClr val="CCCCCC">
              <a:shade val="50000"/>
            </a:srgbClr>
          </a:lnRef>
          <a:fillRef idx="1">
            <a:srgbClr val="CCCCCC"/>
          </a:fillRef>
          <a:effectRef idx="0">
            <a:srgbClr val="CCCCCC"/>
          </a:effectRef>
          <a:fontRef idx="minor">
            <a:sysClr val="window" lastClr="FFFFFF"/>
          </a:fontRef>
        </p:style>
        <p:txBody>
          <a:bodyPr rtlCol="0" anchor="ctr"/>
          <a:lstStyle/>
          <a:p>
            <a:pPr algn="ctr"/>
            <a:endParaRPr lang="zh-CN" altLang="en-US"/>
          </a:p>
        </p:txBody>
      </p:sp>
      <p:sp>
        <p:nvSpPr>
          <p:cNvPr id="2" name="文本框 1"/>
          <p:cNvSpPr txBox="1"/>
          <p:nvPr>
            <p:custDataLst>
              <p:tags r:id="rId3"/>
            </p:custDataLst>
          </p:nvPr>
        </p:nvSpPr>
        <p:spPr>
          <a:xfrm>
            <a:off x="6813991" y="516779"/>
            <a:ext cx="4788000" cy="7007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22860" rIns="22860">
            <a:normAutofit/>
          </a:bodyPr>
          <a:lstStyle>
            <a:defPPr>
              <a:defRPr lang="zh-CN"/>
            </a:defPPr>
            <a:lvl1pPr marR="0" lvl="0" indent="0" fontAlgn="auto">
              <a:lnSpc>
                <a:spcPct val="120000"/>
              </a:lnSpc>
              <a:spcBef>
                <a:spcPts val="0"/>
              </a:spcBef>
              <a:spcAft>
                <a:spcPts val="0"/>
              </a:spcAft>
              <a:buClrTx/>
              <a:buSzTx/>
              <a:buFontTx/>
              <a:buNone/>
              <a:defRPr kumimoji="0" sz="3600" b="1" i="0" u="none" strike="noStrike" cap="none" spc="0" normalizeH="0" baseline="0">
                <a:ln>
                  <a:noFill/>
                </a:ln>
                <a:solidFill>
                  <a:sysClr val="windowText" lastClr="000000">
                    <a:lumMod val="75000"/>
                    <a:lumOff val="25000"/>
                  </a:sysClr>
                </a:solidFill>
                <a:effectLst/>
                <a:uLnTx/>
                <a:uFillTx/>
                <a:latin typeface="微软雅黑" panose="020B0503020204020204" charset="-122"/>
                <a:ea typeface="微软雅黑" panose="020B0503020204020204" charset="-122"/>
                <a:cs typeface="Calibri" panose="020F0502020204030204" pitchFamily="34" charset="0"/>
              </a:defRPr>
            </a:lvl1pPr>
            <a:lvl2pPr marL="742950" indent="-285750">
              <a:defRPr sz="4800">
                <a:solidFill>
                  <a:srgbClr val="27282D"/>
                </a:solidFill>
                <a:latin typeface="Calibri" panose="020F0502020204030204" pitchFamily="34" charset="0"/>
                <a:cs typeface="Calibri" panose="020F0502020204030204" pitchFamily="34" charset="0"/>
              </a:defRPr>
            </a:lvl2pPr>
            <a:lvl3pPr marL="1143000" indent="-228600">
              <a:defRPr sz="4800">
                <a:solidFill>
                  <a:srgbClr val="27282D"/>
                </a:solidFill>
                <a:latin typeface="Calibri" panose="020F0502020204030204" pitchFamily="34" charset="0"/>
                <a:cs typeface="Calibri" panose="020F0502020204030204" pitchFamily="34" charset="0"/>
              </a:defRPr>
            </a:lvl3pPr>
            <a:lvl4pPr marL="1600200" indent="-228600">
              <a:defRPr sz="4800">
                <a:solidFill>
                  <a:srgbClr val="27282D"/>
                </a:solidFill>
                <a:latin typeface="Calibri" panose="020F0502020204030204" pitchFamily="34" charset="0"/>
                <a:cs typeface="Calibri" panose="020F0502020204030204" pitchFamily="34" charset="0"/>
              </a:defRPr>
            </a:lvl4pPr>
            <a:lvl5pPr marL="2057400" indent="-228600">
              <a:defRPr sz="4800">
                <a:solidFill>
                  <a:srgbClr val="27282D"/>
                </a:solidFill>
                <a:latin typeface="Calibri" panose="020F0502020204030204" pitchFamily="34" charset="0"/>
                <a:cs typeface="Calibri" panose="020F0502020204030204" pitchFamily="34" charset="0"/>
              </a:defRPr>
            </a:lvl5pPr>
            <a:lvl6pPr marL="25146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6pPr>
            <a:lvl7pPr marL="29718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7pPr>
            <a:lvl8pPr marL="34290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8pPr>
            <a:lvl9pPr marL="38862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9pPr>
          </a:lstStyle>
          <a:p>
            <a:r>
              <a:rPr lang="zh-CN" altLang="en-US" dirty="0">
                <a:latin typeface="Arial" panose="020B0604020202020204" pitchFamily="34" charset="0"/>
              </a:rPr>
              <a:t>三、评价组织实施</a:t>
            </a:r>
            <a:endParaRPr lang="en-US" altLang="zh-CN" dirty="0">
              <a:latin typeface="Arial" panose="020B0604020202020204" pitchFamily="34" charset="0"/>
            </a:endParaRPr>
          </a:p>
        </p:txBody>
      </p:sp>
      <p:sp>
        <p:nvSpPr>
          <p:cNvPr id="6" name="文本框 5"/>
          <p:cNvSpPr txBox="1"/>
          <p:nvPr>
            <p:custDataLst>
              <p:tags r:id="rId4"/>
            </p:custDataLst>
          </p:nvPr>
        </p:nvSpPr>
        <p:spPr>
          <a:xfrm>
            <a:off x="661449" y="4333875"/>
            <a:ext cx="10674985" cy="379078"/>
          </a:xfrm>
          <a:prstGeom prst="rect">
            <a:avLst/>
          </a:prstGeom>
          <a:ln w="25400">
            <a:miter lim="400000"/>
          </a:ln>
        </p:spPr>
        <p:txBody>
          <a:bodyPr tIns="45720" bIns="45720">
            <a:spAutoFit/>
          </a:bodyPr>
          <a:lstStyle>
            <a:defPPr>
              <a:defRPr lang="zh-CN"/>
            </a:defPPr>
            <a:lvl1pPr lvl="0">
              <a:lnSpc>
                <a:spcPct val="130000"/>
              </a:lnSpc>
              <a:spcAft>
                <a:spcPts val="1000"/>
              </a:spcAft>
              <a:defRPr sz="1400" spc="150">
                <a:solidFill>
                  <a:sysClr val="window" lastClr="FFFFFF">
                    <a:lumMod val="65000"/>
                  </a:sysClr>
                </a:solidFill>
                <a:latin typeface="微软雅黑" panose="020B0503020204020204" charset="-122"/>
                <a:ea typeface="微软雅黑" panose="020B0503020204020204" charset="-122"/>
              </a:defRPr>
            </a:lvl1pPr>
          </a:lstStyle>
          <a:p>
            <a:pPr indent="444500" algn="just" fontAlgn="auto">
              <a:extLst>
                <a:ext uri="{35155182-B16C-46BC-9424-99874614C6A1}">
                  <wpsdc:indentchars xmlns:wpsdc="http://www.wps.cn/officeDocument/2017/drawingmlCustomData" val="200" checksum="909944644"/>
                </a:ext>
              </a:extLst>
            </a:pPr>
            <a:endParaRPr lang="zh-CN" altLang="en-US" sz="1600" dirty="0">
              <a:solidFill>
                <a:schemeClr val="tx1">
                  <a:lumMod val="65000"/>
                  <a:lumOff val="35000"/>
                </a:schemeClr>
              </a:solidFill>
              <a:latin typeface="Arial" panose="020B0604020202020204" pitchFamily="34" charset="0"/>
            </a:endParaRPr>
          </a:p>
        </p:txBody>
      </p:sp>
      <p:pic>
        <p:nvPicPr>
          <p:cNvPr id="9" name="PA-组合 6" descr="E:\桌面临时文件\@课件制作-材料\1陈晓宇制作\978-7-200-14983-8《城市轨道交通法律法规》PPT模板修改\5.jpg5"/>
          <p:cNvPicPr/>
          <p:nvPr>
            <p:custDataLst>
              <p:tags r:id="rId5"/>
            </p:custDataLst>
          </p:nvPr>
        </p:nvPicPr>
        <p:blipFill>
          <a:blip r:embed="rId6"/>
          <a:srcRect t="9239" b="9239"/>
          <a:stretch>
            <a:fillRect/>
          </a:stretch>
        </p:blipFill>
        <p:spPr>
          <a:xfrm>
            <a:off x="0" y="0"/>
            <a:ext cx="6094058" cy="3427907"/>
          </a:xfrm>
          <a:prstGeom prst="rect">
            <a:avLst/>
          </a:prstGeom>
        </p:spPr>
      </p:pic>
      <p:sp>
        <p:nvSpPr>
          <p:cNvPr id="7" name="文本框 6"/>
          <p:cNvSpPr txBox="1"/>
          <p:nvPr/>
        </p:nvSpPr>
        <p:spPr>
          <a:xfrm>
            <a:off x="796621" y="3958389"/>
            <a:ext cx="9993299" cy="1323439"/>
          </a:xfrm>
          <a:prstGeom prst="rect">
            <a:avLst/>
          </a:prstGeom>
          <a:noFill/>
        </p:spPr>
        <p:txBody>
          <a:bodyPr wrap="square">
            <a:spAutoFit/>
          </a:bodyPr>
          <a:lstStyle/>
          <a:p>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（三）评价实施单位要求</a:t>
            </a:r>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评价实施单位应当独立、公正、客观地开展服务质量评价。开展服务质量评价时，</a:t>
            </a:r>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不应影响城市轨道交通正常运营秩序。</a:t>
            </a:r>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p:txBody>
      </p:sp>
    </p:spTree>
    <p:custDataLst>
      <p:tags r:id="rId7"/>
    </p:custDataLst>
  </p:cSld>
  <p:clrMapOvr>
    <a:masterClrMapping/>
  </p:clrMapOvr>
  <p:transition spd="slow">
    <p:dissolve/>
  </p:transition>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250"/>
                                  </p:stCondLst>
                                  <p:childTnLst>
                                    <p:set>
                                      <p:cBhvr>
                                        <p:cTn id="6" dur="indefinite" fill="hold"/>
                                        <p:tgtEl>
                                          <p:spTgt spid="1674"/>
                                        </p:tgtEl>
                                        <p:attrNameLst>
                                          <p:attrName>style.visibility</p:attrName>
                                        </p:attrNameLst>
                                      </p:cBhvr>
                                      <p:to>
                                        <p:strVal val="visible"/>
                                      </p:to>
                                    </p:set>
                                    <p:anim calcmode="lin" valueType="num">
                                      <p:cBhvr>
                                        <p:cTn id="7" dur="750" fill="hold"/>
                                        <p:tgtEl>
                                          <p:spTgt spid="1674"/>
                                        </p:tgtEl>
                                        <p:attrNameLst>
                                          <p:attrName>ppt_x</p:attrName>
                                        </p:attrNameLst>
                                      </p:cBhvr>
                                      <p:tavLst>
                                        <p:tav tm="0">
                                          <p:val>
                                            <p:strVal val="1+#ppt_w/2"/>
                                          </p:val>
                                        </p:tav>
                                        <p:tav tm="100000">
                                          <p:val>
                                            <p:strVal val="#ppt_x"/>
                                          </p:val>
                                        </p:tav>
                                      </p:tavLst>
                                    </p:anim>
                                    <p:anim calcmode="lin" valueType="num">
                                      <p:cBhvr>
                                        <p:cTn id="8" dur="750" fill="hold"/>
                                        <p:tgtEl>
                                          <p:spTgt spid="16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4" grpId="0" bldLvl="0" animBg="1" advAuto="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4" name="线条"/>
          <p:cNvSpPr/>
          <p:nvPr>
            <p:custDataLst>
              <p:tags r:id="rId1"/>
            </p:custDataLst>
          </p:nvPr>
        </p:nvSpPr>
        <p:spPr>
          <a:xfrm>
            <a:off x="6929563" y="1576172"/>
            <a:ext cx="430794" cy="0"/>
          </a:xfrm>
          <a:prstGeom prst="line">
            <a:avLst/>
          </a:prstGeom>
          <a:ln w="50800" cap="rnd">
            <a:solidFill>
              <a:srgbClr val="CCCCCC">
                <a:lumMod val="50000"/>
              </a:srgbClr>
            </a:solidFill>
          </a:ln>
        </p:spPr>
        <p:txBody>
          <a:bodyPr tIns="45720" bIns="45720"/>
          <a:lstStyle/>
          <a:p>
            <a:endParaRPr sz="900"/>
          </a:p>
        </p:txBody>
      </p:sp>
      <p:sp>
        <p:nvSpPr>
          <p:cNvPr id="5" name="椭圆 4"/>
          <p:cNvSpPr/>
          <p:nvPr>
            <p:custDataLst>
              <p:tags r:id="rId2"/>
            </p:custDataLst>
          </p:nvPr>
        </p:nvSpPr>
        <p:spPr>
          <a:xfrm>
            <a:off x="11464590" y="407229"/>
            <a:ext cx="158449" cy="154745"/>
          </a:xfrm>
          <a:prstGeom prst="ellipse">
            <a:avLst/>
          </a:prstGeom>
          <a:solidFill>
            <a:srgbClr val="CCCCCC">
              <a:lumMod val="50000"/>
            </a:srgbClr>
          </a:solidFill>
          <a:ln>
            <a:noFill/>
          </a:ln>
        </p:spPr>
        <p:style>
          <a:lnRef idx="2">
            <a:srgbClr val="CCCCCC">
              <a:shade val="50000"/>
            </a:srgbClr>
          </a:lnRef>
          <a:fillRef idx="1">
            <a:srgbClr val="CCCCCC"/>
          </a:fillRef>
          <a:effectRef idx="0">
            <a:srgbClr val="CCCCCC"/>
          </a:effectRef>
          <a:fontRef idx="minor">
            <a:sysClr val="window" lastClr="FFFFFF"/>
          </a:fontRef>
        </p:style>
        <p:txBody>
          <a:bodyPr rtlCol="0" anchor="ctr"/>
          <a:lstStyle/>
          <a:p>
            <a:pPr algn="ctr"/>
            <a:endParaRPr lang="zh-CN" altLang="en-US"/>
          </a:p>
        </p:txBody>
      </p:sp>
      <p:sp>
        <p:nvSpPr>
          <p:cNvPr id="2" name="文本框 1"/>
          <p:cNvSpPr txBox="1"/>
          <p:nvPr>
            <p:custDataLst>
              <p:tags r:id="rId3"/>
            </p:custDataLst>
          </p:nvPr>
        </p:nvSpPr>
        <p:spPr>
          <a:xfrm>
            <a:off x="6813991" y="516779"/>
            <a:ext cx="4788000" cy="7007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22860" rIns="22860">
            <a:normAutofit/>
          </a:bodyPr>
          <a:lstStyle>
            <a:defPPr>
              <a:defRPr lang="zh-CN"/>
            </a:defPPr>
            <a:lvl1pPr marR="0" lvl="0" indent="0" fontAlgn="auto">
              <a:lnSpc>
                <a:spcPct val="120000"/>
              </a:lnSpc>
              <a:spcBef>
                <a:spcPts val="0"/>
              </a:spcBef>
              <a:spcAft>
                <a:spcPts val="0"/>
              </a:spcAft>
              <a:buClrTx/>
              <a:buSzTx/>
              <a:buFontTx/>
              <a:buNone/>
              <a:defRPr kumimoji="0" sz="3600" b="1" i="0" u="none" strike="noStrike" cap="none" spc="0" normalizeH="0" baseline="0">
                <a:ln>
                  <a:noFill/>
                </a:ln>
                <a:solidFill>
                  <a:sysClr val="windowText" lastClr="000000">
                    <a:lumMod val="75000"/>
                    <a:lumOff val="25000"/>
                  </a:sysClr>
                </a:solidFill>
                <a:effectLst/>
                <a:uLnTx/>
                <a:uFillTx/>
                <a:latin typeface="微软雅黑" panose="020B0503020204020204" charset="-122"/>
                <a:ea typeface="微软雅黑" panose="020B0503020204020204" charset="-122"/>
                <a:cs typeface="Calibri" panose="020F0502020204030204" pitchFamily="34" charset="0"/>
              </a:defRPr>
            </a:lvl1pPr>
            <a:lvl2pPr marL="742950" indent="-285750">
              <a:defRPr sz="4800">
                <a:solidFill>
                  <a:srgbClr val="27282D"/>
                </a:solidFill>
                <a:latin typeface="Calibri" panose="020F0502020204030204" pitchFamily="34" charset="0"/>
                <a:cs typeface="Calibri" panose="020F0502020204030204" pitchFamily="34" charset="0"/>
              </a:defRPr>
            </a:lvl2pPr>
            <a:lvl3pPr marL="1143000" indent="-228600">
              <a:defRPr sz="4800">
                <a:solidFill>
                  <a:srgbClr val="27282D"/>
                </a:solidFill>
                <a:latin typeface="Calibri" panose="020F0502020204030204" pitchFamily="34" charset="0"/>
                <a:cs typeface="Calibri" panose="020F0502020204030204" pitchFamily="34" charset="0"/>
              </a:defRPr>
            </a:lvl3pPr>
            <a:lvl4pPr marL="1600200" indent="-228600">
              <a:defRPr sz="4800">
                <a:solidFill>
                  <a:srgbClr val="27282D"/>
                </a:solidFill>
                <a:latin typeface="Calibri" panose="020F0502020204030204" pitchFamily="34" charset="0"/>
                <a:cs typeface="Calibri" panose="020F0502020204030204" pitchFamily="34" charset="0"/>
              </a:defRPr>
            </a:lvl4pPr>
            <a:lvl5pPr marL="2057400" indent="-228600">
              <a:defRPr sz="4800">
                <a:solidFill>
                  <a:srgbClr val="27282D"/>
                </a:solidFill>
                <a:latin typeface="Calibri" panose="020F0502020204030204" pitchFamily="34" charset="0"/>
                <a:cs typeface="Calibri" panose="020F0502020204030204" pitchFamily="34" charset="0"/>
              </a:defRPr>
            </a:lvl5pPr>
            <a:lvl6pPr marL="25146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6pPr>
            <a:lvl7pPr marL="29718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7pPr>
            <a:lvl8pPr marL="34290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8pPr>
            <a:lvl9pPr marL="38862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9pPr>
          </a:lstStyle>
          <a:p>
            <a:r>
              <a:rPr lang="zh-CN" altLang="en-US" dirty="0">
                <a:latin typeface="Arial" panose="020B0604020202020204" pitchFamily="34" charset="0"/>
              </a:rPr>
              <a:t>四、评价结果应用</a:t>
            </a:r>
            <a:endParaRPr lang="en-US" altLang="zh-CN" dirty="0">
              <a:latin typeface="Arial" panose="020B0604020202020204" pitchFamily="34" charset="0"/>
            </a:endParaRPr>
          </a:p>
        </p:txBody>
      </p:sp>
      <p:sp>
        <p:nvSpPr>
          <p:cNvPr id="4" name="文本框 3"/>
          <p:cNvSpPr txBox="1"/>
          <p:nvPr>
            <p:custDataLst>
              <p:tags r:id="rId4"/>
            </p:custDataLst>
          </p:nvPr>
        </p:nvSpPr>
        <p:spPr>
          <a:xfrm>
            <a:off x="7227459" y="1576172"/>
            <a:ext cx="4788000" cy="2453492"/>
          </a:xfrm>
          <a:prstGeom prst="rect">
            <a:avLst/>
          </a:prstGeom>
          <a:ln w="25400">
            <a:miter lim="400000"/>
          </a:ln>
        </p:spPr>
        <p:txBody>
          <a:bodyPr tIns="45720" bIns="45720">
            <a:spAutoFit/>
          </a:bodyPr>
          <a:lstStyle>
            <a:defPPr>
              <a:defRPr lang="zh-CN"/>
            </a:defPPr>
            <a:lvl1pPr>
              <a:lnSpc>
                <a:spcPct val="130000"/>
              </a:lnSpc>
              <a:defRPr sz="2000" spc="150">
                <a:solidFill>
                  <a:sysClr val="windowText" lastClr="000000">
                    <a:lumMod val="65000"/>
                    <a:lumOff val="35000"/>
                  </a:sysClr>
                </a:solidFill>
                <a:latin typeface="微软雅黑" panose="020B0503020204020204" charset="-122"/>
                <a:ea typeface="微软雅黑" panose="020B0503020204020204" charset="-122"/>
                <a:cs typeface="Lato Regular"/>
              </a:defRPr>
            </a:lvl1pPr>
          </a:lstStyle>
          <a:p>
            <a:r>
              <a:rPr lang="zh-CN" altLang="en-US" dirty="0">
                <a:latin typeface="Arial" panose="020B0604020202020204" pitchFamily="34" charset="0"/>
              </a:rPr>
              <a:t>（一）报告出具</a:t>
            </a:r>
            <a:endParaRPr lang="zh-CN" altLang="en-US" dirty="0">
              <a:latin typeface="Arial" panose="020B0604020202020204" pitchFamily="34" charset="0"/>
            </a:endParaRPr>
          </a:p>
          <a:p>
            <a:endParaRPr lang="zh-CN" altLang="en-US" dirty="0">
              <a:latin typeface="Arial" panose="020B0604020202020204" pitchFamily="34" charset="0"/>
            </a:endParaRPr>
          </a:p>
          <a:p>
            <a:r>
              <a:rPr lang="zh-CN" altLang="en-US" dirty="0">
                <a:latin typeface="Arial" panose="020B0604020202020204" pitchFamily="34" charset="0"/>
              </a:rPr>
              <a:t>运营单位应当配合做好服务质量评价工作，如实报告有关情况，提供相应文档资料，并对报告情况和提供资料的真实性负责。</a:t>
            </a:r>
            <a:endParaRPr lang="zh-CN" altLang="en-US" dirty="0">
              <a:latin typeface="Arial" panose="020B0604020202020204" pitchFamily="34" charset="0"/>
            </a:endParaRPr>
          </a:p>
        </p:txBody>
      </p:sp>
      <p:sp>
        <p:nvSpPr>
          <p:cNvPr id="6" name="文本框 5"/>
          <p:cNvSpPr txBox="1"/>
          <p:nvPr>
            <p:custDataLst>
              <p:tags r:id="rId5"/>
            </p:custDataLst>
          </p:nvPr>
        </p:nvSpPr>
        <p:spPr>
          <a:xfrm>
            <a:off x="661449" y="4333875"/>
            <a:ext cx="10674985" cy="379078"/>
          </a:xfrm>
          <a:prstGeom prst="rect">
            <a:avLst/>
          </a:prstGeom>
          <a:ln w="25400">
            <a:miter lim="400000"/>
          </a:ln>
        </p:spPr>
        <p:txBody>
          <a:bodyPr tIns="45720" bIns="45720">
            <a:spAutoFit/>
          </a:bodyPr>
          <a:lstStyle>
            <a:defPPr>
              <a:defRPr lang="zh-CN"/>
            </a:defPPr>
            <a:lvl1pPr lvl="0">
              <a:lnSpc>
                <a:spcPct val="130000"/>
              </a:lnSpc>
              <a:spcAft>
                <a:spcPts val="1000"/>
              </a:spcAft>
              <a:defRPr sz="1400" spc="150">
                <a:solidFill>
                  <a:sysClr val="window" lastClr="FFFFFF">
                    <a:lumMod val="65000"/>
                  </a:sysClr>
                </a:solidFill>
                <a:latin typeface="微软雅黑" panose="020B0503020204020204" charset="-122"/>
                <a:ea typeface="微软雅黑" panose="020B0503020204020204" charset="-122"/>
              </a:defRPr>
            </a:lvl1pPr>
          </a:lstStyle>
          <a:p>
            <a:pPr indent="444500" algn="just" fontAlgn="auto">
              <a:extLst>
                <a:ext uri="{35155182-B16C-46BC-9424-99874614C6A1}">
                  <wpsdc:indentchars xmlns:wpsdc="http://www.wps.cn/officeDocument/2017/drawingmlCustomData" val="200" checksum="909944644"/>
                </a:ext>
              </a:extLst>
            </a:pPr>
            <a:endParaRPr lang="zh-CN" altLang="en-US" sz="1600" dirty="0">
              <a:solidFill>
                <a:schemeClr val="tx1">
                  <a:lumMod val="65000"/>
                  <a:lumOff val="35000"/>
                </a:schemeClr>
              </a:solidFill>
              <a:latin typeface="Arial" panose="020B0604020202020204" pitchFamily="34" charset="0"/>
            </a:endParaRPr>
          </a:p>
        </p:txBody>
      </p:sp>
      <p:pic>
        <p:nvPicPr>
          <p:cNvPr id="9" name="PA-组合 6" descr="E:\桌面临时文件\@课件制作-材料\1陈晓宇制作\978-7-200-14983-8《城市轨道交通法律法规》PPT模板修改\5.jpg5"/>
          <p:cNvPicPr/>
          <p:nvPr>
            <p:custDataLst>
              <p:tags r:id="rId6"/>
            </p:custDataLst>
          </p:nvPr>
        </p:nvPicPr>
        <p:blipFill>
          <a:blip r:embed="rId7"/>
          <a:srcRect t="9239" b="9239"/>
          <a:stretch>
            <a:fillRect/>
          </a:stretch>
        </p:blipFill>
        <p:spPr>
          <a:xfrm>
            <a:off x="0" y="0"/>
            <a:ext cx="6094058" cy="3427907"/>
          </a:xfrm>
          <a:prstGeom prst="rect">
            <a:avLst/>
          </a:prstGeom>
        </p:spPr>
      </p:pic>
      <p:sp>
        <p:nvSpPr>
          <p:cNvPr id="7" name="文本框 6"/>
          <p:cNvSpPr txBox="1"/>
          <p:nvPr/>
        </p:nvSpPr>
        <p:spPr>
          <a:xfrm>
            <a:off x="553319" y="4228254"/>
            <a:ext cx="10149137" cy="1631216"/>
          </a:xfrm>
          <a:prstGeom prst="rect">
            <a:avLst/>
          </a:prstGeom>
          <a:noFill/>
        </p:spPr>
        <p:txBody>
          <a:bodyPr wrap="square">
            <a:spAutoFit/>
          </a:bodyPr>
          <a:lstStyle/>
          <a:p>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（二）结果报送</a:t>
            </a:r>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服务质量评价工作完成后，评价实施单位应当及时出具评价报告，并对评价报告负责。评价报告应当包括评价工作基本情况、评价结果、存在的主要问题和整改建议</a:t>
            </a:r>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等内容。 </a:t>
            </a:r>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p:txBody>
      </p:sp>
    </p:spTree>
    <p:custDataLst>
      <p:tags r:id="rId8"/>
    </p:custDataLst>
  </p:cSld>
  <p:clrMapOvr>
    <a:masterClrMapping/>
  </p:clrMapOvr>
  <p:transition spd="slow">
    <p:dissolve/>
  </p:transition>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250"/>
                                  </p:stCondLst>
                                  <p:childTnLst>
                                    <p:set>
                                      <p:cBhvr>
                                        <p:cTn id="6" dur="indefinite" fill="hold"/>
                                        <p:tgtEl>
                                          <p:spTgt spid="1674"/>
                                        </p:tgtEl>
                                        <p:attrNameLst>
                                          <p:attrName>style.visibility</p:attrName>
                                        </p:attrNameLst>
                                      </p:cBhvr>
                                      <p:to>
                                        <p:strVal val="visible"/>
                                      </p:to>
                                    </p:set>
                                    <p:anim calcmode="lin" valueType="num">
                                      <p:cBhvr>
                                        <p:cTn id="7" dur="750" fill="hold"/>
                                        <p:tgtEl>
                                          <p:spTgt spid="1674"/>
                                        </p:tgtEl>
                                        <p:attrNameLst>
                                          <p:attrName>ppt_x</p:attrName>
                                        </p:attrNameLst>
                                      </p:cBhvr>
                                      <p:tavLst>
                                        <p:tav tm="0">
                                          <p:val>
                                            <p:strVal val="1+#ppt_w/2"/>
                                          </p:val>
                                        </p:tav>
                                        <p:tav tm="100000">
                                          <p:val>
                                            <p:strVal val="#ppt_x"/>
                                          </p:val>
                                        </p:tav>
                                      </p:tavLst>
                                    </p:anim>
                                    <p:anim calcmode="lin" valueType="num">
                                      <p:cBhvr>
                                        <p:cTn id="8" dur="750" fill="hold"/>
                                        <p:tgtEl>
                                          <p:spTgt spid="16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4" grpId="0" bldLvl="0" animBg="1" advAuto="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4" name="线条"/>
          <p:cNvSpPr/>
          <p:nvPr>
            <p:custDataLst>
              <p:tags r:id="rId1"/>
            </p:custDataLst>
          </p:nvPr>
        </p:nvSpPr>
        <p:spPr>
          <a:xfrm>
            <a:off x="6929563" y="1576172"/>
            <a:ext cx="430794" cy="0"/>
          </a:xfrm>
          <a:prstGeom prst="line">
            <a:avLst/>
          </a:prstGeom>
          <a:ln w="50800" cap="rnd">
            <a:solidFill>
              <a:srgbClr val="CCCCCC">
                <a:lumMod val="50000"/>
              </a:srgbClr>
            </a:solidFill>
          </a:ln>
        </p:spPr>
        <p:txBody>
          <a:bodyPr tIns="45720" bIns="45720"/>
          <a:lstStyle/>
          <a:p>
            <a:endParaRPr sz="900"/>
          </a:p>
        </p:txBody>
      </p:sp>
      <p:sp>
        <p:nvSpPr>
          <p:cNvPr id="5" name="椭圆 4"/>
          <p:cNvSpPr/>
          <p:nvPr>
            <p:custDataLst>
              <p:tags r:id="rId2"/>
            </p:custDataLst>
          </p:nvPr>
        </p:nvSpPr>
        <p:spPr>
          <a:xfrm>
            <a:off x="11464590" y="407229"/>
            <a:ext cx="158449" cy="154745"/>
          </a:xfrm>
          <a:prstGeom prst="ellipse">
            <a:avLst/>
          </a:prstGeom>
          <a:solidFill>
            <a:srgbClr val="CCCCCC">
              <a:lumMod val="50000"/>
            </a:srgbClr>
          </a:solidFill>
          <a:ln>
            <a:noFill/>
          </a:ln>
        </p:spPr>
        <p:style>
          <a:lnRef idx="2">
            <a:srgbClr val="CCCCCC">
              <a:shade val="50000"/>
            </a:srgbClr>
          </a:lnRef>
          <a:fillRef idx="1">
            <a:srgbClr val="CCCCCC"/>
          </a:fillRef>
          <a:effectRef idx="0">
            <a:srgbClr val="CCCCCC"/>
          </a:effectRef>
          <a:fontRef idx="minor">
            <a:sysClr val="window" lastClr="FFFFFF"/>
          </a:fontRef>
        </p:style>
        <p:txBody>
          <a:bodyPr rtlCol="0" anchor="ctr"/>
          <a:lstStyle/>
          <a:p>
            <a:pPr algn="ctr"/>
            <a:endParaRPr lang="zh-CN" altLang="en-US"/>
          </a:p>
        </p:txBody>
      </p:sp>
      <p:sp>
        <p:nvSpPr>
          <p:cNvPr id="2" name="文本框 1"/>
          <p:cNvSpPr txBox="1"/>
          <p:nvPr>
            <p:custDataLst>
              <p:tags r:id="rId3"/>
            </p:custDataLst>
          </p:nvPr>
        </p:nvSpPr>
        <p:spPr>
          <a:xfrm>
            <a:off x="6813991" y="516779"/>
            <a:ext cx="4788000" cy="7007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22860" rIns="22860">
            <a:normAutofit/>
          </a:bodyPr>
          <a:lstStyle>
            <a:defPPr>
              <a:defRPr lang="zh-CN"/>
            </a:defPPr>
            <a:lvl1pPr marR="0" lvl="0" indent="0" fontAlgn="auto">
              <a:lnSpc>
                <a:spcPct val="120000"/>
              </a:lnSpc>
              <a:spcBef>
                <a:spcPts val="0"/>
              </a:spcBef>
              <a:spcAft>
                <a:spcPts val="0"/>
              </a:spcAft>
              <a:buClrTx/>
              <a:buSzTx/>
              <a:buFontTx/>
              <a:buNone/>
              <a:defRPr kumimoji="0" sz="3600" b="1" i="0" u="none" strike="noStrike" cap="none" spc="0" normalizeH="0" baseline="0">
                <a:ln>
                  <a:noFill/>
                </a:ln>
                <a:solidFill>
                  <a:sysClr val="windowText" lastClr="000000">
                    <a:lumMod val="75000"/>
                    <a:lumOff val="25000"/>
                  </a:sysClr>
                </a:solidFill>
                <a:effectLst/>
                <a:uLnTx/>
                <a:uFillTx/>
                <a:latin typeface="微软雅黑" panose="020B0503020204020204" charset="-122"/>
                <a:ea typeface="微软雅黑" panose="020B0503020204020204" charset="-122"/>
                <a:cs typeface="Calibri" panose="020F0502020204030204" pitchFamily="34" charset="0"/>
              </a:defRPr>
            </a:lvl1pPr>
            <a:lvl2pPr marL="742950" indent="-285750">
              <a:defRPr sz="4800">
                <a:solidFill>
                  <a:srgbClr val="27282D"/>
                </a:solidFill>
                <a:latin typeface="Calibri" panose="020F0502020204030204" pitchFamily="34" charset="0"/>
                <a:cs typeface="Calibri" panose="020F0502020204030204" pitchFamily="34" charset="0"/>
              </a:defRPr>
            </a:lvl2pPr>
            <a:lvl3pPr marL="1143000" indent="-228600">
              <a:defRPr sz="4800">
                <a:solidFill>
                  <a:srgbClr val="27282D"/>
                </a:solidFill>
                <a:latin typeface="Calibri" panose="020F0502020204030204" pitchFamily="34" charset="0"/>
                <a:cs typeface="Calibri" panose="020F0502020204030204" pitchFamily="34" charset="0"/>
              </a:defRPr>
            </a:lvl3pPr>
            <a:lvl4pPr marL="1600200" indent="-228600">
              <a:defRPr sz="4800">
                <a:solidFill>
                  <a:srgbClr val="27282D"/>
                </a:solidFill>
                <a:latin typeface="Calibri" panose="020F0502020204030204" pitchFamily="34" charset="0"/>
                <a:cs typeface="Calibri" panose="020F0502020204030204" pitchFamily="34" charset="0"/>
              </a:defRPr>
            </a:lvl4pPr>
            <a:lvl5pPr marL="2057400" indent="-228600">
              <a:defRPr sz="4800">
                <a:solidFill>
                  <a:srgbClr val="27282D"/>
                </a:solidFill>
                <a:latin typeface="Calibri" panose="020F0502020204030204" pitchFamily="34" charset="0"/>
                <a:cs typeface="Calibri" panose="020F0502020204030204" pitchFamily="34" charset="0"/>
              </a:defRPr>
            </a:lvl5pPr>
            <a:lvl6pPr marL="25146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6pPr>
            <a:lvl7pPr marL="29718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7pPr>
            <a:lvl8pPr marL="34290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8pPr>
            <a:lvl9pPr marL="38862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9pPr>
          </a:lstStyle>
          <a:p>
            <a:r>
              <a:rPr lang="zh-CN" altLang="en-US" dirty="0">
                <a:latin typeface="Arial" panose="020B0604020202020204" pitchFamily="34" charset="0"/>
              </a:rPr>
              <a:t>四、评价结果应用</a:t>
            </a:r>
            <a:endParaRPr lang="en-US" altLang="zh-CN" dirty="0">
              <a:latin typeface="Arial" panose="020B0604020202020204" pitchFamily="34" charset="0"/>
            </a:endParaRPr>
          </a:p>
        </p:txBody>
      </p:sp>
      <p:sp>
        <p:nvSpPr>
          <p:cNvPr id="4" name="文本框 3"/>
          <p:cNvSpPr txBox="1"/>
          <p:nvPr>
            <p:custDataLst>
              <p:tags r:id="rId4"/>
            </p:custDataLst>
          </p:nvPr>
        </p:nvSpPr>
        <p:spPr>
          <a:xfrm>
            <a:off x="6535972" y="1576172"/>
            <a:ext cx="5479487" cy="2853602"/>
          </a:xfrm>
          <a:prstGeom prst="rect">
            <a:avLst/>
          </a:prstGeom>
          <a:ln w="25400">
            <a:miter lim="400000"/>
          </a:ln>
        </p:spPr>
        <p:txBody>
          <a:bodyPr wrap="square" tIns="45720" bIns="45720">
            <a:spAutoFit/>
          </a:bodyPr>
          <a:lstStyle>
            <a:defPPr>
              <a:defRPr lang="zh-CN"/>
            </a:defPPr>
            <a:lvl1pPr>
              <a:lnSpc>
                <a:spcPct val="130000"/>
              </a:lnSpc>
              <a:defRPr sz="2000" spc="150">
                <a:solidFill>
                  <a:sysClr val="windowText" lastClr="000000">
                    <a:lumMod val="65000"/>
                    <a:lumOff val="35000"/>
                  </a:sysClr>
                </a:solidFill>
                <a:latin typeface="微软雅黑" panose="020B0503020204020204" charset="-122"/>
                <a:ea typeface="微软雅黑" panose="020B0503020204020204" charset="-122"/>
                <a:cs typeface="Lato Regular"/>
              </a:defRPr>
            </a:lvl1pPr>
          </a:lstStyle>
          <a:p>
            <a:r>
              <a:rPr lang="zh-CN" altLang="en-US" dirty="0">
                <a:latin typeface="Arial" panose="020B0604020202020204" pitchFamily="34" charset="0"/>
              </a:rPr>
              <a:t>（三）结果应用</a:t>
            </a:r>
            <a:endParaRPr lang="en-US" altLang="zh-CN" dirty="0">
              <a:latin typeface="Arial" panose="020B0604020202020204" pitchFamily="34" charset="0"/>
            </a:endParaRPr>
          </a:p>
          <a:p>
            <a:endParaRPr lang="zh-CN" altLang="en-US" dirty="0">
              <a:latin typeface="Arial" panose="020B0604020202020204" pitchFamily="34" charset="0"/>
            </a:endParaRPr>
          </a:p>
          <a:p>
            <a:r>
              <a:rPr lang="zh-CN" altLang="en-US" dirty="0">
                <a:latin typeface="Arial" panose="020B0604020202020204" pitchFamily="34" charset="0"/>
              </a:rPr>
              <a:t>城市轨道交通运营主管部门应于次年 </a:t>
            </a:r>
            <a:r>
              <a:rPr lang="en-US" altLang="zh-CN" dirty="0">
                <a:latin typeface="Arial" panose="020B0604020202020204" pitchFamily="34" charset="0"/>
              </a:rPr>
              <a:t>1 </a:t>
            </a:r>
            <a:r>
              <a:rPr lang="zh-CN" altLang="en-US" dirty="0">
                <a:latin typeface="Arial" panose="020B0604020202020204" pitchFamily="34" charset="0"/>
              </a:rPr>
              <a:t>月底前将年度服务质量评价报告书面报送城市人民政府，并抄送相关部门，为建立与运营安全和服务质量挂钩的财政补贴机制提供决策依据。</a:t>
            </a:r>
            <a:endParaRPr lang="zh-CN" altLang="en-US" dirty="0">
              <a:latin typeface="Arial" panose="020B0604020202020204" pitchFamily="34" charset="0"/>
            </a:endParaRPr>
          </a:p>
        </p:txBody>
      </p:sp>
      <p:sp>
        <p:nvSpPr>
          <p:cNvPr id="6" name="文本框 5"/>
          <p:cNvSpPr txBox="1"/>
          <p:nvPr>
            <p:custDataLst>
              <p:tags r:id="rId5"/>
            </p:custDataLst>
          </p:nvPr>
        </p:nvSpPr>
        <p:spPr>
          <a:xfrm>
            <a:off x="661449" y="4333875"/>
            <a:ext cx="10674985" cy="379078"/>
          </a:xfrm>
          <a:prstGeom prst="rect">
            <a:avLst/>
          </a:prstGeom>
          <a:ln w="25400">
            <a:miter lim="400000"/>
          </a:ln>
        </p:spPr>
        <p:txBody>
          <a:bodyPr tIns="45720" bIns="45720">
            <a:spAutoFit/>
          </a:bodyPr>
          <a:lstStyle>
            <a:defPPr>
              <a:defRPr lang="zh-CN"/>
            </a:defPPr>
            <a:lvl1pPr lvl="0">
              <a:lnSpc>
                <a:spcPct val="130000"/>
              </a:lnSpc>
              <a:spcAft>
                <a:spcPts val="1000"/>
              </a:spcAft>
              <a:defRPr sz="1400" spc="150">
                <a:solidFill>
                  <a:sysClr val="window" lastClr="FFFFFF">
                    <a:lumMod val="65000"/>
                  </a:sysClr>
                </a:solidFill>
                <a:latin typeface="微软雅黑" panose="020B0503020204020204" charset="-122"/>
                <a:ea typeface="微软雅黑" panose="020B0503020204020204" charset="-122"/>
              </a:defRPr>
            </a:lvl1pPr>
          </a:lstStyle>
          <a:p>
            <a:pPr indent="444500" algn="just" fontAlgn="auto">
              <a:extLst>
                <a:ext uri="{35155182-B16C-46BC-9424-99874614C6A1}">
                  <wpsdc:indentchars xmlns:wpsdc="http://www.wps.cn/officeDocument/2017/drawingmlCustomData" val="200" checksum="909944644"/>
                </a:ext>
              </a:extLst>
            </a:pPr>
            <a:endParaRPr lang="zh-CN" altLang="en-US" sz="1600" dirty="0">
              <a:solidFill>
                <a:schemeClr val="tx1">
                  <a:lumMod val="65000"/>
                  <a:lumOff val="35000"/>
                </a:schemeClr>
              </a:solidFill>
              <a:latin typeface="Arial" panose="020B0604020202020204" pitchFamily="34" charset="0"/>
            </a:endParaRPr>
          </a:p>
        </p:txBody>
      </p:sp>
      <p:pic>
        <p:nvPicPr>
          <p:cNvPr id="9" name="PA-组合 6" descr="E:\桌面临时文件\@课件制作-材料\1陈晓宇制作\978-7-200-14983-8《城市轨道交通法律法规》PPT模板修改\5.jpg5"/>
          <p:cNvPicPr/>
          <p:nvPr>
            <p:custDataLst>
              <p:tags r:id="rId6"/>
            </p:custDataLst>
          </p:nvPr>
        </p:nvPicPr>
        <p:blipFill>
          <a:blip r:embed="rId7"/>
          <a:srcRect t="9239" b="9239"/>
          <a:stretch>
            <a:fillRect/>
          </a:stretch>
        </p:blipFill>
        <p:spPr>
          <a:xfrm>
            <a:off x="0" y="0"/>
            <a:ext cx="6094058" cy="3427907"/>
          </a:xfrm>
          <a:prstGeom prst="rect">
            <a:avLst/>
          </a:prstGeom>
        </p:spPr>
      </p:pic>
      <p:sp>
        <p:nvSpPr>
          <p:cNvPr id="7" name="文本框 6"/>
          <p:cNvSpPr txBox="1"/>
          <p:nvPr/>
        </p:nvSpPr>
        <p:spPr>
          <a:xfrm>
            <a:off x="418146" y="4029664"/>
            <a:ext cx="10149137" cy="2554545"/>
          </a:xfrm>
          <a:prstGeom prst="rect">
            <a:avLst/>
          </a:prstGeom>
          <a:noFill/>
        </p:spPr>
        <p:txBody>
          <a:bodyPr wrap="square">
            <a:spAutoFit/>
          </a:bodyPr>
          <a:lstStyle/>
          <a:p>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（四）问题整改</a:t>
            </a:r>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城市轨道交通运营主管部门应当将评价结果及发现的问题及时通报运营单位，督促运营单位采取有效措施，改善服务质量。</a:t>
            </a:r>
            <a:endParaRPr lang="en-US" altLang="zh-CN"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endParaRPr lang="en-US" altLang="zh-CN"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（五）结果公布</a:t>
            </a:r>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城市轨道交通运营主管部门应当及时向社会公布服务质量评价结果。 </a:t>
            </a:r>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p:txBody>
      </p:sp>
    </p:spTree>
    <p:custDataLst>
      <p:tags r:id="rId8"/>
    </p:custDataLst>
  </p:cSld>
  <p:clrMapOvr>
    <a:masterClrMapping/>
  </p:clrMapOvr>
  <p:transition spd="slow">
    <p:dissolve/>
  </p:transition>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250"/>
                                  </p:stCondLst>
                                  <p:childTnLst>
                                    <p:set>
                                      <p:cBhvr>
                                        <p:cTn id="6" dur="indefinite" fill="hold"/>
                                        <p:tgtEl>
                                          <p:spTgt spid="1674"/>
                                        </p:tgtEl>
                                        <p:attrNameLst>
                                          <p:attrName>style.visibility</p:attrName>
                                        </p:attrNameLst>
                                      </p:cBhvr>
                                      <p:to>
                                        <p:strVal val="visible"/>
                                      </p:to>
                                    </p:set>
                                    <p:anim calcmode="lin" valueType="num">
                                      <p:cBhvr>
                                        <p:cTn id="7" dur="750" fill="hold"/>
                                        <p:tgtEl>
                                          <p:spTgt spid="1674"/>
                                        </p:tgtEl>
                                        <p:attrNameLst>
                                          <p:attrName>ppt_x</p:attrName>
                                        </p:attrNameLst>
                                      </p:cBhvr>
                                      <p:tavLst>
                                        <p:tav tm="0">
                                          <p:val>
                                            <p:strVal val="1+#ppt_w/2"/>
                                          </p:val>
                                        </p:tav>
                                        <p:tav tm="100000">
                                          <p:val>
                                            <p:strVal val="#ppt_x"/>
                                          </p:val>
                                        </p:tav>
                                      </p:tavLst>
                                    </p:anim>
                                    <p:anim calcmode="lin" valueType="num">
                                      <p:cBhvr>
                                        <p:cTn id="8" dur="750" fill="hold"/>
                                        <p:tgtEl>
                                          <p:spTgt spid="16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4" grpId="0" bldLvl="0"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7778986" y="1832723"/>
            <a:ext cx="1402811" cy="385298"/>
          </a:xfrm>
          <a:prstGeom prst="rect">
            <a:avLst/>
          </a:prstGeom>
          <a:noFill/>
        </p:spPr>
        <p:txBody>
          <a:bodyPr wrap="square" lIns="90000" tIns="46800" rIns="90000" bIns="0" anchor="b" anchorCtr="0">
            <a:spAutoFit/>
          </a:bodyPr>
          <a:lstStyle/>
          <a:p>
            <a:pPr algn="r">
              <a:lnSpc>
                <a:spcPct val="120000"/>
              </a:lnSpc>
            </a:pPr>
            <a:r>
              <a:rPr lang="zh-CN" altLang="en-US" sz="2000" b="1" spc="300" dirty="0">
                <a:solidFill>
                  <a:srgbClr val="1F74AD"/>
                </a:solidFill>
                <a:latin typeface="微软雅黑" panose="020B0503020204020204" charset="-122"/>
                <a:ea typeface="微软雅黑" panose="020B0503020204020204" charset="-122"/>
                <a:cs typeface="+mn-ea"/>
              </a:rPr>
              <a:t>服务水平</a:t>
            </a:r>
            <a:endParaRPr lang="zh-CN" altLang="en-US" sz="2000" b="1" spc="300" dirty="0">
              <a:solidFill>
                <a:srgbClr val="1F74AD"/>
              </a:solidFill>
              <a:latin typeface="微软雅黑" panose="020B0503020204020204" charset="-122"/>
              <a:ea typeface="微软雅黑" panose="020B0503020204020204" charset="-122"/>
              <a:cs typeface="+mn-ea"/>
            </a:endParaRPr>
          </a:p>
        </p:txBody>
      </p:sp>
      <p:sp>
        <p:nvSpPr>
          <p:cNvPr id="5" name="矩形 4"/>
          <p:cNvSpPr/>
          <p:nvPr>
            <p:custDataLst>
              <p:tags r:id="rId2"/>
            </p:custDataLst>
          </p:nvPr>
        </p:nvSpPr>
        <p:spPr>
          <a:xfrm>
            <a:off x="7867566" y="2300307"/>
            <a:ext cx="3749234" cy="1059457"/>
          </a:xfrm>
          <a:prstGeom prst="rect">
            <a:avLst/>
          </a:prstGeom>
        </p:spPr>
        <p:txBody>
          <a:bodyPr wrap="square" lIns="90000" tIns="0" rIns="90000" bIns="46800" anchor="t" anchorCtr="0">
            <a:spAutoFit/>
          </a:bodyPr>
          <a:lstStyle/>
          <a:p>
            <a:pPr fontAlgn="auto">
              <a:lnSpc>
                <a:spcPct val="120000"/>
              </a:lnSpc>
            </a:pPr>
            <a:r>
              <a:rPr lang="zh-CN" altLang="en-US" sz="1400" spc="150" dirty="0">
                <a:solidFill>
                  <a:sysClr val="windowText" lastClr="000000"/>
                </a:solidFill>
                <a:latin typeface="微软雅黑" panose="020B0503020204020204" charset="-122"/>
                <a:ea typeface="微软雅黑" panose="020B0503020204020204" charset="-122"/>
              </a:rPr>
              <a:t>用一个指定的评价服务标准对特定的服务进行衡量。</a:t>
            </a:r>
            <a:endParaRPr lang="zh-CN" altLang="en-US" sz="1400" spc="150" dirty="0">
              <a:solidFill>
                <a:sysClr val="windowText" lastClr="000000"/>
              </a:solidFill>
              <a:latin typeface="微软雅黑" panose="020B0503020204020204" charset="-122"/>
              <a:ea typeface="微软雅黑" panose="020B0503020204020204" charset="-122"/>
            </a:endParaRPr>
          </a:p>
          <a:p>
            <a:pPr fontAlgn="auto">
              <a:lnSpc>
                <a:spcPct val="120000"/>
              </a:lnSpc>
            </a:pPr>
            <a:r>
              <a:rPr lang="zh-CN" altLang="en-US" sz="1400" spc="150" dirty="0">
                <a:solidFill>
                  <a:sysClr val="windowText" lastClr="000000"/>
                </a:solidFill>
                <a:latin typeface="微软雅黑" panose="020B0503020204020204" charset="-122"/>
                <a:ea typeface="微软雅黑" panose="020B0503020204020204" charset="-122"/>
              </a:rPr>
              <a:t>注：服务水平可基于用户对于运输绩效的感受，也可以是公共交通服务的供给量。</a:t>
            </a:r>
            <a:endParaRPr lang="zh-CN" altLang="en-US" sz="1400" spc="150" dirty="0">
              <a:solidFill>
                <a:sysClr val="windowText" lastClr="000000"/>
              </a:solidFill>
              <a:latin typeface="微软雅黑" panose="020B0503020204020204" charset="-122"/>
              <a:ea typeface="微软雅黑" panose="020B0503020204020204" charset="-122"/>
            </a:endParaRPr>
          </a:p>
        </p:txBody>
      </p:sp>
      <p:sp>
        <p:nvSpPr>
          <p:cNvPr id="6" name="文本框 5"/>
          <p:cNvSpPr txBox="1"/>
          <p:nvPr>
            <p:custDataLst>
              <p:tags r:id="rId3"/>
            </p:custDataLst>
          </p:nvPr>
        </p:nvSpPr>
        <p:spPr>
          <a:xfrm>
            <a:off x="2358994" y="4481737"/>
            <a:ext cx="2915549" cy="464596"/>
          </a:xfrm>
          <a:prstGeom prst="rect">
            <a:avLst/>
          </a:prstGeom>
          <a:noFill/>
        </p:spPr>
        <p:txBody>
          <a:bodyPr wrap="square" lIns="90000" tIns="46800" rIns="90000" bIns="0" anchor="b" anchorCtr="0">
            <a:normAutofit/>
          </a:bodyPr>
          <a:lstStyle/>
          <a:p>
            <a:pPr fontAlgn="auto">
              <a:lnSpc>
                <a:spcPct val="120000"/>
              </a:lnSpc>
            </a:pPr>
            <a:r>
              <a:rPr lang="zh-CN" altLang="en-US" sz="2000" b="1" spc="300" dirty="0">
                <a:solidFill>
                  <a:srgbClr val="69A35B"/>
                </a:solidFill>
                <a:latin typeface="微软雅黑" panose="020B0503020204020204" charset="-122"/>
                <a:ea typeface="微软雅黑" panose="020B0503020204020204" charset="-122"/>
                <a:cs typeface="+mn-ea"/>
              </a:rPr>
              <a:t>服务质量准则</a:t>
            </a:r>
            <a:endParaRPr lang="zh-CN" altLang="en-US" sz="2000" b="1" spc="300" dirty="0">
              <a:solidFill>
                <a:srgbClr val="69A35B"/>
              </a:solidFill>
              <a:latin typeface="微软雅黑" panose="020B0503020204020204" charset="-122"/>
              <a:ea typeface="微软雅黑" panose="020B0503020204020204" charset="-122"/>
              <a:cs typeface="+mn-ea"/>
            </a:endParaRPr>
          </a:p>
        </p:txBody>
      </p:sp>
      <p:sp>
        <p:nvSpPr>
          <p:cNvPr id="7" name="矩形 6"/>
          <p:cNvSpPr/>
          <p:nvPr>
            <p:custDataLst>
              <p:tags r:id="rId4"/>
            </p:custDataLst>
          </p:nvPr>
        </p:nvSpPr>
        <p:spPr>
          <a:xfrm>
            <a:off x="7867566" y="4173098"/>
            <a:ext cx="2915550" cy="532453"/>
          </a:xfrm>
          <a:prstGeom prst="rect">
            <a:avLst/>
          </a:prstGeom>
        </p:spPr>
        <p:txBody>
          <a:bodyPr wrap="square" lIns="90000" tIns="0" rIns="90000" bIns="46800" anchor="t" anchorCtr="0">
            <a:normAutofit lnSpcReduction="10000"/>
          </a:bodyPr>
          <a:lstStyle/>
          <a:p>
            <a:pPr fontAlgn="auto">
              <a:lnSpc>
                <a:spcPct val="120000"/>
              </a:lnSpc>
            </a:pPr>
            <a:r>
              <a:rPr lang="zh-CN" altLang="en-US" sz="1400" dirty="0">
                <a:solidFill>
                  <a:srgbClr val="231F20"/>
                </a:solidFill>
                <a:latin typeface="FZSSJW--GB1-0"/>
              </a:rPr>
              <a:t>为使用城市轨道交通出行的乘客提供的服务。</a:t>
            </a:r>
            <a:endParaRPr lang="zh-CN" altLang="en-US" sz="1400" dirty="0">
              <a:solidFill>
                <a:srgbClr val="231F20"/>
              </a:solidFill>
              <a:latin typeface="FZSSJW--GB1-0"/>
            </a:endParaRPr>
          </a:p>
        </p:txBody>
      </p:sp>
      <p:sp>
        <p:nvSpPr>
          <p:cNvPr id="8" name="文本框 7"/>
          <p:cNvSpPr txBox="1"/>
          <p:nvPr>
            <p:custDataLst>
              <p:tags r:id="rId5"/>
            </p:custDataLst>
          </p:nvPr>
        </p:nvSpPr>
        <p:spPr>
          <a:xfrm>
            <a:off x="1123770" y="1077054"/>
            <a:ext cx="2902014" cy="415290"/>
          </a:xfrm>
          <a:prstGeom prst="rect">
            <a:avLst/>
          </a:prstGeom>
          <a:noFill/>
        </p:spPr>
        <p:txBody>
          <a:bodyPr wrap="square" lIns="90000" tIns="46800" rIns="90000" bIns="0" anchor="b" anchorCtr="0">
            <a:spAutoFit/>
          </a:bodyPr>
          <a:lstStyle/>
          <a:p>
            <a:pPr algn="r" fontAlgn="auto">
              <a:lnSpc>
                <a:spcPct val="120000"/>
              </a:lnSpc>
            </a:pPr>
            <a:r>
              <a:rPr lang="zh-CN" altLang="en-US" sz="2000" b="1" spc="300" dirty="0">
                <a:solidFill>
                  <a:srgbClr val="1F74AD"/>
                </a:solidFill>
                <a:latin typeface="微软雅黑" panose="020B0503020204020204" charset="-122"/>
                <a:ea typeface="微软雅黑" panose="020B0503020204020204" charset="-122"/>
                <a:cs typeface="+mn-ea"/>
              </a:rPr>
              <a:t>服务</a:t>
            </a:r>
            <a:endParaRPr lang="zh-CN" altLang="en-US" sz="2000" b="1" spc="300" dirty="0">
              <a:solidFill>
                <a:srgbClr val="1F74AD"/>
              </a:solidFill>
              <a:latin typeface="微软雅黑" panose="020B0503020204020204" charset="-122"/>
              <a:ea typeface="微软雅黑" panose="020B0503020204020204" charset="-122"/>
              <a:cs typeface="+mn-ea"/>
            </a:endParaRPr>
          </a:p>
        </p:txBody>
      </p:sp>
      <p:sp>
        <p:nvSpPr>
          <p:cNvPr id="9" name="矩形 8"/>
          <p:cNvSpPr/>
          <p:nvPr>
            <p:custDataLst>
              <p:tags r:id="rId6"/>
            </p:custDataLst>
          </p:nvPr>
        </p:nvSpPr>
        <p:spPr>
          <a:xfrm>
            <a:off x="1123770" y="1537471"/>
            <a:ext cx="2902014" cy="546048"/>
          </a:xfrm>
          <a:prstGeom prst="rect">
            <a:avLst/>
          </a:prstGeom>
        </p:spPr>
        <p:txBody>
          <a:bodyPr wrap="square" lIns="90000" tIns="0" rIns="90000" bIns="46800" anchor="t" anchorCtr="0">
            <a:spAutoFit/>
          </a:bodyPr>
          <a:lstStyle/>
          <a:p>
            <a:pPr algn="r" fontAlgn="auto">
              <a:lnSpc>
                <a:spcPct val="120000"/>
              </a:lnSpc>
            </a:pPr>
            <a:r>
              <a:rPr lang="zh-CN" altLang="en-US" sz="1400" b="0" dirty="0">
                <a:solidFill>
                  <a:srgbClr val="231F20"/>
                </a:solidFill>
                <a:effectLst/>
                <a:latin typeface="FZSSJW--GB1-0"/>
              </a:rPr>
              <a:t>服务提供者与顾客接触过程中所产生的一系列活动的过程及其结果</a:t>
            </a:r>
            <a:r>
              <a:rPr lang="zh-CN" altLang="en-US" sz="1400" spc="150" dirty="0">
                <a:solidFill>
                  <a:sysClr val="windowText" lastClr="000000"/>
                </a:solidFill>
                <a:latin typeface="微软雅黑" panose="020B0503020204020204" charset="-122"/>
                <a:ea typeface="微软雅黑" panose="020B0503020204020204" charset="-122"/>
              </a:rPr>
              <a:t>。</a:t>
            </a:r>
            <a:endParaRPr lang="zh-CN" altLang="en-US" sz="1400" spc="150" dirty="0">
              <a:solidFill>
                <a:sysClr val="windowText" lastClr="000000"/>
              </a:solidFill>
              <a:latin typeface="微软雅黑" panose="020B0503020204020204" charset="-122"/>
              <a:ea typeface="微软雅黑" panose="020B0503020204020204" charset="-122"/>
            </a:endParaRPr>
          </a:p>
        </p:txBody>
      </p:sp>
      <p:sp>
        <p:nvSpPr>
          <p:cNvPr id="10" name="文本框 9"/>
          <p:cNvSpPr txBox="1"/>
          <p:nvPr>
            <p:custDataLst>
              <p:tags r:id="rId7"/>
            </p:custDataLst>
          </p:nvPr>
        </p:nvSpPr>
        <p:spPr>
          <a:xfrm>
            <a:off x="7586476" y="3616939"/>
            <a:ext cx="3374390" cy="415290"/>
          </a:xfrm>
          <a:prstGeom prst="rect">
            <a:avLst/>
          </a:prstGeom>
          <a:noFill/>
        </p:spPr>
        <p:txBody>
          <a:bodyPr wrap="square" lIns="90000" tIns="46800" rIns="90000" bIns="0" anchor="b" anchorCtr="0">
            <a:spAutoFit/>
          </a:bodyPr>
          <a:lstStyle/>
          <a:p>
            <a:pPr algn="r" fontAlgn="auto">
              <a:lnSpc>
                <a:spcPct val="120000"/>
              </a:lnSpc>
            </a:pPr>
            <a:r>
              <a:rPr lang="zh-CN" altLang="en-US" sz="2000" b="1" spc="300" dirty="0">
                <a:solidFill>
                  <a:srgbClr val="1AA3AA"/>
                </a:solidFill>
                <a:latin typeface="微软雅黑" panose="020B0503020204020204" charset="-122"/>
                <a:ea typeface="微软雅黑" panose="020B0503020204020204" charset="-122"/>
                <a:cs typeface="+mn-ea"/>
              </a:rPr>
              <a:t>城市轨道交通客运服务</a:t>
            </a:r>
            <a:endParaRPr lang="zh-CN" altLang="en-US" sz="2000" b="1" spc="300" dirty="0">
              <a:solidFill>
                <a:srgbClr val="1AA3AA"/>
              </a:solidFill>
              <a:latin typeface="微软雅黑" panose="020B0503020204020204" charset="-122"/>
              <a:ea typeface="微软雅黑" panose="020B0503020204020204" charset="-122"/>
              <a:cs typeface="+mn-ea"/>
            </a:endParaRPr>
          </a:p>
        </p:txBody>
      </p:sp>
      <p:sp>
        <p:nvSpPr>
          <p:cNvPr id="11" name="矩形 10"/>
          <p:cNvSpPr/>
          <p:nvPr>
            <p:custDataLst>
              <p:tags r:id="rId8"/>
            </p:custDataLst>
          </p:nvPr>
        </p:nvSpPr>
        <p:spPr>
          <a:xfrm>
            <a:off x="1433969" y="5045710"/>
            <a:ext cx="2855562" cy="287516"/>
          </a:xfrm>
          <a:prstGeom prst="rect">
            <a:avLst/>
          </a:prstGeom>
        </p:spPr>
        <p:txBody>
          <a:bodyPr wrap="square" lIns="90000" tIns="0" rIns="90000" bIns="46800" anchor="t" anchorCtr="0">
            <a:spAutoFit/>
          </a:bodyPr>
          <a:lstStyle/>
          <a:p>
            <a:pPr algn="r" fontAlgn="auto">
              <a:lnSpc>
                <a:spcPct val="120000"/>
              </a:lnSpc>
            </a:pPr>
            <a:r>
              <a:rPr lang="zh-CN" altLang="en-US" sz="1400" dirty="0">
                <a:solidFill>
                  <a:srgbClr val="231F20"/>
                </a:solidFill>
                <a:latin typeface="FZSSJW--GB1-0"/>
              </a:rPr>
              <a:t>从乘客视角确定的服务提供标准。</a:t>
            </a:r>
            <a:endParaRPr lang="zh-CN" altLang="en-US" sz="1400" dirty="0">
              <a:solidFill>
                <a:srgbClr val="231F20"/>
              </a:solidFill>
              <a:latin typeface="FZSSJW--GB1-0"/>
            </a:endParaRPr>
          </a:p>
        </p:txBody>
      </p:sp>
      <p:sp>
        <p:nvSpPr>
          <p:cNvPr id="13" name="任意多边形 14"/>
          <p:cNvSpPr/>
          <p:nvPr>
            <p:custDataLst>
              <p:tags r:id="rId9"/>
            </p:custDataLst>
          </p:nvPr>
        </p:nvSpPr>
        <p:spPr bwMode="auto">
          <a:xfrm>
            <a:off x="6078136" y="1543368"/>
            <a:ext cx="71120" cy="325755"/>
          </a:xfrm>
          <a:custGeom>
            <a:avLst/>
            <a:gdLst>
              <a:gd name="T0" fmla="*/ 0 w 25"/>
              <a:gd name="T1" fmla="*/ 116 h 116"/>
              <a:gd name="T2" fmla="*/ 16 w 25"/>
              <a:gd name="T3" fmla="*/ 95 h 116"/>
              <a:gd name="T4" fmla="*/ 0 w 25"/>
              <a:gd name="T5" fmla="*/ 0 h 116"/>
              <a:gd name="T6" fmla="*/ 23 w 25"/>
              <a:gd name="T7" fmla="*/ 37 h 116"/>
              <a:gd name="T8" fmla="*/ 23 w 25"/>
              <a:gd name="T9" fmla="*/ 37 h 116"/>
              <a:gd name="T10" fmla="*/ 23 w 25"/>
              <a:gd name="T11" fmla="*/ 38 h 116"/>
              <a:gd name="T12" fmla="*/ 23 w 25"/>
              <a:gd name="T13" fmla="*/ 38 h 116"/>
              <a:gd name="T14" fmla="*/ 23 w 25"/>
              <a:gd name="T15" fmla="*/ 38 h 116"/>
              <a:gd name="T16" fmla="*/ 23 w 25"/>
              <a:gd name="T17" fmla="*/ 38 h 116"/>
              <a:gd name="T18" fmla="*/ 23 w 25"/>
              <a:gd name="T19" fmla="*/ 39 h 116"/>
              <a:gd name="T20" fmla="*/ 25 w 25"/>
              <a:gd name="T21" fmla="*/ 52 h 116"/>
              <a:gd name="T22" fmla="*/ 25 w 25"/>
              <a:gd name="T23" fmla="*/ 53 h 116"/>
              <a:gd name="T24" fmla="*/ 25 w 25"/>
              <a:gd name="T25" fmla="*/ 53 h 116"/>
              <a:gd name="T26" fmla="*/ 25 w 25"/>
              <a:gd name="T27" fmla="*/ 53 h 116"/>
              <a:gd name="T28" fmla="*/ 25 w 25"/>
              <a:gd name="T29" fmla="*/ 53 h 116"/>
              <a:gd name="T30" fmla="*/ 25 w 25"/>
              <a:gd name="T31" fmla="*/ 54 h 116"/>
              <a:gd name="T32" fmla="*/ 25 w 25"/>
              <a:gd name="T33" fmla="*/ 54 h 116"/>
              <a:gd name="T34" fmla="*/ 25 w 25"/>
              <a:gd name="T35" fmla="*/ 54 h 116"/>
              <a:gd name="T36" fmla="*/ 25 w 25"/>
              <a:gd name="T37" fmla="*/ 54 h 116"/>
              <a:gd name="T38" fmla="*/ 25 w 25"/>
              <a:gd name="T39" fmla="*/ 55 h 116"/>
              <a:gd name="T40" fmla="*/ 25 w 25"/>
              <a:gd name="T41" fmla="*/ 55 h 116"/>
              <a:gd name="T42" fmla="*/ 25 w 25"/>
              <a:gd name="T43" fmla="*/ 55 h 116"/>
              <a:gd name="T44" fmla="*/ 25 w 25"/>
              <a:gd name="T45" fmla="*/ 55 h 116"/>
              <a:gd name="T46" fmla="*/ 25 w 25"/>
              <a:gd name="T47" fmla="*/ 56 h 116"/>
              <a:gd name="T48" fmla="*/ 25 w 25"/>
              <a:gd name="T49" fmla="*/ 56 h 116"/>
              <a:gd name="T50" fmla="*/ 25 w 25"/>
              <a:gd name="T51" fmla="*/ 56 h 116"/>
              <a:gd name="T52" fmla="*/ 25 w 25"/>
              <a:gd name="T53" fmla="*/ 56 h 116"/>
              <a:gd name="T54" fmla="*/ 25 w 25"/>
              <a:gd name="T55" fmla="*/ 57 h 116"/>
              <a:gd name="T56" fmla="*/ 25 w 25"/>
              <a:gd name="T57" fmla="*/ 57 h 116"/>
              <a:gd name="T58" fmla="*/ 25 w 25"/>
              <a:gd name="T59" fmla="*/ 57 h 116"/>
              <a:gd name="T60" fmla="*/ 25 w 25"/>
              <a:gd name="T61" fmla="*/ 58 h 116"/>
              <a:gd name="T62" fmla="*/ 25 w 25"/>
              <a:gd name="T63" fmla="*/ 58 h 116"/>
              <a:gd name="T64" fmla="*/ 25 w 25"/>
              <a:gd name="T65"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 h="116">
                <a:moveTo>
                  <a:pt x="16" y="95"/>
                </a:moveTo>
                <a:cubicBezTo>
                  <a:pt x="12" y="103"/>
                  <a:pt x="7" y="110"/>
                  <a:pt x="0" y="116"/>
                </a:cubicBezTo>
                <a:cubicBezTo>
                  <a:pt x="0" y="116"/>
                  <a:pt x="0" y="116"/>
                  <a:pt x="0" y="116"/>
                </a:cubicBezTo>
                <a:cubicBezTo>
                  <a:pt x="7" y="110"/>
                  <a:pt x="12" y="103"/>
                  <a:pt x="16" y="95"/>
                </a:cubicBezTo>
                <a:moveTo>
                  <a:pt x="0" y="0"/>
                </a:moveTo>
                <a:cubicBezTo>
                  <a:pt x="0" y="0"/>
                  <a:pt x="0" y="0"/>
                  <a:pt x="0" y="0"/>
                </a:cubicBezTo>
                <a:cubicBezTo>
                  <a:pt x="11" y="10"/>
                  <a:pt x="19" y="23"/>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9"/>
                  <a:pt x="23" y="39"/>
                  <a:pt x="23" y="39"/>
                </a:cubicBezTo>
                <a:cubicBezTo>
                  <a:pt x="23" y="39"/>
                  <a:pt x="23" y="39"/>
                  <a:pt x="23" y="39"/>
                </a:cubicBezTo>
                <a:cubicBezTo>
                  <a:pt x="24" y="43"/>
                  <a:pt x="25" y="48"/>
                  <a:pt x="25" y="52"/>
                </a:cubicBezTo>
                <a:cubicBezTo>
                  <a:pt x="25" y="52"/>
                  <a:pt x="25" y="52"/>
                  <a:pt x="25" y="52"/>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35"/>
                  <a:pt x="16" y="14"/>
                  <a:pt x="0"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4" name="任意多边形 15"/>
          <p:cNvSpPr/>
          <p:nvPr>
            <p:custDataLst>
              <p:tags r:id="rId10"/>
            </p:custDataLst>
          </p:nvPr>
        </p:nvSpPr>
        <p:spPr bwMode="auto">
          <a:xfrm>
            <a:off x="6078136" y="1543368"/>
            <a:ext cx="71120" cy="325755"/>
          </a:xfrm>
          <a:custGeom>
            <a:avLst/>
            <a:gdLst>
              <a:gd name="T0" fmla="*/ 1 w 25"/>
              <a:gd name="T1" fmla="*/ 116 h 116"/>
              <a:gd name="T2" fmla="*/ 0 w 25"/>
              <a:gd name="T3" fmla="*/ 116 h 116"/>
              <a:gd name="T4" fmla="*/ 20 w 25"/>
              <a:gd name="T5" fmla="*/ 86 h 116"/>
              <a:gd name="T6" fmla="*/ 25 w 25"/>
              <a:gd name="T7" fmla="*/ 58 h 116"/>
              <a:gd name="T8" fmla="*/ 25 w 25"/>
              <a:gd name="T9" fmla="*/ 58 h 116"/>
              <a:gd name="T10" fmla="*/ 25 w 25"/>
              <a:gd name="T11" fmla="*/ 58 h 116"/>
              <a:gd name="T12" fmla="*/ 25 w 25"/>
              <a:gd name="T13" fmla="*/ 57 h 116"/>
              <a:gd name="T14" fmla="*/ 25 w 25"/>
              <a:gd name="T15" fmla="*/ 57 h 116"/>
              <a:gd name="T16" fmla="*/ 25 w 25"/>
              <a:gd name="T17" fmla="*/ 57 h 116"/>
              <a:gd name="T18" fmla="*/ 25 w 25"/>
              <a:gd name="T19" fmla="*/ 57 h 116"/>
              <a:gd name="T20" fmla="*/ 25 w 25"/>
              <a:gd name="T21" fmla="*/ 57 h 116"/>
              <a:gd name="T22" fmla="*/ 25 w 25"/>
              <a:gd name="T23" fmla="*/ 57 h 116"/>
              <a:gd name="T24" fmla="*/ 25 w 25"/>
              <a:gd name="T25" fmla="*/ 56 h 116"/>
              <a:gd name="T26" fmla="*/ 25 w 25"/>
              <a:gd name="T27" fmla="*/ 56 h 116"/>
              <a:gd name="T28" fmla="*/ 25 w 25"/>
              <a:gd name="T29" fmla="*/ 56 h 116"/>
              <a:gd name="T30" fmla="*/ 25 w 25"/>
              <a:gd name="T31" fmla="*/ 56 h 116"/>
              <a:gd name="T32" fmla="*/ 25 w 25"/>
              <a:gd name="T33" fmla="*/ 56 h 116"/>
              <a:gd name="T34" fmla="*/ 25 w 25"/>
              <a:gd name="T35" fmla="*/ 56 h 116"/>
              <a:gd name="T36" fmla="*/ 25 w 25"/>
              <a:gd name="T37" fmla="*/ 55 h 116"/>
              <a:gd name="T38" fmla="*/ 25 w 25"/>
              <a:gd name="T39" fmla="*/ 55 h 116"/>
              <a:gd name="T40" fmla="*/ 25 w 25"/>
              <a:gd name="T41" fmla="*/ 55 h 116"/>
              <a:gd name="T42" fmla="*/ 25 w 25"/>
              <a:gd name="T43" fmla="*/ 55 h 116"/>
              <a:gd name="T44" fmla="*/ 25 w 25"/>
              <a:gd name="T45" fmla="*/ 55 h 116"/>
              <a:gd name="T46" fmla="*/ 25 w 25"/>
              <a:gd name="T47" fmla="*/ 55 h 116"/>
              <a:gd name="T48" fmla="*/ 25 w 25"/>
              <a:gd name="T49" fmla="*/ 54 h 116"/>
              <a:gd name="T50" fmla="*/ 25 w 25"/>
              <a:gd name="T51" fmla="*/ 54 h 116"/>
              <a:gd name="T52" fmla="*/ 25 w 25"/>
              <a:gd name="T53" fmla="*/ 54 h 116"/>
              <a:gd name="T54" fmla="*/ 25 w 25"/>
              <a:gd name="T55" fmla="*/ 54 h 116"/>
              <a:gd name="T56" fmla="*/ 25 w 25"/>
              <a:gd name="T57" fmla="*/ 54 h 116"/>
              <a:gd name="T58" fmla="*/ 25 w 25"/>
              <a:gd name="T59" fmla="*/ 53 h 116"/>
              <a:gd name="T60" fmla="*/ 25 w 25"/>
              <a:gd name="T61" fmla="*/ 53 h 116"/>
              <a:gd name="T62" fmla="*/ 25 w 25"/>
              <a:gd name="T63" fmla="*/ 53 h 116"/>
              <a:gd name="T64" fmla="*/ 25 w 25"/>
              <a:gd name="T65" fmla="*/ 53 h 116"/>
              <a:gd name="T66" fmla="*/ 25 w 25"/>
              <a:gd name="T67" fmla="*/ 53 h 116"/>
              <a:gd name="T68" fmla="*/ 25 w 25"/>
              <a:gd name="T69" fmla="*/ 53 h 116"/>
              <a:gd name="T70" fmla="*/ 25 w 25"/>
              <a:gd name="T71" fmla="*/ 52 h 116"/>
              <a:gd name="T72" fmla="*/ 23 w 25"/>
              <a:gd name="T73" fmla="*/ 39 h 116"/>
              <a:gd name="T74" fmla="*/ 23 w 25"/>
              <a:gd name="T75" fmla="*/ 39 h 116"/>
              <a:gd name="T76" fmla="*/ 23 w 25"/>
              <a:gd name="T77" fmla="*/ 38 h 116"/>
              <a:gd name="T78" fmla="*/ 23 w 25"/>
              <a:gd name="T79" fmla="*/ 38 h 116"/>
              <a:gd name="T80" fmla="*/ 23 w 25"/>
              <a:gd name="T81" fmla="*/ 38 h 116"/>
              <a:gd name="T82" fmla="*/ 23 w 25"/>
              <a:gd name="T83" fmla="*/ 38 h 116"/>
              <a:gd name="T84" fmla="*/ 23 w 25"/>
              <a:gd name="T85" fmla="*/ 38 h 116"/>
              <a:gd name="T86" fmla="*/ 23 w 25"/>
              <a:gd name="T87" fmla="*/ 38 h 116"/>
              <a:gd name="T88" fmla="*/ 23 w 25"/>
              <a:gd name="T89" fmla="*/ 37 h 116"/>
              <a:gd name="T90" fmla="*/ 23 w 25"/>
              <a:gd name="T91" fmla="*/ 37 h 116"/>
              <a:gd name="T92" fmla="*/ 23 w 25"/>
              <a:gd name="T93" fmla="*/ 37 h 116"/>
              <a:gd name="T94" fmla="*/ 0 w 25"/>
              <a:gd name="T95" fmla="*/ 0 h 116"/>
              <a:gd name="T96" fmla="*/ 23 w 25"/>
              <a:gd name="T97" fmla="*/ 3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 h="116">
                <a:moveTo>
                  <a:pt x="20" y="86"/>
                </a:moveTo>
                <a:cubicBezTo>
                  <a:pt x="16" y="97"/>
                  <a:pt x="9" y="107"/>
                  <a:pt x="1" y="116"/>
                </a:cubicBezTo>
                <a:cubicBezTo>
                  <a:pt x="0" y="116"/>
                  <a:pt x="0" y="116"/>
                  <a:pt x="0" y="116"/>
                </a:cubicBezTo>
                <a:cubicBezTo>
                  <a:pt x="0" y="116"/>
                  <a:pt x="0" y="116"/>
                  <a:pt x="0" y="116"/>
                </a:cubicBezTo>
                <a:cubicBezTo>
                  <a:pt x="7" y="110"/>
                  <a:pt x="12" y="103"/>
                  <a:pt x="16" y="95"/>
                </a:cubicBezTo>
                <a:cubicBezTo>
                  <a:pt x="18" y="92"/>
                  <a:pt x="19" y="89"/>
                  <a:pt x="20" y="86"/>
                </a:cubicBezTo>
                <a:moveTo>
                  <a:pt x="25" y="58"/>
                </a:moveTo>
                <a:cubicBezTo>
                  <a:pt x="25" y="58"/>
                  <a:pt x="25" y="58"/>
                  <a:pt x="25" y="58"/>
                </a:cubicBezTo>
                <a:cubicBezTo>
                  <a:pt x="25" y="58"/>
                  <a:pt x="25" y="58"/>
                  <a:pt x="25" y="58"/>
                </a:cubicBezTo>
                <a:cubicBezTo>
                  <a:pt x="25" y="58"/>
                  <a:pt x="25" y="58"/>
                  <a:pt x="25" y="58"/>
                </a:cubicBezTo>
                <a:moveTo>
                  <a:pt x="25" y="58"/>
                </a:moveTo>
                <a:cubicBezTo>
                  <a:pt x="25" y="58"/>
                  <a:pt x="25" y="58"/>
                  <a:pt x="25" y="58"/>
                </a:cubicBezTo>
                <a:cubicBezTo>
                  <a:pt x="25" y="58"/>
                  <a:pt x="25" y="58"/>
                  <a:pt x="25" y="58"/>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6"/>
                </a:moveTo>
                <a:cubicBezTo>
                  <a:pt x="25" y="57"/>
                  <a:pt x="25" y="57"/>
                  <a:pt x="25" y="57"/>
                </a:cubicBezTo>
                <a:cubicBezTo>
                  <a:pt x="25" y="57"/>
                  <a:pt x="25" y="57"/>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5"/>
                </a:moveTo>
                <a:cubicBezTo>
                  <a:pt x="25" y="55"/>
                  <a:pt x="25" y="56"/>
                  <a:pt x="25" y="56"/>
                </a:cubicBezTo>
                <a:cubicBezTo>
                  <a:pt x="25" y="56"/>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4"/>
                </a:moveTo>
                <a:cubicBezTo>
                  <a:pt x="25" y="54"/>
                  <a:pt x="25" y="54"/>
                  <a:pt x="25" y="55"/>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2"/>
                </a:moveTo>
                <a:cubicBezTo>
                  <a:pt x="25" y="52"/>
                  <a:pt x="25" y="52"/>
                  <a:pt x="25" y="52"/>
                </a:cubicBezTo>
                <a:cubicBezTo>
                  <a:pt x="25" y="52"/>
                  <a:pt x="25" y="52"/>
                  <a:pt x="25" y="52"/>
                </a:cubicBezTo>
                <a:moveTo>
                  <a:pt x="23" y="39"/>
                </a:moveTo>
                <a:cubicBezTo>
                  <a:pt x="23" y="39"/>
                  <a:pt x="23" y="39"/>
                  <a:pt x="23" y="39"/>
                </a:cubicBezTo>
                <a:cubicBezTo>
                  <a:pt x="23" y="39"/>
                  <a:pt x="23" y="39"/>
                  <a:pt x="23" y="39"/>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7"/>
                </a:moveTo>
                <a:cubicBezTo>
                  <a:pt x="23" y="37"/>
                  <a:pt x="23" y="37"/>
                  <a:pt x="23" y="37"/>
                </a:cubicBezTo>
                <a:cubicBezTo>
                  <a:pt x="23" y="37"/>
                  <a:pt x="23" y="37"/>
                  <a:pt x="23" y="37"/>
                </a:cubicBezTo>
                <a:moveTo>
                  <a:pt x="23" y="37"/>
                </a:moveTo>
                <a:cubicBezTo>
                  <a:pt x="23" y="37"/>
                  <a:pt x="23" y="37"/>
                  <a:pt x="23" y="37"/>
                </a:cubicBezTo>
                <a:cubicBezTo>
                  <a:pt x="23" y="37"/>
                  <a:pt x="23" y="37"/>
                  <a:pt x="23" y="37"/>
                </a:cubicBezTo>
                <a:moveTo>
                  <a:pt x="0" y="0"/>
                </a:moveTo>
                <a:cubicBezTo>
                  <a:pt x="0" y="0"/>
                  <a:pt x="0" y="0"/>
                  <a:pt x="0" y="0"/>
                </a:cubicBezTo>
                <a:cubicBezTo>
                  <a:pt x="1" y="0"/>
                  <a:pt x="1" y="0"/>
                  <a:pt x="1" y="0"/>
                </a:cubicBezTo>
                <a:cubicBezTo>
                  <a:pt x="11" y="10"/>
                  <a:pt x="19" y="23"/>
                  <a:pt x="23" y="37"/>
                </a:cubicBezTo>
                <a:cubicBezTo>
                  <a:pt x="19" y="23"/>
                  <a:pt x="11" y="10"/>
                  <a:pt x="0" y="0"/>
                </a:cubicBezTo>
              </a:path>
            </a:pathLst>
          </a:custGeom>
          <a:solidFill>
            <a:srgbClr val="CFA4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5" name="任意多边形 16"/>
          <p:cNvSpPr/>
          <p:nvPr>
            <p:custDataLst>
              <p:tags r:id="rId11"/>
            </p:custDataLst>
          </p:nvPr>
        </p:nvSpPr>
        <p:spPr bwMode="auto">
          <a:xfrm>
            <a:off x="5389796" y="1485583"/>
            <a:ext cx="224155" cy="220345"/>
          </a:xfrm>
          <a:custGeom>
            <a:avLst/>
            <a:gdLst>
              <a:gd name="T0" fmla="*/ 0 w 170"/>
              <a:gd name="T1" fmla="*/ 0 h 167"/>
              <a:gd name="T2" fmla="*/ 0 w 170"/>
              <a:gd name="T3" fmla="*/ 0 h 167"/>
              <a:gd name="T4" fmla="*/ 170 w 170"/>
              <a:gd name="T5" fmla="*/ 167 h 167"/>
              <a:gd name="T6" fmla="*/ 170 w 170"/>
              <a:gd name="T7" fmla="*/ 167 h 167"/>
              <a:gd name="T8" fmla="*/ 0 w 170"/>
              <a:gd name="T9" fmla="*/ 0 h 167"/>
            </a:gdLst>
            <a:ahLst/>
            <a:cxnLst>
              <a:cxn ang="0">
                <a:pos x="T0" y="T1"/>
              </a:cxn>
              <a:cxn ang="0">
                <a:pos x="T2" y="T3"/>
              </a:cxn>
              <a:cxn ang="0">
                <a:pos x="T4" y="T5"/>
              </a:cxn>
              <a:cxn ang="0">
                <a:pos x="T6" y="T7"/>
              </a:cxn>
              <a:cxn ang="0">
                <a:pos x="T8" y="T9"/>
              </a:cxn>
            </a:cxnLst>
            <a:rect l="0" t="0" r="r" b="b"/>
            <a:pathLst>
              <a:path w="170" h="167">
                <a:moveTo>
                  <a:pt x="0" y="0"/>
                </a:moveTo>
                <a:lnTo>
                  <a:pt x="0" y="0"/>
                </a:lnTo>
                <a:lnTo>
                  <a:pt x="170" y="167"/>
                </a:lnTo>
                <a:lnTo>
                  <a:pt x="170" y="167"/>
                </a:lnTo>
                <a:lnTo>
                  <a:pt x="0" y="0"/>
                </a:lnTo>
                <a:close/>
              </a:path>
            </a:pathLst>
          </a:custGeom>
          <a:solidFill>
            <a:srgbClr val="E4B5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6" name="任意多边形 17"/>
          <p:cNvSpPr/>
          <p:nvPr>
            <p:custDataLst>
              <p:tags r:id="rId12"/>
            </p:custDataLst>
          </p:nvPr>
        </p:nvSpPr>
        <p:spPr bwMode="auto">
          <a:xfrm>
            <a:off x="5389796" y="1485583"/>
            <a:ext cx="224155" cy="220345"/>
          </a:xfrm>
          <a:custGeom>
            <a:avLst/>
            <a:gdLst>
              <a:gd name="T0" fmla="*/ 0 w 170"/>
              <a:gd name="T1" fmla="*/ 0 h 167"/>
              <a:gd name="T2" fmla="*/ 0 w 170"/>
              <a:gd name="T3" fmla="*/ 0 h 167"/>
              <a:gd name="T4" fmla="*/ 170 w 170"/>
              <a:gd name="T5" fmla="*/ 167 h 167"/>
              <a:gd name="T6" fmla="*/ 170 w 170"/>
              <a:gd name="T7" fmla="*/ 167 h 167"/>
              <a:gd name="T8" fmla="*/ 0 w 170"/>
              <a:gd name="T9" fmla="*/ 0 h 167"/>
            </a:gdLst>
            <a:ahLst/>
            <a:cxnLst>
              <a:cxn ang="0">
                <a:pos x="T0" y="T1"/>
              </a:cxn>
              <a:cxn ang="0">
                <a:pos x="T2" y="T3"/>
              </a:cxn>
              <a:cxn ang="0">
                <a:pos x="T4" y="T5"/>
              </a:cxn>
              <a:cxn ang="0">
                <a:pos x="T6" y="T7"/>
              </a:cxn>
              <a:cxn ang="0">
                <a:pos x="T8" y="T9"/>
              </a:cxn>
            </a:cxnLst>
            <a:rect l="0" t="0" r="r" b="b"/>
            <a:pathLst>
              <a:path w="170" h="167">
                <a:moveTo>
                  <a:pt x="0" y="0"/>
                </a:moveTo>
                <a:lnTo>
                  <a:pt x="0" y="0"/>
                </a:lnTo>
                <a:lnTo>
                  <a:pt x="170" y="167"/>
                </a:lnTo>
                <a:lnTo>
                  <a:pt x="170" y="16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7" name="任意多边形 18"/>
          <p:cNvSpPr/>
          <p:nvPr>
            <p:custDataLst>
              <p:tags r:id="rId13"/>
            </p:custDataLst>
          </p:nvPr>
        </p:nvSpPr>
        <p:spPr bwMode="auto">
          <a:xfrm>
            <a:off x="5613951" y="1530033"/>
            <a:ext cx="176530" cy="175260"/>
          </a:xfrm>
          <a:custGeom>
            <a:avLst/>
            <a:gdLst>
              <a:gd name="T0" fmla="*/ 63 w 63"/>
              <a:gd name="T1" fmla="*/ 0 h 63"/>
              <a:gd name="T2" fmla="*/ 62 w 63"/>
              <a:gd name="T3" fmla="*/ 2 h 63"/>
              <a:gd name="T4" fmla="*/ 50 w 63"/>
              <a:gd name="T5" fmla="*/ 13 h 63"/>
              <a:gd name="T6" fmla="*/ 0 w 63"/>
              <a:gd name="T7" fmla="*/ 63 h 63"/>
              <a:gd name="T8" fmla="*/ 0 w 63"/>
              <a:gd name="T9" fmla="*/ 63 h 63"/>
              <a:gd name="T10" fmla="*/ 50 w 63"/>
              <a:gd name="T11" fmla="*/ 13 h 63"/>
              <a:gd name="T12" fmla="*/ 62 w 63"/>
              <a:gd name="T13" fmla="*/ 1 h 63"/>
              <a:gd name="T14" fmla="*/ 63 w 63"/>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3">
                <a:moveTo>
                  <a:pt x="63" y="0"/>
                </a:moveTo>
                <a:cubicBezTo>
                  <a:pt x="63" y="1"/>
                  <a:pt x="62" y="1"/>
                  <a:pt x="62" y="2"/>
                </a:cubicBezTo>
                <a:cubicBezTo>
                  <a:pt x="50" y="13"/>
                  <a:pt x="50" y="13"/>
                  <a:pt x="50" y="13"/>
                </a:cubicBezTo>
                <a:cubicBezTo>
                  <a:pt x="0" y="63"/>
                  <a:pt x="0" y="63"/>
                  <a:pt x="0" y="63"/>
                </a:cubicBezTo>
                <a:cubicBezTo>
                  <a:pt x="0" y="63"/>
                  <a:pt x="0" y="63"/>
                  <a:pt x="0" y="63"/>
                </a:cubicBezTo>
                <a:cubicBezTo>
                  <a:pt x="50" y="13"/>
                  <a:pt x="50" y="13"/>
                  <a:pt x="50" y="13"/>
                </a:cubicBezTo>
                <a:cubicBezTo>
                  <a:pt x="62" y="1"/>
                  <a:pt x="62" y="1"/>
                  <a:pt x="62" y="1"/>
                </a:cubicBezTo>
                <a:cubicBezTo>
                  <a:pt x="62" y="1"/>
                  <a:pt x="63" y="1"/>
                  <a:pt x="63" y="0"/>
                </a:cubicBezTo>
              </a:path>
            </a:pathLst>
          </a:custGeom>
          <a:solidFill>
            <a:srgbClr val="BD96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8" name="任意多边形 19"/>
          <p:cNvSpPr/>
          <p:nvPr>
            <p:custDataLst>
              <p:tags r:id="rId14"/>
            </p:custDataLst>
          </p:nvPr>
        </p:nvSpPr>
        <p:spPr bwMode="auto">
          <a:xfrm>
            <a:off x="5389796" y="1705928"/>
            <a:ext cx="224155" cy="221615"/>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 name="T10" fmla="*/ 170 w 170"/>
              <a:gd name="T11" fmla="*/ 0 h 168"/>
            </a:gdLst>
            <a:ahLst/>
            <a:cxnLst>
              <a:cxn ang="0">
                <a:pos x="T0" y="T1"/>
              </a:cxn>
              <a:cxn ang="0">
                <a:pos x="T2" y="T3"/>
              </a:cxn>
              <a:cxn ang="0">
                <a:pos x="T4" y="T5"/>
              </a:cxn>
              <a:cxn ang="0">
                <a:pos x="T6" y="T7"/>
              </a:cxn>
              <a:cxn ang="0">
                <a:pos x="T8" y="T9"/>
              </a:cxn>
              <a:cxn ang="0">
                <a:pos x="T10" y="T11"/>
              </a:cxn>
            </a:cxnLst>
            <a:rect l="0" t="0" r="r" b="b"/>
            <a:pathLst>
              <a:path w="170" h="168">
                <a:moveTo>
                  <a:pt x="170" y="0"/>
                </a:moveTo>
                <a:lnTo>
                  <a:pt x="170" y="0"/>
                </a:lnTo>
                <a:lnTo>
                  <a:pt x="0" y="168"/>
                </a:lnTo>
                <a:lnTo>
                  <a:pt x="0" y="168"/>
                </a:lnTo>
                <a:lnTo>
                  <a:pt x="170" y="0"/>
                </a:lnTo>
                <a:lnTo>
                  <a:pt x="170" y="0"/>
                </a:lnTo>
                <a:close/>
              </a:path>
            </a:pathLst>
          </a:custGeom>
          <a:solidFill>
            <a:srgbClr val="E4B5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9" name="任意多边形 20"/>
          <p:cNvSpPr/>
          <p:nvPr>
            <p:custDataLst>
              <p:tags r:id="rId15"/>
            </p:custDataLst>
          </p:nvPr>
        </p:nvSpPr>
        <p:spPr bwMode="auto">
          <a:xfrm>
            <a:off x="5389796" y="1705928"/>
            <a:ext cx="224155" cy="221615"/>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 name="T10" fmla="*/ 170 w 170"/>
              <a:gd name="T11" fmla="*/ 0 h 168"/>
            </a:gdLst>
            <a:ahLst/>
            <a:cxnLst>
              <a:cxn ang="0">
                <a:pos x="T0" y="T1"/>
              </a:cxn>
              <a:cxn ang="0">
                <a:pos x="T2" y="T3"/>
              </a:cxn>
              <a:cxn ang="0">
                <a:pos x="T4" y="T5"/>
              </a:cxn>
              <a:cxn ang="0">
                <a:pos x="T6" y="T7"/>
              </a:cxn>
              <a:cxn ang="0">
                <a:pos x="T8" y="T9"/>
              </a:cxn>
              <a:cxn ang="0">
                <a:pos x="T10" y="T11"/>
              </a:cxn>
            </a:cxnLst>
            <a:rect l="0" t="0" r="r" b="b"/>
            <a:pathLst>
              <a:path w="170" h="168">
                <a:moveTo>
                  <a:pt x="170" y="0"/>
                </a:moveTo>
                <a:lnTo>
                  <a:pt x="170" y="0"/>
                </a:lnTo>
                <a:lnTo>
                  <a:pt x="0" y="168"/>
                </a:lnTo>
                <a:lnTo>
                  <a:pt x="0" y="168"/>
                </a:lnTo>
                <a:lnTo>
                  <a:pt x="170" y="0"/>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0" name="任意多边形 21"/>
          <p:cNvSpPr/>
          <p:nvPr>
            <p:custDataLst>
              <p:tags r:id="rId16"/>
            </p:custDataLst>
          </p:nvPr>
        </p:nvSpPr>
        <p:spPr bwMode="auto">
          <a:xfrm>
            <a:off x="5694596" y="1784668"/>
            <a:ext cx="233680" cy="142240"/>
          </a:xfrm>
          <a:custGeom>
            <a:avLst/>
            <a:gdLst>
              <a:gd name="T0" fmla="*/ 83 w 83"/>
              <a:gd name="T1" fmla="*/ 51 h 51"/>
              <a:gd name="T2" fmla="*/ 83 w 83"/>
              <a:gd name="T3" fmla="*/ 51 h 51"/>
              <a:gd name="T4" fmla="*/ 83 w 83"/>
              <a:gd name="T5" fmla="*/ 51 h 51"/>
              <a:gd name="T6" fmla="*/ 0 w 83"/>
              <a:gd name="T7" fmla="*/ 0 h 51"/>
              <a:gd name="T8" fmla="*/ 21 w 83"/>
              <a:gd name="T9" fmla="*/ 22 h 51"/>
              <a:gd name="T10" fmla="*/ 33 w 83"/>
              <a:gd name="T11" fmla="*/ 34 h 51"/>
              <a:gd name="T12" fmla="*/ 44 w 83"/>
              <a:gd name="T13" fmla="*/ 41 h 51"/>
              <a:gd name="T14" fmla="*/ 33 w 83"/>
              <a:gd name="T15" fmla="*/ 34 h 51"/>
              <a:gd name="T16" fmla="*/ 21 w 83"/>
              <a:gd name="T17" fmla="*/ 22 h 51"/>
              <a:gd name="T18" fmla="*/ 0 w 83"/>
              <a:gd name="T1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51">
                <a:moveTo>
                  <a:pt x="83" y="51"/>
                </a:moveTo>
                <a:cubicBezTo>
                  <a:pt x="83" y="51"/>
                  <a:pt x="83" y="51"/>
                  <a:pt x="83" y="51"/>
                </a:cubicBezTo>
                <a:cubicBezTo>
                  <a:pt x="83" y="51"/>
                  <a:pt x="83" y="51"/>
                  <a:pt x="83" y="51"/>
                </a:cubicBezTo>
                <a:moveTo>
                  <a:pt x="0" y="0"/>
                </a:moveTo>
                <a:cubicBezTo>
                  <a:pt x="21" y="22"/>
                  <a:pt x="21" y="22"/>
                  <a:pt x="21" y="22"/>
                </a:cubicBezTo>
                <a:cubicBezTo>
                  <a:pt x="33" y="34"/>
                  <a:pt x="33" y="34"/>
                  <a:pt x="33" y="34"/>
                </a:cubicBezTo>
                <a:cubicBezTo>
                  <a:pt x="36" y="37"/>
                  <a:pt x="40" y="39"/>
                  <a:pt x="44" y="41"/>
                </a:cubicBezTo>
                <a:cubicBezTo>
                  <a:pt x="40" y="39"/>
                  <a:pt x="36" y="37"/>
                  <a:pt x="33" y="34"/>
                </a:cubicBezTo>
                <a:cubicBezTo>
                  <a:pt x="21" y="22"/>
                  <a:pt x="21" y="22"/>
                  <a:pt x="21" y="22"/>
                </a:cubicBezTo>
                <a:cubicBezTo>
                  <a:pt x="0" y="0"/>
                  <a:pt x="0" y="0"/>
                  <a:pt x="0" y="0"/>
                </a:cubicBezTo>
              </a:path>
            </a:pathLst>
          </a:custGeom>
          <a:solidFill>
            <a:srgbClr val="BD96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1" name="任意多边形 22"/>
          <p:cNvSpPr/>
          <p:nvPr>
            <p:custDataLst>
              <p:tags r:id="rId17"/>
            </p:custDataLst>
          </p:nvPr>
        </p:nvSpPr>
        <p:spPr bwMode="auto">
          <a:xfrm>
            <a:off x="6078136" y="3206433"/>
            <a:ext cx="71120" cy="327025"/>
          </a:xfrm>
          <a:custGeom>
            <a:avLst/>
            <a:gdLst>
              <a:gd name="T0" fmla="*/ 0 w 25"/>
              <a:gd name="T1" fmla="*/ 116 h 117"/>
              <a:gd name="T2" fmla="*/ 17 w 25"/>
              <a:gd name="T3" fmla="*/ 95 h 117"/>
              <a:gd name="T4" fmla="*/ 17 w 25"/>
              <a:gd name="T5" fmla="*/ 95 h 117"/>
              <a:gd name="T6" fmla="*/ 0 w 25"/>
              <a:gd name="T7" fmla="*/ 0 h 117"/>
              <a:gd name="T8" fmla="*/ 23 w 25"/>
              <a:gd name="T9" fmla="*/ 37 h 117"/>
              <a:gd name="T10" fmla="*/ 23 w 25"/>
              <a:gd name="T11" fmla="*/ 38 h 117"/>
              <a:gd name="T12" fmla="*/ 23 w 25"/>
              <a:gd name="T13" fmla="*/ 38 h 117"/>
              <a:gd name="T14" fmla="*/ 23 w 25"/>
              <a:gd name="T15" fmla="*/ 38 h 117"/>
              <a:gd name="T16" fmla="*/ 23 w 25"/>
              <a:gd name="T17" fmla="*/ 38 h 117"/>
              <a:gd name="T18" fmla="*/ 23 w 25"/>
              <a:gd name="T19" fmla="*/ 39 h 117"/>
              <a:gd name="T20" fmla="*/ 23 w 25"/>
              <a:gd name="T21" fmla="*/ 39 h 117"/>
              <a:gd name="T22" fmla="*/ 23 w 25"/>
              <a:gd name="T23" fmla="*/ 39 h 117"/>
              <a:gd name="T24" fmla="*/ 25 w 25"/>
              <a:gd name="T25" fmla="*/ 53 h 117"/>
              <a:gd name="T26" fmla="*/ 25 w 25"/>
              <a:gd name="T27" fmla="*/ 53 h 117"/>
              <a:gd name="T28" fmla="*/ 25 w 25"/>
              <a:gd name="T29" fmla="*/ 53 h 117"/>
              <a:gd name="T30" fmla="*/ 25 w 25"/>
              <a:gd name="T31" fmla="*/ 54 h 117"/>
              <a:gd name="T32" fmla="*/ 25 w 25"/>
              <a:gd name="T33" fmla="*/ 54 h 117"/>
              <a:gd name="T34" fmla="*/ 25 w 25"/>
              <a:gd name="T35" fmla="*/ 54 h 117"/>
              <a:gd name="T36" fmla="*/ 25 w 25"/>
              <a:gd name="T37" fmla="*/ 54 h 117"/>
              <a:gd name="T38" fmla="*/ 25 w 25"/>
              <a:gd name="T39" fmla="*/ 55 h 117"/>
              <a:gd name="T40" fmla="*/ 25 w 25"/>
              <a:gd name="T41" fmla="*/ 55 h 117"/>
              <a:gd name="T42" fmla="*/ 25 w 25"/>
              <a:gd name="T43" fmla="*/ 55 h 117"/>
              <a:gd name="T44" fmla="*/ 25 w 25"/>
              <a:gd name="T45" fmla="*/ 55 h 117"/>
              <a:gd name="T46" fmla="*/ 25 w 25"/>
              <a:gd name="T47" fmla="*/ 56 h 117"/>
              <a:gd name="T48" fmla="*/ 25 w 25"/>
              <a:gd name="T49" fmla="*/ 56 h 117"/>
              <a:gd name="T50" fmla="*/ 25 w 25"/>
              <a:gd name="T51" fmla="*/ 56 h 117"/>
              <a:gd name="T52" fmla="*/ 25 w 25"/>
              <a:gd name="T53" fmla="*/ 56 h 117"/>
              <a:gd name="T54" fmla="*/ 25 w 25"/>
              <a:gd name="T55" fmla="*/ 57 h 117"/>
              <a:gd name="T56" fmla="*/ 25 w 25"/>
              <a:gd name="T57" fmla="*/ 57 h 117"/>
              <a:gd name="T58" fmla="*/ 25 w 25"/>
              <a:gd name="T59" fmla="*/ 57 h 117"/>
              <a:gd name="T60" fmla="*/ 25 w 25"/>
              <a:gd name="T61" fmla="*/ 58 h 117"/>
              <a:gd name="T62" fmla="*/ 25 w 25"/>
              <a:gd name="T63" fmla="*/ 58 h 117"/>
              <a:gd name="T64" fmla="*/ 25 w 25"/>
              <a:gd name="T65" fmla="*/ 58 h 117"/>
              <a:gd name="T66" fmla="*/ 25 w 25"/>
              <a:gd name="T67" fmla="*/ 58 h 117"/>
              <a:gd name="T68" fmla="*/ 0 w 25"/>
              <a:gd name="T69"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117">
                <a:moveTo>
                  <a:pt x="17" y="95"/>
                </a:moveTo>
                <a:cubicBezTo>
                  <a:pt x="12" y="103"/>
                  <a:pt x="7" y="110"/>
                  <a:pt x="0" y="116"/>
                </a:cubicBezTo>
                <a:cubicBezTo>
                  <a:pt x="0" y="117"/>
                  <a:pt x="0" y="117"/>
                  <a:pt x="0" y="117"/>
                </a:cubicBezTo>
                <a:cubicBezTo>
                  <a:pt x="7" y="110"/>
                  <a:pt x="12" y="103"/>
                  <a:pt x="17" y="95"/>
                </a:cubicBezTo>
                <a:moveTo>
                  <a:pt x="17" y="95"/>
                </a:moveTo>
                <a:cubicBezTo>
                  <a:pt x="17" y="95"/>
                  <a:pt x="17" y="95"/>
                  <a:pt x="17" y="95"/>
                </a:cubicBezTo>
                <a:cubicBezTo>
                  <a:pt x="17" y="95"/>
                  <a:pt x="17" y="95"/>
                  <a:pt x="17" y="95"/>
                </a:cubicBezTo>
                <a:moveTo>
                  <a:pt x="0" y="0"/>
                </a:moveTo>
                <a:cubicBezTo>
                  <a:pt x="0" y="0"/>
                  <a:pt x="0" y="0"/>
                  <a:pt x="0" y="0"/>
                </a:cubicBezTo>
                <a:cubicBezTo>
                  <a:pt x="11" y="10"/>
                  <a:pt x="19" y="23"/>
                  <a:pt x="23" y="37"/>
                </a:cubicBezTo>
                <a:cubicBezTo>
                  <a:pt x="23" y="37"/>
                  <a:pt x="23" y="37"/>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4" y="44"/>
                  <a:pt x="25" y="48"/>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35"/>
                  <a:pt x="16" y="15"/>
                  <a:pt x="0"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2" name="任意多边形 23"/>
          <p:cNvSpPr/>
          <p:nvPr>
            <p:custDataLst>
              <p:tags r:id="rId18"/>
            </p:custDataLst>
          </p:nvPr>
        </p:nvSpPr>
        <p:spPr bwMode="auto">
          <a:xfrm>
            <a:off x="6078136" y="3206433"/>
            <a:ext cx="71120" cy="324485"/>
          </a:xfrm>
          <a:custGeom>
            <a:avLst/>
            <a:gdLst>
              <a:gd name="T0" fmla="*/ 1 w 25"/>
              <a:gd name="T1" fmla="*/ 116 h 116"/>
              <a:gd name="T2" fmla="*/ 0 w 25"/>
              <a:gd name="T3" fmla="*/ 116 h 116"/>
              <a:gd name="T4" fmla="*/ 17 w 25"/>
              <a:gd name="T5" fmla="*/ 95 h 116"/>
              <a:gd name="T6" fmla="*/ 20 w 25"/>
              <a:gd name="T7" fmla="*/ 86 h 116"/>
              <a:gd name="T8" fmla="*/ 25 w 25"/>
              <a:gd name="T9" fmla="*/ 58 h 116"/>
              <a:gd name="T10" fmla="*/ 25 w 25"/>
              <a:gd name="T11" fmla="*/ 58 h 116"/>
              <a:gd name="T12" fmla="*/ 25 w 25"/>
              <a:gd name="T13" fmla="*/ 58 h 116"/>
              <a:gd name="T14" fmla="*/ 25 w 25"/>
              <a:gd name="T15" fmla="*/ 58 h 116"/>
              <a:gd name="T16" fmla="*/ 25 w 25"/>
              <a:gd name="T17" fmla="*/ 58 h 116"/>
              <a:gd name="T18" fmla="*/ 25 w 25"/>
              <a:gd name="T19" fmla="*/ 58 h 116"/>
              <a:gd name="T20" fmla="*/ 25 w 25"/>
              <a:gd name="T21" fmla="*/ 57 h 116"/>
              <a:gd name="T22" fmla="*/ 25 w 25"/>
              <a:gd name="T23" fmla="*/ 57 h 116"/>
              <a:gd name="T24" fmla="*/ 25 w 25"/>
              <a:gd name="T25" fmla="*/ 57 h 116"/>
              <a:gd name="T26" fmla="*/ 25 w 25"/>
              <a:gd name="T27" fmla="*/ 57 h 116"/>
              <a:gd name="T28" fmla="*/ 25 w 25"/>
              <a:gd name="T29" fmla="*/ 57 h 116"/>
              <a:gd name="T30" fmla="*/ 25 w 25"/>
              <a:gd name="T31" fmla="*/ 56 h 116"/>
              <a:gd name="T32" fmla="*/ 25 w 25"/>
              <a:gd name="T33" fmla="*/ 56 h 116"/>
              <a:gd name="T34" fmla="*/ 25 w 25"/>
              <a:gd name="T35" fmla="*/ 56 h 116"/>
              <a:gd name="T36" fmla="*/ 25 w 25"/>
              <a:gd name="T37" fmla="*/ 56 h 116"/>
              <a:gd name="T38" fmla="*/ 25 w 25"/>
              <a:gd name="T39" fmla="*/ 56 h 116"/>
              <a:gd name="T40" fmla="*/ 25 w 25"/>
              <a:gd name="T41" fmla="*/ 56 h 116"/>
              <a:gd name="T42" fmla="*/ 25 w 25"/>
              <a:gd name="T43" fmla="*/ 55 h 116"/>
              <a:gd name="T44" fmla="*/ 25 w 25"/>
              <a:gd name="T45" fmla="*/ 55 h 116"/>
              <a:gd name="T46" fmla="*/ 25 w 25"/>
              <a:gd name="T47" fmla="*/ 55 h 116"/>
              <a:gd name="T48" fmla="*/ 25 w 25"/>
              <a:gd name="T49" fmla="*/ 55 h 116"/>
              <a:gd name="T50" fmla="*/ 25 w 25"/>
              <a:gd name="T51" fmla="*/ 55 h 116"/>
              <a:gd name="T52" fmla="*/ 25 w 25"/>
              <a:gd name="T53" fmla="*/ 55 h 116"/>
              <a:gd name="T54" fmla="*/ 25 w 25"/>
              <a:gd name="T55" fmla="*/ 54 h 116"/>
              <a:gd name="T56" fmla="*/ 25 w 25"/>
              <a:gd name="T57" fmla="*/ 54 h 116"/>
              <a:gd name="T58" fmla="*/ 25 w 25"/>
              <a:gd name="T59" fmla="*/ 54 h 116"/>
              <a:gd name="T60" fmla="*/ 25 w 25"/>
              <a:gd name="T61" fmla="*/ 54 h 116"/>
              <a:gd name="T62" fmla="*/ 25 w 25"/>
              <a:gd name="T63" fmla="*/ 54 h 116"/>
              <a:gd name="T64" fmla="*/ 25 w 25"/>
              <a:gd name="T65" fmla="*/ 54 h 116"/>
              <a:gd name="T66" fmla="*/ 25 w 25"/>
              <a:gd name="T67" fmla="*/ 53 h 116"/>
              <a:gd name="T68" fmla="*/ 25 w 25"/>
              <a:gd name="T69" fmla="*/ 53 h 116"/>
              <a:gd name="T70" fmla="*/ 25 w 25"/>
              <a:gd name="T71" fmla="*/ 53 h 116"/>
              <a:gd name="T72" fmla="*/ 25 w 25"/>
              <a:gd name="T73" fmla="*/ 53 h 116"/>
              <a:gd name="T74" fmla="*/ 23 w 25"/>
              <a:gd name="T75" fmla="*/ 39 h 116"/>
              <a:gd name="T76" fmla="*/ 23 w 25"/>
              <a:gd name="T77" fmla="*/ 39 h 116"/>
              <a:gd name="T78" fmla="*/ 23 w 25"/>
              <a:gd name="T79" fmla="*/ 39 h 116"/>
              <a:gd name="T80" fmla="*/ 23 w 25"/>
              <a:gd name="T81" fmla="*/ 39 h 116"/>
              <a:gd name="T82" fmla="*/ 23 w 25"/>
              <a:gd name="T83" fmla="*/ 39 h 116"/>
              <a:gd name="T84" fmla="*/ 23 w 25"/>
              <a:gd name="T85" fmla="*/ 38 h 116"/>
              <a:gd name="T86" fmla="*/ 23 w 25"/>
              <a:gd name="T87" fmla="*/ 38 h 116"/>
              <a:gd name="T88" fmla="*/ 23 w 25"/>
              <a:gd name="T89" fmla="*/ 38 h 116"/>
              <a:gd name="T90" fmla="*/ 23 w 25"/>
              <a:gd name="T91" fmla="*/ 38 h 116"/>
              <a:gd name="T92" fmla="*/ 23 w 25"/>
              <a:gd name="T93" fmla="*/ 38 h 116"/>
              <a:gd name="T94" fmla="*/ 23 w 25"/>
              <a:gd name="T95" fmla="*/ 38 h 116"/>
              <a:gd name="T96" fmla="*/ 0 w 25"/>
              <a:gd name="T97" fmla="*/ 1 h 116"/>
              <a:gd name="T98" fmla="*/ 23 w 25"/>
              <a:gd name="T99" fmla="*/ 3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 h="116">
                <a:moveTo>
                  <a:pt x="20" y="86"/>
                </a:moveTo>
                <a:cubicBezTo>
                  <a:pt x="16" y="98"/>
                  <a:pt x="9" y="108"/>
                  <a:pt x="1" y="116"/>
                </a:cubicBezTo>
                <a:cubicBezTo>
                  <a:pt x="0" y="116"/>
                  <a:pt x="0" y="116"/>
                  <a:pt x="0" y="116"/>
                </a:cubicBezTo>
                <a:cubicBezTo>
                  <a:pt x="0" y="116"/>
                  <a:pt x="0" y="116"/>
                  <a:pt x="0" y="116"/>
                </a:cubicBezTo>
                <a:cubicBezTo>
                  <a:pt x="7" y="110"/>
                  <a:pt x="12" y="103"/>
                  <a:pt x="17" y="95"/>
                </a:cubicBezTo>
                <a:cubicBezTo>
                  <a:pt x="17" y="95"/>
                  <a:pt x="17" y="95"/>
                  <a:pt x="17" y="95"/>
                </a:cubicBezTo>
                <a:cubicBezTo>
                  <a:pt x="17" y="95"/>
                  <a:pt x="17" y="95"/>
                  <a:pt x="17" y="95"/>
                </a:cubicBezTo>
                <a:cubicBezTo>
                  <a:pt x="18" y="92"/>
                  <a:pt x="19" y="89"/>
                  <a:pt x="20" y="86"/>
                </a:cubicBezTo>
                <a:moveTo>
                  <a:pt x="25" y="58"/>
                </a:moveTo>
                <a:cubicBezTo>
                  <a:pt x="25" y="58"/>
                  <a:pt x="25" y="58"/>
                  <a:pt x="25" y="58"/>
                </a:cubicBezTo>
                <a:cubicBezTo>
                  <a:pt x="25" y="58"/>
                  <a:pt x="25" y="58"/>
                  <a:pt x="25" y="58"/>
                </a:cubicBezTo>
                <a:cubicBezTo>
                  <a:pt x="25" y="58"/>
                  <a:pt x="25" y="58"/>
                  <a:pt x="25" y="58"/>
                </a:cubicBezTo>
                <a:moveTo>
                  <a:pt x="25" y="58"/>
                </a:moveTo>
                <a:cubicBezTo>
                  <a:pt x="25" y="58"/>
                  <a:pt x="25" y="58"/>
                  <a:pt x="25" y="58"/>
                </a:cubicBezTo>
                <a:cubicBezTo>
                  <a:pt x="25" y="58"/>
                  <a:pt x="25" y="58"/>
                  <a:pt x="25" y="58"/>
                </a:cubicBezTo>
                <a:moveTo>
                  <a:pt x="25" y="58"/>
                </a:moveTo>
                <a:cubicBezTo>
                  <a:pt x="25" y="58"/>
                  <a:pt x="25" y="58"/>
                  <a:pt x="25" y="58"/>
                </a:cubicBezTo>
                <a:cubicBezTo>
                  <a:pt x="25" y="58"/>
                  <a:pt x="25" y="58"/>
                  <a:pt x="25" y="58"/>
                </a:cubicBezTo>
                <a:moveTo>
                  <a:pt x="25" y="57"/>
                </a:moveTo>
                <a:cubicBezTo>
                  <a:pt x="25" y="57"/>
                  <a:pt x="25" y="57"/>
                  <a:pt x="25" y="58"/>
                </a:cubicBezTo>
                <a:cubicBezTo>
                  <a:pt x="25" y="57"/>
                  <a:pt x="25" y="57"/>
                  <a:pt x="25" y="57"/>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3" y="39"/>
                </a:moveTo>
                <a:cubicBezTo>
                  <a:pt x="23" y="39"/>
                  <a:pt x="23" y="39"/>
                  <a:pt x="23" y="39"/>
                </a:cubicBezTo>
                <a:cubicBezTo>
                  <a:pt x="23" y="39"/>
                  <a:pt x="23" y="39"/>
                  <a:pt x="23" y="39"/>
                </a:cubicBezTo>
                <a:moveTo>
                  <a:pt x="23" y="39"/>
                </a:moveTo>
                <a:cubicBezTo>
                  <a:pt x="23" y="39"/>
                  <a:pt x="23" y="39"/>
                  <a:pt x="23" y="39"/>
                </a:cubicBezTo>
                <a:cubicBezTo>
                  <a:pt x="23" y="39"/>
                  <a:pt x="23" y="39"/>
                  <a:pt x="23" y="39"/>
                </a:cubicBezTo>
                <a:moveTo>
                  <a:pt x="23" y="39"/>
                </a:moveTo>
                <a:cubicBezTo>
                  <a:pt x="23" y="39"/>
                  <a:pt x="23" y="39"/>
                  <a:pt x="23" y="39"/>
                </a:cubicBezTo>
                <a:cubicBezTo>
                  <a:pt x="23" y="39"/>
                  <a:pt x="23" y="39"/>
                  <a:pt x="23" y="39"/>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0" y="0"/>
                </a:moveTo>
                <a:cubicBezTo>
                  <a:pt x="0" y="1"/>
                  <a:pt x="0" y="1"/>
                  <a:pt x="0" y="1"/>
                </a:cubicBezTo>
                <a:cubicBezTo>
                  <a:pt x="1" y="1"/>
                  <a:pt x="1" y="1"/>
                  <a:pt x="1" y="1"/>
                </a:cubicBezTo>
                <a:cubicBezTo>
                  <a:pt x="11" y="11"/>
                  <a:pt x="19" y="23"/>
                  <a:pt x="23" y="37"/>
                </a:cubicBezTo>
                <a:cubicBezTo>
                  <a:pt x="19" y="23"/>
                  <a:pt x="11" y="10"/>
                  <a:pt x="0" y="0"/>
                </a:cubicBezTo>
              </a:path>
            </a:pathLst>
          </a:custGeom>
          <a:solidFill>
            <a:srgbClr val="4D96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3" name="任意多边形 24"/>
          <p:cNvSpPr/>
          <p:nvPr>
            <p:custDataLst>
              <p:tags r:id="rId19"/>
            </p:custDataLst>
          </p:nvPr>
        </p:nvSpPr>
        <p:spPr bwMode="auto">
          <a:xfrm>
            <a:off x="5389796" y="3146743"/>
            <a:ext cx="224155" cy="221615"/>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close/>
              </a:path>
            </a:pathLst>
          </a:custGeom>
          <a:solidFill>
            <a:srgbClr val="53A5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4" name="任意多边形 25"/>
          <p:cNvSpPr/>
          <p:nvPr>
            <p:custDataLst>
              <p:tags r:id="rId20"/>
            </p:custDataLst>
          </p:nvPr>
        </p:nvSpPr>
        <p:spPr bwMode="auto">
          <a:xfrm>
            <a:off x="5389796" y="3146743"/>
            <a:ext cx="224155" cy="221615"/>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5" name="任意多边形 26"/>
          <p:cNvSpPr/>
          <p:nvPr>
            <p:custDataLst>
              <p:tags r:id="rId21"/>
            </p:custDataLst>
          </p:nvPr>
        </p:nvSpPr>
        <p:spPr bwMode="auto">
          <a:xfrm>
            <a:off x="5613951" y="3194368"/>
            <a:ext cx="176530" cy="173990"/>
          </a:xfrm>
          <a:custGeom>
            <a:avLst/>
            <a:gdLst>
              <a:gd name="T0" fmla="*/ 63 w 63"/>
              <a:gd name="T1" fmla="*/ 0 h 62"/>
              <a:gd name="T2" fmla="*/ 62 w 63"/>
              <a:gd name="T3" fmla="*/ 1 h 62"/>
              <a:gd name="T4" fmla="*/ 50 w 63"/>
              <a:gd name="T5" fmla="*/ 12 h 62"/>
              <a:gd name="T6" fmla="*/ 0 w 63"/>
              <a:gd name="T7" fmla="*/ 62 h 62"/>
              <a:gd name="T8" fmla="*/ 0 w 63"/>
              <a:gd name="T9" fmla="*/ 62 h 62"/>
              <a:gd name="T10" fmla="*/ 50 w 63"/>
              <a:gd name="T11" fmla="*/ 12 h 62"/>
              <a:gd name="T12" fmla="*/ 62 w 63"/>
              <a:gd name="T13" fmla="*/ 1 h 62"/>
              <a:gd name="T14" fmla="*/ 63 w 63"/>
              <a:gd name="T15" fmla="*/ 0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2">
                <a:moveTo>
                  <a:pt x="63" y="0"/>
                </a:moveTo>
                <a:cubicBezTo>
                  <a:pt x="63" y="0"/>
                  <a:pt x="62" y="0"/>
                  <a:pt x="62" y="1"/>
                </a:cubicBezTo>
                <a:cubicBezTo>
                  <a:pt x="50" y="12"/>
                  <a:pt x="50" y="12"/>
                  <a:pt x="50" y="12"/>
                </a:cubicBezTo>
                <a:cubicBezTo>
                  <a:pt x="0" y="62"/>
                  <a:pt x="0" y="62"/>
                  <a:pt x="0" y="62"/>
                </a:cubicBezTo>
                <a:cubicBezTo>
                  <a:pt x="0" y="62"/>
                  <a:pt x="0" y="62"/>
                  <a:pt x="0" y="62"/>
                </a:cubicBezTo>
                <a:cubicBezTo>
                  <a:pt x="50" y="12"/>
                  <a:pt x="50" y="12"/>
                  <a:pt x="50" y="12"/>
                </a:cubicBezTo>
                <a:cubicBezTo>
                  <a:pt x="62" y="1"/>
                  <a:pt x="62" y="1"/>
                  <a:pt x="62" y="1"/>
                </a:cubicBezTo>
                <a:cubicBezTo>
                  <a:pt x="62" y="0"/>
                  <a:pt x="63" y="0"/>
                  <a:pt x="63" y="0"/>
                </a:cubicBezTo>
              </a:path>
            </a:pathLst>
          </a:custGeom>
          <a:solidFill>
            <a:srgbClr val="4989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6" name="任意多边形 27"/>
          <p:cNvSpPr/>
          <p:nvPr>
            <p:custDataLst>
              <p:tags r:id="rId22"/>
            </p:custDataLst>
          </p:nvPr>
        </p:nvSpPr>
        <p:spPr bwMode="auto">
          <a:xfrm>
            <a:off x="5389796" y="3368358"/>
            <a:ext cx="224155" cy="22415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 name="T10" fmla="*/ 170 w 170"/>
              <a:gd name="T11" fmla="*/ 0 h 170"/>
            </a:gdLst>
            <a:ahLst/>
            <a:cxnLst>
              <a:cxn ang="0">
                <a:pos x="T0" y="T1"/>
              </a:cxn>
              <a:cxn ang="0">
                <a:pos x="T2" y="T3"/>
              </a:cxn>
              <a:cxn ang="0">
                <a:pos x="T4" y="T5"/>
              </a:cxn>
              <a:cxn ang="0">
                <a:pos x="T6" y="T7"/>
              </a:cxn>
              <a:cxn ang="0">
                <a:pos x="T8" y="T9"/>
              </a:cxn>
              <a:cxn ang="0">
                <a:pos x="T10" y="T11"/>
              </a:cxn>
            </a:cxnLst>
            <a:rect l="0" t="0" r="r" b="b"/>
            <a:pathLst>
              <a:path w="170" h="170">
                <a:moveTo>
                  <a:pt x="170" y="0"/>
                </a:moveTo>
                <a:lnTo>
                  <a:pt x="170" y="0"/>
                </a:lnTo>
                <a:lnTo>
                  <a:pt x="0" y="170"/>
                </a:lnTo>
                <a:lnTo>
                  <a:pt x="0" y="170"/>
                </a:lnTo>
                <a:lnTo>
                  <a:pt x="170" y="0"/>
                </a:lnTo>
                <a:lnTo>
                  <a:pt x="170" y="0"/>
                </a:lnTo>
                <a:close/>
              </a:path>
            </a:pathLst>
          </a:custGeom>
          <a:solidFill>
            <a:srgbClr val="53A5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7" name="任意多边形 28"/>
          <p:cNvSpPr/>
          <p:nvPr>
            <p:custDataLst>
              <p:tags r:id="rId23"/>
            </p:custDataLst>
          </p:nvPr>
        </p:nvSpPr>
        <p:spPr bwMode="auto">
          <a:xfrm>
            <a:off x="5389796" y="3368358"/>
            <a:ext cx="224155" cy="22415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 name="T10" fmla="*/ 170 w 170"/>
              <a:gd name="T11" fmla="*/ 0 h 170"/>
            </a:gdLst>
            <a:ahLst/>
            <a:cxnLst>
              <a:cxn ang="0">
                <a:pos x="T0" y="T1"/>
              </a:cxn>
              <a:cxn ang="0">
                <a:pos x="T2" y="T3"/>
              </a:cxn>
              <a:cxn ang="0">
                <a:pos x="T4" y="T5"/>
              </a:cxn>
              <a:cxn ang="0">
                <a:pos x="T6" y="T7"/>
              </a:cxn>
              <a:cxn ang="0">
                <a:pos x="T8" y="T9"/>
              </a:cxn>
              <a:cxn ang="0">
                <a:pos x="T10" y="T11"/>
              </a:cxn>
            </a:cxnLst>
            <a:rect l="0" t="0" r="r" b="b"/>
            <a:pathLst>
              <a:path w="170" h="170">
                <a:moveTo>
                  <a:pt x="170" y="0"/>
                </a:moveTo>
                <a:lnTo>
                  <a:pt x="170" y="0"/>
                </a:lnTo>
                <a:lnTo>
                  <a:pt x="0" y="170"/>
                </a:lnTo>
                <a:lnTo>
                  <a:pt x="0" y="170"/>
                </a:lnTo>
                <a:lnTo>
                  <a:pt x="170" y="0"/>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8" name="任意多边形 29"/>
          <p:cNvSpPr/>
          <p:nvPr>
            <p:custDataLst>
              <p:tags r:id="rId24"/>
            </p:custDataLst>
          </p:nvPr>
        </p:nvSpPr>
        <p:spPr bwMode="auto">
          <a:xfrm>
            <a:off x="5694596" y="3451543"/>
            <a:ext cx="233680" cy="140970"/>
          </a:xfrm>
          <a:custGeom>
            <a:avLst/>
            <a:gdLst>
              <a:gd name="T0" fmla="*/ 83 w 83"/>
              <a:gd name="T1" fmla="*/ 50 h 50"/>
              <a:gd name="T2" fmla="*/ 83 w 83"/>
              <a:gd name="T3" fmla="*/ 50 h 50"/>
              <a:gd name="T4" fmla="*/ 83 w 83"/>
              <a:gd name="T5" fmla="*/ 50 h 50"/>
              <a:gd name="T6" fmla="*/ 0 w 83"/>
              <a:gd name="T7" fmla="*/ 0 h 50"/>
              <a:gd name="T8" fmla="*/ 21 w 83"/>
              <a:gd name="T9" fmla="*/ 21 h 50"/>
              <a:gd name="T10" fmla="*/ 33 w 83"/>
              <a:gd name="T11" fmla="*/ 32 h 50"/>
              <a:gd name="T12" fmla="*/ 44 w 83"/>
              <a:gd name="T13" fmla="*/ 40 h 50"/>
              <a:gd name="T14" fmla="*/ 33 w 83"/>
              <a:gd name="T15" fmla="*/ 32 h 50"/>
              <a:gd name="T16" fmla="*/ 21 w 83"/>
              <a:gd name="T17" fmla="*/ 21 h 50"/>
              <a:gd name="T18" fmla="*/ 0 w 83"/>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50">
                <a:moveTo>
                  <a:pt x="83" y="50"/>
                </a:moveTo>
                <a:cubicBezTo>
                  <a:pt x="83" y="50"/>
                  <a:pt x="83" y="50"/>
                  <a:pt x="83" y="50"/>
                </a:cubicBezTo>
                <a:cubicBezTo>
                  <a:pt x="83" y="50"/>
                  <a:pt x="83" y="50"/>
                  <a:pt x="83" y="50"/>
                </a:cubicBezTo>
                <a:moveTo>
                  <a:pt x="0" y="0"/>
                </a:moveTo>
                <a:cubicBezTo>
                  <a:pt x="21" y="21"/>
                  <a:pt x="21" y="21"/>
                  <a:pt x="21" y="21"/>
                </a:cubicBezTo>
                <a:cubicBezTo>
                  <a:pt x="33" y="32"/>
                  <a:pt x="33" y="32"/>
                  <a:pt x="33" y="32"/>
                </a:cubicBezTo>
                <a:cubicBezTo>
                  <a:pt x="36" y="35"/>
                  <a:pt x="40" y="38"/>
                  <a:pt x="44" y="40"/>
                </a:cubicBezTo>
                <a:cubicBezTo>
                  <a:pt x="40" y="38"/>
                  <a:pt x="36" y="35"/>
                  <a:pt x="33" y="32"/>
                </a:cubicBezTo>
                <a:cubicBezTo>
                  <a:pt x="21" y="21"/>
                  <a:pt x="21" y="21"/>
                  <a:pt x="21" y="21"/>
                </a:cubicBezTo>
                <a:cubicBezTo>
                  <a:pt x="0" y="0"/>
                  <a:pt x="0" y="0"/>
                  <a:pt x="0" y="0"/>
                </a:cubicBezTo>
              </a:path>
            </a:pathLst>
          </a:custGeom>
          <a:solidFill>
            <a:srgbClr val="4989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9" name="任意多边形 30"/>
          <p:cNvSpPr/>
          <p:nvPr>
            <p:custDataLst>
              <p:tags r:id="rId25"/>
            </p:custDataLst>
          </p:nvPr>
        </p:nvSpPr>
        <p:spPr bwMode="auto">
          <a:xfrm>
            <a:off x="5896526" y="2375853"/>
            <a:ext cx="71120" cy="162560"/>
          </a:xfrm>
          <a:custGeom>
            <a:avLst/>
            <a:gdLst>
              <a:gd name="T0" fmla="*/ 25 w 25"/>
              <a:gd name="T1" fmla="*/ 0 h 58"/>
              <a:gd name="T2" fmla="*/ 0 w 25"/>
              <a:gd name="T3" fmla="*/ 58 h 58"/>
              <a:gd name="T4" fmla="*/ 0 w 25"/>
              <a:gd name="T5" fmla="*/ 58 h 58"/>
              <a:gd name="T6" fmla="*/ 0 w 25"/>
              <a:gd name="T7" fmla="*/ 57 h 58"/>
              <a:gd name="T8" fmla="*/ 0 w 25"/>
              <a:gd name="T9" fmla="*/ 57 h 58"/>
              <a:gd name="T10" fmla="*/ 0 w 25"/>
              <a:gd name="T11" fmla="*/ 57 h 58"/>
              <a:gd name="T12" fmla="*/ 0 w 25"/>
              <a:gd name="T13" fmla="*/ 57 h 58"/>
              <a:gd name="T14" fmla="*/ 0 w 25"/>
              <a:gd name="T15" fmla="*/ 57 h 58"/>
              <a:gd name="T16" fmla="*/ 0 w 25"/>
              <a:gd name="T17" fmla="*/ 57 h 58"/>
              <a:gd name="T18" fmla="*/ 0 w 25"/>
              <a:gd name="T19" fmla="*/ 57 h 58"/>
              <a:gd name="T20" fmla="*/ 0 w 25"/>
              <a:gd name="T21" fmla="*/ 57 h 58"/>
              <a:gd name="T22" fmla="*/ 0 w 25"/>
              <a:gd name="T23" fmla="*/ 56 h 58"/>
              <a:gd name="T24" fmla="*/ 0 w 25"/>
              <a:gd name="T25" fmla="*/ 56 h 58"/>
              <a:gd name="T26" fmla="*/ 0 w 25"/>
              <a:gd name="T27" fmla="*/ 56 h 58"/>
              <a:gd name="T28" fmla="*/ 0 w 25"/>
              <a:gd name="T29" fmla="*/ 56 h 58"/>
              <a:gd name="T30" fmla="*/ 0 w 25"/>
              <a:gd name="T31" fmla="*/ 56 h 58"/>
              <a:gd name="T32" fmla="*/ 0 w 25"/>
              <a:gd name="T33" fmla="*/ 56 h 58"/>
              <a:gd name="T34" fmla="*/ 0 w 25"/>
              <a:gd name="T35" fmla="*/ 56 h 58"/>
              <a:gd name="T36" fmla="*/ 0 w 25"/>
              <a:gd name="T37" fmla="*/ 56 h 58"/>
              <a:gd name="T38" fmla="*/ 0 w 25"/>
              <a:gd name="T39" fmla="*/ 55 h 58"/>
              <a:gd name="T40" fmla="*/ 0 w 25"/>
              <a:gd name="T41" fmla="*/ 55 h 58"/>
              <a:gd name="T42" fmla="*/ 0 w 25"/>
              <a:gd name="T43" fmla="*/ 55 h 58"/>
              <a:gd name="T44" fmla="*/ 0 w 25"/>
              <a:gd name="T45" fmla="*/ 55 h 58"/>
              <a:gd name="T46" fmla="*/ 0 w 25"/>
              <a:gd name="T47" fmla="*/ 55 h 58"/>
              <a:gd name="T48" fmla="*/ 0 w 25"/>
              <a:gd name="T49" fmla="*/ 55 h 58"/>
              <a:gd name="T50" fmla="*/ 0 w 25"/>
              <a:gd name="T51" fmla="*/ 55 h 58"/>
              <a:gd name="T52" fmla="*/ 0 w 25"/>
              <a:gd name="T53" fmla="*/ 54 h 58"/>
              <a:gd name="T54" fmla="*/ 0 w 25"/>
              <a:gd name="T55" fmla="*/ 54 h 58"/>
              <a:gd name="T56" fmla="*/ 0 w 25"/>
              <a:gd name="T57" fmla="*/ 54 h 58"/>
              <a:gd name="T58" fmla="*/ 0 w 25"/>
              <a:gd name="T59" fmla="*/ 54 h 58"/>
              <a:gd name="T60" fmla="*/ 0 w 25"/>
              <a:gd name="T61" fmla="*/ 54 h 58"/>
              <a:gd name="T62" fmla="*/ 0 w 25"/>
              <a:gd name="T63" fmla="*/ 54 h 58"/>
              <a:gd name="T64" fmla="*/ 0 w 25"/>
              <a:gd name="T65" fmla="*/ 54 h 58"/>
              <a:gd name="T66" fmla="*/ 0 w 25"/>
              <a:gd name="T67" fmla="*/ 54 h 58"/>
              <a:gd name="T68" fmla="*/ 0 w 25"/>
              <a:gd name="T69" fmla="*/ 53 h 58"/>
              <a:gd name="T70" fmla="*/ 0 w 25"/>
              <a:gd name="T71" fmla="*/ 53 h 58"/>
              <a:gd name="T72" fmla="*/ 0 w 25"/>
              <a:gd name="T73" fmla="*/ 53 h 58"/>
              <a:gd name="T74" fmla="*/ 0 w 25"/>
              <a:gd name="T75" fmla="*/ 53 h 58"/>
              <a:gd name="T76" fmla="*/ 0 w 25"/>
              <a:gd name="T77" fmla="*/ 53 h 58"/>
              <a:gd name="T78" fmla="*/ 0 w 25"/>
              <a:gd name="T79" fmla="*/ 53 h 58"/>
              <a:gd name="T80" fmla="*/ 0 w 25"/>
              <a:gd name="T81" fmla="*/ 53 h 58"/>
              <a:gd name="T82" fmla="*/ 0 w 25"/>
              <a:gd name="T83" fmla="*/ 53 h 58"/>
              <a:gd name="T84" fmla="*/ 0 w 25"/>
              <a:gd name="T85" fmla="*/ 52 h 58"/>
              <a:gd name="T86" fmla="*/ 0 w 25"/>
              <a:gd name="T87" fmla="*/ 52 h 58"/>
              <a:gd name="T88" fmla="*/ 3 w 25"/>
              <a:gd name="T89" fmla="*/ 36 h 58"/>
              <a:gd name="T90" fmla="*/ 3 w 25"/>
              <a:gd name="T91" fmla="*/ 36 h 58"/>
              <a:gd name="T92" fmla="*/ 3 w 25"/>
              <a:gd name="T93" fmla="*/ 36 h 58"/>
              <a:gd name="T94" fmla="*/ 3 w 25"/>
              <a:gd name="T95" fmla="*/ 36 h 58"/>
              <a:gd name="T96" fmla="*/ 3 w 25"/>
              <a:gd name="T97" fmla="*/ 35 h 58"/>
              <a:gd name="T98" fmla="*/ 3 w 25"/>
              <a:gd name="T99" fmla="*/ 35 h 58"/>
              <a:gd name="T100" fmla="*/ 3 w 25"/>
              <a:gd name="T101" fmla="*/ 35 h 58"/>
              <a:gd name="T102" fmla="*/ 3 w 25"/>
              <a:gd name="T103" fmla="*/ 35 h 58"/>
              <a:gd name="T104" fmla="*/ 3 w 25"/>
              <a:gd name="T105" fmla="*/ 35 h 58"/>
              <a:gd name="T106" fmla="*/ 25 w 25"/>
              <a:gd name="T107" fmla="*/ 0 h 58"/>
              <a:gd name="T108" fmla="*/ 25 w 25"/>
              <a:gd name="T10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 h="58">
                <a:moveTo>
                  <a:pt x="25" y="0"/>
                </a:moveTo>
                <a:cubicBezTo>
                  <a:pt x="9" y="14"/>
                  <a:pt x="0" y="35"/>
                  <a:pt x="0" y="58"/>
                </a:cubicBezTo>
                <a:cubicBezTo>
                  <a:pt x="0" y="58"/>
                  <a:pt x="0" y="58"/>
                  <a:pt x="0" y="58"/>
                </a:cubicBezTo>
                <a:cubicBezTo>
                  <a:pt x="0" y="58"/>
                  <a:pt x="0" y="58"/>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3"/>
                  <a:pt x="0" y="53"/>
                </a:cubicBezTo>
                <a:cubicBezTo>
                  <a:pt x="0" y="53"/>
                  <a:pt x="0" y="53"/>
                  <a:pt x="0" y="53"/>
                </a:cubicBezTo>
                <a:cubicBezTo>
                  <a:pt x="0" y="53"/>
                  <a:pt x="0" y="53"/>
                  <a:pt x="0" y="53"/>
                </a:cubicBezTo>
                <a:cubicBezTo>
                  <a:pt x="0" y="53"/>
                  <a:pt x="0" y="53"/>
                  <a:pt x="0" y="53"/>
                </a:cubicBezTo>
                <a:cubicBezTo>
                  <a:pt x="0" y="53"/>
                  <a:pt x="0" y="53"/>
                  <a:pt x="0" y="53"/>
                </a:cubicBezTo>
                <a:cubicBezTo>
                  <a:pt x="0" y="53"/>
                  <a:pt x="0" y="53"/>
                  <a:pt x="0" y="53"/>
                </a:cubicBezTo>
                <a:cubicBezTo>
                  <a:pt x="0" y="53"/>
                  <a:pt x="0" y="53"/>
                  <a:pt x="0" y="53"/>
                </a:cubicBezTo>
                <a:cubicBezTo>
                  <a:pt x="0" y="53"/>
                  <a:pt x="0" y="53"/>
                  <a:pt x="0" y="53"/>
                </a:cubicBezTo>
                <a:cubicBezTo>
                  <a:pt x="0" y="53"/>
                  <a:pt x="0" y="52"/>
                  <a:pt x="0" y="52"/>
                </a:cubicBezTo>
                <a:cubicBezTo>
                  <a:pt x="0" y="52"/>
                  <a:pt x="0" y="52"/>
                  <a:pt x="0" y="52"/>
                </a:cubicBezTo>
                <a:cubicBezTo>
                  <a:pt x="0" y="47"/>
                  <a:pt x="1" y="41"/>
                  <a:pt x="3" y="36"/>
                </a:cubicBezTo>
                <a:cubicBezTo>
                  <a:pt x="3" y="36"/>
                  <a:pt x="3" y="36"/>
                  <a:pt x="3" y="36"/>
                </a:cubicBezTo>
                <a:cubicBezTo>
                  <a:pt x="3" y="36"/>
                  <a:pt x="3" y="36"/>
                  <a:pt x="3" y="36"/>
                </a:cubicBezTo>
                <a:cubicBezTo>
                  <a:pt x="3" y="36"/>
                  <a:pt x="3" y="36"/>
                  <a:pt x="3" y="36"/>
                </a:cubicBezTo>
                <a:cubicBezTo>
                  <a:pt x="3" y="35"/>
                  <a:pt x="3" y="35"/>
                  <a:pt x="3" y="35"/>
                </a:cubicBezTo>
                <a:cubicBezTo>
                  <a:pt x="3" y="35"/>
                  <a:pt x="3" y="35"/>
                  <a:pt x="3" y="35"/>
                </a:cubicBezTo>
                <a:cubicBezTo>
                  <a:pt x="3" y="35"/>
                  <a:pt x="3" y="35"/>
                  <a:pt x="3" y="35"/>
                </a:cubicBezTo>
                <a:cubicBezTo>
                  <a:pt x="3" y="35"/>
                  <a:pt x="3" y="35"/>
                  <a:pt x="3" y="35"/>
                </a:cubicBezTo>
                <a:cubicBezTo>
                  <a:pt x="3" y="35"/>
                  <a:pt x="3" y="35"/>
                  <a:pt x="3" y="35"/>
                </a:cubicBezTo>
                <a:cubicBezTo>
                  <a:pt x="7" y="21"/>
                  <a:pt x="15" y="9"/>
                  <a:pt x="25" y="0"/>
                </a:cubicBezTo>
                <a:cubicBezTo>
                  <a:pt x="25" y="0"/>
                  <a:pt x="25" y="0"/>
                  <a:pt x="25"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0" name="任意多边形 31"/>
          <p:cNvSpPr/>
          <p:nvPr>
            <p:custDataLst>
              <p:tags r:id="rId26"/>
            </p:custDataLst>
          </p:nvPr>
        </p:nvSpPr>
        <p:spPr bwMode="auto">
          <a:xfrm>
            <a:off x="5896526" y="2375853"/>
            <a:ext cx="71120" cy="162560"/>
          </a:xfrm>
          <a:custGeom>
            <a:avLst/>
            <a:gdLst>
              <a:gd name="T0" fmla="*/ 0 w 25"/>
              <a:gd name="T1" fmla="*/ 58 h 58"/>
              <a:gd name="T2" fmla="*/ 0 w 25"/>
              <a:gd name="T3" fmla="*/ 57 h 58"/>
              <a:gd name="T4" fmla="*/ 0 w 25"/>
              <a:gd name="T5" fmla="*/ 57 h 58"/>
              <a:gd name="T6" fmla="*/ 0 w 25"/>
              <a:gd name="T7" fmla="*/ 57 h 58"/>
              <a:gd name="T8" fmla="*/ 0 w 25"/>
              <a:gd name="T9" fmla="*/ 57 h 58"/>
              <a:gd name="T10" fmla="*/ 0 w 25"/>
              <a:gd name="T11" fmla="*/ 57 h 58"/>
              <a:gd name="T12" fmla="*/ 0 w 25"/>
              <a:gd name="T13" fmla="*/ 56 h 58"/>
              <a:gd name="T14" fmla="*/ 0 w 25"/>
              <a:gd name="T15" fmla="*/ 56 h 58"/>
              <a:gd name="T16" fmla="*/ 0 w 25"/>
              <a:gd name="T17" fmla="*/ 56 h 58"/>
              <a:gd name="T18" fmla="*/ 0 w 25"/>
              <a:gd name="T19" fmla="*/ 56 h 58"/>
              <a:gd name="T20" fmla="*/ 0 w 25"/>
              <a:gd name="T21" fmla="*/ 56 h 58"/>
              <a:gd name="T22" fmla="*/ 0 w 25"/>
              <a:gd name="T23" fmla="*/ 56 h 58"/>
              <a:gd name="T24" fmla="*/ 0 w 25"/>
              <a:gd name="T25" fmla="*/ 55 h 58"/>
              <a:gd name="T26" fmla="*/ 0 w 25"/>
              <a:gd name="T27" fmla="*/ 55 h 58"/>
              <a:gd name="T28" fmla="*/ 0 w 25"/>
              <a:gd name="T29" fmla="*/ 55 h 58"/>
              <a:gd name="T30" fmla="*/ 0 w 25"/>
              <a:gd name="T31" fmla="*/ 55 h 58"/>
              <a:gd name="T32" fmla="*/ 0 w 25"/>
              <a:gd name="T33" fmla="*/ 55 h 58"/>
              <a:gd name="T34" fmla="*/ 0 w 25"/>
              <a:gd name="T35" fmla="*/ 55 h 58"/>
              <a:gd name="T36" fmla="*/ 0 w 25"/>
              <a:gd name="T37" fmla="*/ 54 h 58"/>
              <a:gd name="T38" fmla="*/ 0 w 25"/>
              <a:gd name="T39" fmla="*/ 54 h 58"/>
              <a:gd name="T40" fmla="*/ 0 w 25"/>
              <a:gd name="T41" fmla="*/ 54 h 58"/>
              <a:gd name="T42" fmla="*/ 0 w 25"/>
              <a:gd name="T43" fmla="*/ 54 h 58"/>
              <a:gd name="T44" fmla="*/ 0 w 25"/>
              <a:gd name="T45" fmla="*/ 54 h 58"/>
              <a:gd name="T46" fmla="*/ 0 w 25"/>
              <a:gd name="T47" fmla="*/ 54 h 58"/>
              <a:gd name="T48" fmla="*/ 0 w 25"/>
              <a:gd name="T49" fmla="*/ 53 h 58"/>
              <a:gd name="T50" fmla="*/ 0 w 25"/>
              <a:gd name="T51" fmla="*/ 53 h 58"/>
              <a:gd name="T52" fmla="*/ 0 w 25"/>
              <a:gd name="T53" fmla="*/ 53 h 58"/>
              <a:gd name="T54" fmla="*/ 0 w 25"/>
              <a:gd name="T55" fmla="*/ 53 h 58"/>
              <a:gd name="T56" fmla="*/ 0 w 25"/>
              <a:gd name="T57" fmla="*/ 53 h 58"/>
              <a:gd name="T58" fmla="*/ 0 w 25"/>
              <a:gd name="T59" fmla="*/ 53 h 58"/>
              <a:gd name="T60" fmla="*/ 0 w 25"/>
              <a:gd name="T61" fmla="*/ 52 h 58"/>
              <a:gd name="T62" fmla="*/ 0 w 25"/>
              <a:gd name="T63" fmla="*/ 52 h 58"/>
              <a:gd name="T64" fmla="*/ 3 w 25"/>
              <a:gd name="T65" fmla="*/ 36 h 58"/>
              <a:gd name="T66" fmla="*/ 3 w 25"/>
              <a:gd name="T67" fmla="*/ 36 h 58"/>
              <a:gd name="T68" fmla="*/ 3 w 25"/>
              <a:gd name="T69" fmla="*/ 36 h 58"/>
              <a:gd name="T70" fmla="*/ 3 w 25"/>
              <a:gd name="T71" fmla="*/ 35 h 58"/>
              <a:gd name="T72" fmla="*/ 3 w 25"/>
              <a:gd name="T73" fmla="*/ 35 h 58"/>
              <a:gd name="T74" fmla="*/ 3 w 25"/>
              <a:gd name="T75" fmla="*/ 35 h 58"/>
              <a:gd name="T76" fmla="*/ 3 w 25"/>
              <a:gd name="T77" fmla="*/ 35 h 58"/>
              <a:gd name="T78" fmla="*/ 25 w 25"/>
              <a:gd name="T7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 h="58">
                <a:moveTo>
                  <a:pt x="0" y="57"/>
                </a:moveTo>
                <a:cubicBezTo>
                  <a:pt x="0" y="58"/>
                  <a:pt x="0" y="58"/>
                  <a:pt x="0" y="58"/>
                </a:cubicBezTo>
                <a:cubicBezTo>
                  <a:pt x="0" y="58"/>
                  <a:pt x="0" y="58"/>
                  <a:pt x="0" y="58"/>
                </a:cubicBezTo>
                <a:cubicBezTo>
                  <a:pt x="0" y="58"/>
                  <a:pt x="0" y="58"/>
                  <a:pt x="0" y="57"/>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6"/>
                </a:moveTo>
                <a:cubicBezTo>
                  <a:pt x="0" y="56"/>
                  <a:pt x="0" y="57"/>
                  <a:pt x="0" y="57"/>
                </a:cubicBezTo>
                <a:cubicBezTo>
                  <a:pt x="0" y="57"/>
                  <a:pt x="0" y="56"/>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5"/>
                </a:moveTo>
                <a:cubicBezTo>
                  <a:pt x="0" y="55"/>
                  <a:pt x="0" y="55"/>
                  <a:pt x="0" y="56"/>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3"/>
                </a:moveTo>
                <a:cubicBezTo>
                  <a:pt x="0" y="53"/>
                  <a:pt x="0" y="53"/>
                  <a:pt x="0" y="53"/>
                </a:cubicBezTo>
                <a:cubicBezTo>
                  <a:pt x="0" y="53"/>
                  <a:pt x="0" y="53"/>
                  <a:pt x="0" y="53"/>
                </a:cubicBezTo>
                <a:moveTo>
                  <a:pt x="0" y="53"/>
                </a:moveTo>
                <a:cubicBezTo>
                  <a:pt x="0" y="53"/>
                  <a:pt x="0" y="53"/>
                  <a:pt x="0" y="53"/>
                </a:cubicBezTo>
                <a:cubicBezTo>
                  <a:pt x="0" y="53"/>
                  <a:pt x="0" y="53"/>
                  <a:pt x="0" y="53"/>
                </a:cubicBezTo>
                <a:moveTo>
                  <a:pt x="0" y="53"/>
                </a:moveTo>
                <a:cubicBezTo>
                  <a:pt x="0" y="53"/>
                  <a:pt x="0" y="53"/>
                  <a:pt x="0" y="53"/>
                </a:cubicBezTo>
                <a:cubicBezTo>
                  <a:pt x="0" y="53"/>
                  <a:pt x="0" y="53"/>
                  <a:pt x="0" y="53"/>
                </a:cubicBezTo>
                <a:moveTo>
                  <a:pt x="0" y="53"/>
                </a:moveTo>
                <a:cubicBezTo>
                  <a:pt x="0" y="53"/>
                  <a:pt x="0" y="53"/>
                  <a:pt x="0" y="53"/>
                </a:cubicBezTo>
                <a:cubicBezTo>
                  <a:pt x="0" y="53"/>
                  <a:pt x="0" y="53"/>
                  <a:pt x="0" y="53"/>
                </a:cubicBezTo>
                <a:moveTo>
                  <a:pt x="0" y="52"/>
                </a:moveTo>
                <a:cubicBezTo>
                  <a:pt x="0" y="52"/>
                  <a:pt x="0" y="52"/>
                  <a:pt x="0" y="52"/>
                </a:cubicBezTo>
                <a:cubicBezTo>
                  <a:pt x="0" y="52"/>
                  <a:pt x="0" y="52"/>
                  <a:pt x="0" y="52"/>
                </a:cubicBezTo>
                <a:moveTo>
                  <a:pt x="3" y="36"/>
                </a:moveTo>
                <a:cubicBezTo>
                  <a:pt x="3" y="36"/>
                  <a:pt x="3" y="36"/>
                  <a:pt x="3" y="36"/>
                </a:cubicBezTo>
                <a:cubicBezTo>
                  <a:pt x="3" y="36"/>
                  <a:pt x="3" y="36"/>
                  <a:pt x="3" y="36"/>
                </a:cubicBezTo>
                <a:moveTo>
                  <a:pt x="3" y="36"/>
                </a:moveTo>
                <a:cubicBezTo>
                  <a:pt x="3" y="36"/>
                  <a:pt x="3" y="36"/>
                  <a:pt x="3" y="36"/>
                </a:cubicBezTo>
                <a:cubicBezTo>
                  <a:pt x="3" y="36"/>
                  <a:pt x="3" y="36"/>
                  <a:pt x="3" y="36"/>
                </a:cubicBezTo>
                <a:moveTo>
                  <a:pt x="3" y="35"/>
                </a:moveTo>
                <a:cubicBezTo>
                  <a:pt x="3" y="35"/>
                  <a:pt x="3" y="35"/>
                  <a:pt x="3" y="35"/>
                </a:cubicBezTo>
                <a:cubicBezTo>
                  <a:pt x="3" y="35"/>
                  <a:pt x="3" y="35"/>
                  <a:pt x="3" y="35"/>
                </a:cubicBezTo>
                <a:moveTo>
                  <a:pt x="3" y="35"/>
                </a:moveTo>
                <a:cubicBezTo>
                  <a:pt x="3" y="35"/>
                  <a:pt x="3" y="35"/>
                  <a:pt x="3" y="35"/>
                </a:cubicBezTo>
                <a:cubicBezTo>
                  <a:pt x="3" y="35"/>
                  <a:pt x="3" y="35"/>
                  <a:pt x="3" y="35"/>
                </a:cubicBezTo>
                <a:moveTo>
                  <a:pt x="25" y="0"/>
                </a:moveTo>
                <a:cubicBezTo>
                  <a:pt x="15" y="9"/>
                  <a:pt x="7" y="21"/>
                  <a:pt x="3" y="35"/>
                </a:cubicBezTo>
                <a:cubicBezTo>
                  <a:pt x="7" y="22"/>
                  <a:pt x="14" y="10"/>
                  <a:pt x="24" y="0"/>
                </a:cubicBezTo>
                <a:cubicBezTo>
                  <a:pt x="25" y="0"/>
                  <a:pt x="25" y="0"/>
                  <a:pt x="25" y="0"/>
                </a:cubicBezTo>
                <a:cubicBezTo>
                  <a:pt x="25" y="0"/>
                  <a:pt x="25" y="0"/>
                  <a:pt x="25" y="0"/>
                </a:cubicBezTo>
              </a:path>
            </a:pathLst>
          </a:custGeom>
          <a:solidFill>
            <a:srgbClr val="C149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1" name="任意多边形 32"/>
          <p:cNvSpPr/>
          <p:nvPr>
            <p:custDataLst>
              <p:tags r:id="rId27"/>
            </p:custDataLst>
          </p:nvPr>
        </p:nvSpPr>
        <p:spPr bwMode="auto">
          <a:xfrm>
            <a:off x="5918751" y="2636203"/>
            <a:ext cx="48895" cy="64770"/>
          </a:xfrm>
          <a:custGeom>
            <a:avLst/>
            <a:gdLst>
              <a:gd name="T0" fmla="*/ 0 w 17"/>
              <a:gd name="T1" fmla="*/ 0 h 23"/>
              <a:gd name="T2" fmla="*/ 17 w 17"/>
              <a:gd name="T3" fmla="*/ 23 h 23"/>
              <a:gd name="T4" fmla="*/ 17 w 17"/>
              <a:gd name="T5" fmla="*/ 23 h 23"/>
              <a:gd name="T6" fmla="*/ 0 w 17"/>
              <a:gd name="T7" fmla="*/ 0 h 23"/>
              <a:gd name="T8" fmla="*/ 0 w 17"/>
              <a:gd name="T9" fmla="*/ 0 h 23"/>
              <a:gd name="T10" fmla="*/ 0 w 17"/>
              <a:gd name="T11" fmla="*/ 0 h 23"/>
              <a:gd name="T12" fmla="*/ 0 w 17"/>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17" h="23">
                <a:moveTo>
                  <a:pt x="0" y="0"/>
                </a:moveTo>
                <a:cubicBezTo>
                  <a:pt x="4" y="9"/>
                  <a:pt x="10" y="16"/>
                  <a:pt x="17" y="23"/>
                </a:cubicBezTo>
                <a:cubicBezTo>
                  <a:pt x="17" y="23"/>
                  <a:pt x="17" y="23"/>
                  <a:pt x="17" y="23"/>
                </a:cubicBezTo>
                <a:cubicBezTo>
                  <a:pt x="10" y="16"/>
                  <a:pt x="4" y="9"/>
                  <a:pt x="0" y="0"/>
                </a:cubicBezTo>
                <a:moveTo>
                  <a:pt x="0" y="0"/>
                </a:moveTo>
                <a:cubicBezTo>
                  <a:pt x="0" y="0"/>
                  <a:pt x="0" y="0"/>
                  <a:pt x="0" y="0"/>
                </a:cubicBezTo>
                <a:cubicBezTo>
                  <a:pt x="0" y="0"/>
                  <a:pt x="0" y="0"/>
                  <a:pt x="0"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2" name="任意多边形 33"/>
          <p:cNvSpPr/>
          <p:nvPr>
            <p:custDataLst>
              <p:tags r:id="rId28"/>
            </p:custDataLst>
          </p:nvPr>
        </p:nvSpPr>
        <p:spPr bwMode="auto">
          <a:xfrm>
            <a:off x="5910496" y="2617788"/>
            <a:ext cx="56515" cy="83185"/>
          </a:xfrm>
          <a:custGeom>
            <a:avLst/>
            <a:gdLst>
              <a:gd name="T0" fmla="*/ 0 w 20"/>
              <a:gd name="T1" fmla="*/ 0 h 30"/>
              <a:gd name="T2" fmla="*/ 3 w 20"/>
              <a:gd name="T3" fmla="*/ 7 h 30"/>
              <a:gd name="T4" fmla="*/ 3 w 20"/>
              <a:gd name="T5" fmla="*/ 7 h 30"/>
              <a:gd name="T6" fmla="*/ 3 w 20"/>
              <a:gd name="T7" fmla="*/ 7 h 30"/>
              <a:gd name="T8" fmla="*/ 20 w 20"/>
              <a:gd name="T9" fmla="*/ 30 h 30"/>
              <a:gd name="T10" fmla="*/ 20 w 20"/>
              <a:gd name="T11" fmla="*/ 30 h 30"/>
              <a:gd name="T12" fmla="*/ 19 w 20"/>
              <a:gd name="T13" fmla="*/ 29 h 30"/>
              <a:gd name="T14" fmla="*/ 0 w 20"/>
              <a:gd name="T15" fmla="*/ 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30">
                <a:moveTo>
                  <a:pt x="0" y="0"/>
                </a:moveTo>
                <a:cubicBezTo>
                  <a:pt x="1" y="3"/>
                  <a:pt x="2" y="5"/>
                  <a:pt x="3" y="7"/>
                </a:cubicBezTo>
                <a:cubicBezTo>
                  <a:pt x="3" y="7"/>
                  <a:pt x="3" y="7"/>
                  <a:pt x="3" y="7"/>
                </a:cubicBezTo>
                <a:cubicBezTo>
                  <a:pt x="3" y="7"/>
                  <a:pt x="3" y="7"/>
                  <a:pt x="3" y="7"/>
                </a:cubicBezTo>
                <a:cubicBezTo>
                  <a:pt x="7" y="16"/>
                  <a:pt x="13" y="23"/>
                  <a:pt x="20" y="30"/>
                </a:cubicBezTo>
                <a:cubicBezTo>
                  <a:pt x="20" y="30"/>
                  <a:pt x="20" y="30"/>
                  <a:pt x="20" y="30"/>
                </a:cubicBezTo>
                <a:cubicBezTo>
                  <a:pt x="19" y="29"/>
                  <a:pt x="19" y="29"/>
                  <a:pt x="19" y="29"/>
                </a:cubicBezTo>
                <a:cubicBezTo>
                  <a:pt x="11" y="21"/>
                  <a:pt x="4" y="11"/>
                  <a:pt x="0" y="0"/>
                </a:cubicBezTo>
              </a:path>
            </a:pathLst>
          </a:custGeom>
          <a:solidFill>
            <a:srgbClr val="C149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3" name="任意多边形 34"/>
          <p:cNvSpPr/>
          <p:nvPr>
            <p:custDataLst>
              <p:tags r:id="rId29"/>
            </p:custDataLst>
          </p:nvPr>
        </p:nvSpPr>
        <p:spPr bwMode="auto">
          <a:xfrm>
            <a:off x="6431831" y="2314258"/>
            <a:ext cx="224155" cy="22415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Lst>
            <a:ahLst/>
            <a:cxnLst>
              <a:cxn ang="0">
                <a:pos x="T0" y="T1"/>
              </a:cxn>
              <a:cxn ang="0">
                <a:pos x="T2" y="T3"/>
              </a:cxn>
              <a:cxn ang="0">
                <a:pos x="T4" y="T5"/>
              </a:cxn>
              <a:cxn ang="0">
                <a:pos x="T6" y="T7"/>
              </a:cxn>
              <a:cxn ang="0">
                <a:pos x="T8" y="T9"/>
              </a:cxn>
            </a:cxnLst>
            <a:rect l="0" t="0" r="r" b="b"/>
            <a:pathLst>
              <a:path w="170" h="170">
                <a:moveTo>
                  <a:pt x="170" y="0"/>
                </a:moveTo>
                <a:lnTo>
                  <a:pt x="170" y="0"/>
                </a:lnTo>
                <a:lnTo>
                  <a:pt x="0" y="170"/>
                </a:lnTo>
                <a:lnTo>
                  <a:pt x="0" y="170"/>
                </a:lnTo>
                <a:lnTo>
                  <a:pt x="170" y="0"/>
                </a:lnTo>
                <a:close/>
              </a:path>
            </a:pathLst>
          </a:custGeom>
          <a:solidFill>
            <a:srgbClr val="D54F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4" name="任意多边形 35"/>
          <p:cNvSpPr/>
          <p:nvPr>
            <p:custDataLst>
              <p:tags r:id="rId30"/>
            </p:custDataLst>
          </p:nvPr>
        </p:nvSpPr>
        <p:spPr bwMode="auto">
          <a:xfrm>
            <a:off x="6431831" y="2314258"/>
            <a:ext cx="224155" cy="22415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Lst>
            <a:ahLst/>
            <a:cxnLst>
              <a:cxn ang="0">
                <a:pos x="T0" y="T1"/>
              </a:cxn>
              <a:cxn ang="0">
                <a:pos x="T2" y="T3"/>
              </a:cxn>
              <a:cxn ang="0">
                <a:pos x="T4" y="T5"/>
              </a:cxn>
              <a:cxn ang="0">
                <a:pos x="T6" y="T7"/>
              </a:cxn>
              <a:cxn ang="0">
                <a:pos x="T8" y="T9"/>
              </a:cxn>
            </a:cxnLst>
            <a:rect l="0" t="0" r="r" b="b"/>
            <a:pathLst>
              <a:path w="170" h="170">
                <a:moveTo>
                  <a:pt x="170" y="0"/>
                </a:moveTo>
                <a:lnTo>
                  <a:pt x="170" y="0"/>
                </a:lnTo>
                <a:lnTo>
                  <a:pt x="0" y="170"/>
                </a:lnTo>
                <a:lnTo>
                  <a:pt x="0" y="170"/>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5" name="任意多边形 36"/>
          <p:cNvSpPr/>
          <p:nvPr>
            <p:custDataLst>
              <p:tags r:id="rId31"/>
            </p:custDataLst>
          </p:nvPr>
        </p:nvSpPr>
        <p:spPr bwMode="auto">
          <a:xfrm>
            <a:off x="6255301" y="2361883"/>
            <a:ext cx="176530" cy="176530"/>
          </a:xfrm>
          <a:custGeom>
            <a:avLst/>
            <a:gdLst>
              <a:gd name="T0" fmla="*/ 0 w 63"/>
              <a:gd name="T1" fmla="*/ 0 h 63"/>
              <a:gd name="T2" fmla="*/ 1 w 63"/>
              <a:gd name="T3" fmla="*/ 1 h 63"/>
              <a:gd name="T4" fmla="*/ 13 w 63"/>
              <a:gd name="T5" fmla="*/ 13 h 63"/>
              <a:gd name="T6" fmla="*/ 63 w 63"/>
              <a:gd name="T7" fmla="*/ 63 h 63"/>
              <a:gd name="T8" fmla="*/ 63 w 63"/>
              <a:gd name="T9" fmla="*/ 63 h 63"/>
              <a:gd name="T10" fmla="*/ 13 w 63"/>
              <a:gd name="T11" fmla="*/ 12 h 63"/>
              <a:gd name="T12" fmla="*/ 1 w 63"/>
              <a:gd name="T13" fmla="*/ 1 h 63"/>
              <a:gd name="T14" fmla="*/ 0 w 63"/>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3">
                <a:moveTo>
                  <a:pt x="0" y="0"/>
                </a:moveTo>
                <a:cubicBezTo>
                  <a:pt x="0" y="0"/>
                  <a:pt x="1" y="1"/>
                  <a:pt x="1" y="1"/>
                </a:cubicBezTo>
                <a:cubicBezTo>
                  <a:pt x="13" y="13"/>
                  <a:pt x="13" y="13"/>
                  <a:pt x="13" y="13"/>
                </a:cubicBezTo>
                <a:cubicBezTo>
                  <a:pt x="63" y="63"/>
                  <a:pt x="63" y="63"/>
                  <a:pt x="63" y="63"/>
                </a:cubicBezTo>
                <a:cubicBezTo>
                  <a:pt x="63" y="63"/>
                  <a:pt x="63" y="63"/>
                  <a:pt x="63" y="63"/>
                </a:cubicBezTo>
                <a:cubicBezTo>
                  <a:pt x="13" y="12"/>
                  <a:pt x="13" y="12"/>
                  <a:pt x="13" y="12"/>
                </a:cubicBezTo>
                <a:cubicBezTo>
                  <a:pt x="1" y="1"/>
                  <a:pt x="1" y="1"/>
                  <a:pt x="1" y="1"/>
                </a:cubicBezTo>
                <a:cubicBezTo>
                  <a:pt x="1" y="1"/>
                  <a:pt x="0" y="0"/>
                  <a:pt x="0" y="0"/>
                </a:cubicBezTo>
              </a:path>
            </a:pathLst>
          </a:custGeom>
          <a:solidFill>
            <a:srgbClr val="B1443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6" name="任意多边形 37"/>
          <p:cNvSpPr/>
          <p:nvPr>
            <p:custDataLst>
              <p:tags r:id="rId32"/>
            </p:custDataLst>
          </p:nvPr>
        </p:nvSpPr>
        <p:spPr bwMode="auto">
          <a:xfrm>
            <a:off x="6431831" y="2538413"/>
            <a:ext cx="224155" cy="221615"/>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close/>
              </a:path>
            </a:pathLst>
          </a:custGeom>
          <a:solidFill>
            <a:srgbClr val="D54F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7" name="任意多边形 38"/>
          <p:cNvSpPr/>
          <p:nvPr>
            <p:custDataLst>
              <p:tags r:id="rId33"/>
            </p:custDataLst>
          </p:nvPr>
        </p:nvSpPr>
        <p:spPr bwMode="auto">
          <a:xfrm>
            <a:off x="6431831" y="2538413"/>
            <a:ext cx="224155" cy="221615"/>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8" name="任意多边形 39"/>
          <p:cNvSpPr/>
          <p:nvPr>
            <p:custDataLst>
              <p:tags r:id="rId34"/>
            </p:custDataLst>
          </p:nvPr>
        </p:nvSpPr>
        <p:spPr bwMode="auto">
          <a:xfrm>
            <a:off x="6118141" y="2617788"/>
            <a:ext cx="236220" cy="142240"/>
          </a:xfrm>
          <a:custGeom>
            <a:avLst/>
            <a:gdLst>
              <a:gd name="T0" fmla="*/ 0 w 84"/>
              <a:gd name="T1" fmla="*/ 51 h 51"/>
              <a:gd name="T2" fmla="*/ 0 w 84"/>
              <a:gd name="T3" fmla="*/ 51 h 51"/>
              <a:gd name="T4" fmla="*/ 0 w 84"/>
              <a:gd name="T5" fmla="*/ 51 h 51"/>
              <a:gd name="T6" fmla="*/ 84 w 84"/>
              <a:gd name="T7" fmla="*/ 0 h 51"/>
              <a:gd name="T8" fmla="*/ 62 w 84"/>
              <a:gd name="T9" fmla="*/ 22 h 51"/>
              <a:gd name="T10" fmla="*/ 50 w 84"/>
              <a:gd name="T11" fmla="*/ 33 h 51"/>
              <a:gd name="T12" fmla="*/ 40 w 84"/>
              <a:gd name="T13" fmla="*/ 40 h 51"/>
              <a:gd name="T14" fmla="*/ 50 w 84"/>
              <a:gd name="T15" fmla="*/ 33 h 51"/>
              <a:gd name="T16" fmla="*/ 62 w 84"/>
              <a:gd name="T17" fmla="*/ 22 h 51"/>
              <a:gd name="T18" fmla="*/ 84 w 84"/>
              <a:gd name="T1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51">
                <a:moveTo>
                  <a:pt x="0" y="51"/>
                </a:moveTo>
                <a:cubicBezTo>
                  <a:pt x="0" y="51"/>
                  <a:pt x="0" y="51"/>
                  <a:pt x="0" y="51"/>
                </a:cubicBezTo>
                <a:cubicBezTo>
                  <a:pt x="0" y="51"/>
                  <a:pt x="0" y="51"/>
                  <a:pt x="0" y="51"/>
                </a:cubicBezTo>
                <a:moveTo>
                  <a:pt x="84" y="0"/>
                </a:moveTo>
                <a:cubicBezTo>
                  <a:pt x="62" y="22"/>
                  <a:pt x="62" y="22"/>
                  <a:pt x="62" y="22"/>
                </a:cubicBezTo>
                <a:cubicBezTo>
                  <a:pt x="50" y="33"/>
                  <a:pt x="50" y="33"/>
                  <a:pt x="50" y="33"/>
                </a:cubicBezTo>
                <a:cubicBezTo>
                  <a:pt x="47" y="36"/>
                  <a:pt x="44" y="38"/>
                  <a:pt x="40" y="40"/>
                </a:cubicBezTo>
                <a:cubicBezTo>
                  <a:pt x="44" y="38"/>
                  <a:pt x="47" y="36"/>
                  <a:pt x="50" y="33"/>
                </a:cubicBezTo>
                <a:cubicBezTo>
                  <a:pt x="62" y="22"/>
                  <a:pt x="62" y="22"/>
                  <a:pt x="62" y="22"/>
                </a:cubicBezTo>
                <a:cubicBezTo>
                  <a:pt x="84" y="0"/>
                  <a:pt x="84" y="0"/>
                  <a:pt x="84" y="0"/>
                </a:cubicBezTo>
              </a:path>
            </a:pathLst>
          </a:custGeom>
          <a:solidFill>
            <a:srgbClr val="B1443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9" name="任意多边形 40"/>
          <p:cNvSpPr/>
          <p:nvPr>
            <p:custDataLst>
              <p:tags r:id="rId35"/>
            </p:custDataLst>
          </p:nvPr>
        </p:nvSpPr>
        <p:spPr bwMode="auto">
          <a:xfrm>
            <a:off x="5896526" y="4037648"/>
            <a:ext cx="71120" cy="325755"/>
          </a:xfrm>
          <a:custGeom>
            <a:avLst/>
            <a:gdLst>
              <a:gd name="T0" fmla="*/ 25 w 25"/>
              <a:gd name="T1" fmla="*/ 116 h 116"/>
              <a:gd name="T2" fmla="*/ 8 w 25"/>
              <a:gd name="T3" fmla="*/ 93 h 116"/>
              <a:gd name="T4" fmla="*/ 8 w 25"/>
              <a:gd name="T5" fmla="*/ 93 h 116"/>
              <a:gd name="T6" fmla="*/ 25 w 25"/>
              <a:gd name="T7" fmla="*/ 0 h 116"/>
              <a:gd name="T8" fmla="*/ 0 w 25"/>
              <a:gd name="T9" fmla="*/ 58 h 116"/>
              <a:gd name="T10" fmla="*/ 0 w 25"/>
              <a:gd name="T11" fmla="*/ 58 h 116"/>
              <a:gd name="T12" fmla="*/ 0 w 25"/>
              <a:gd name="T13" fmla="*/ 57 h 116"/>
              <a:gd name="T14" fmla="*/ 0 w 25"/>
              <a:gd name="T15" fmla="*/ 57 h 116"/>
              <a:gd name="T16" fmla="*/ 0 w 25"/>
              <a:gd name="T17" fmla="*/ 57 h 116"/>
              <a:gd name="T18" fmla="*/ 0 w 25"/>
              <a:gd name="T19" fmla="*/ 57 h 116"/>
              <a:gd name="T20" fmla="*/ 0 w 25"/>
              <a:gd name="T21" fmla="*/ 56 h 116"/>
              <a:gd name="T22" fmla="*/ 0 w 25"/>
              <a:gd name="T23" fmla="*/ 56 h 116"/>
              <a:gd name="T24" fmla="*/ 0 w 25"/>
              <a:gd name="T25" fmla="*/ 56 h 116"/>
              <a:gd name="T26" fmla="*/ 0 w 25"/>
              <a:gd name="T27" fmla="*/ 56 h 116"/>
              <a:gd name="T28" fmla="*/ 0 w 25"/>
              <a:gd name="T29" fmla="*/ 55 h 116"/>
              <a:gd name="T30" fmla="*/ 0 w 25"/>
              <a:gd name="T31" fmla="*/ 55 h 116"/>
              <a:gd name="T32" fmla="*/ 0 w 25"/>
              <a:gd name="T33" fmla="*/ 55 h 116"/>
              <a:gd name="T34" fmla="*/ 0 w 25"/>
              <a:gd name="T35" fmla="*/ 55 h 116"/>
              <a:gd name="T36" fmla="*/ 0 w 25"/>
              <a:gd name="T37" fmla="*/ 54 h 116"/>
              <a:gd name="T38" fmla="*/ 0 w 25"/>
              <a:gd name="T39" fmla="*/ 54 h 116"/>
              <a:gd name="T40" fmla="*/ 0 w 25"/>
              <a:gd name="T41" fmla="*/ 54 h 116"/>
              <a:gd name="T42" fmla="*/ 0 w 25"/>
              <a:gd name="T43" fmla="*/ 54 h 116"/>
              <a:gd name="T44" fmla="*/ 0 w 25"/>
              <a:gd name="T45" fmla="*/ 53 h 116"/>
              <a:gd name="T46" fmla="*/ 0 w 25"/>
              <a:gd name="T47" fmla="*/ 53 h 116"/>
              <a:gd name="T48" fmla="*/ 3 w 25"/>
              <a:gd name="T49" fmla="*/ 34 h 116"/>
              <a:gd name="T50" fmla="*/ 3 w 25"/>
              <a:gd name="T51" fmla="*/ 34 h 116"/>
              <a:gd name="T52" fmla="*/ 3 w 25"/>
              <a:gd name="T53" fmla="*/ 34 h 116"/>
              <a:gd name="T54" fmla="*/ 3 w 25"/>
              <a:gd name="T55" fmla="*/ 34 h 116"/>
              <a:gd name="T56" fmla="*/ 4 w 25"/>
              <a:gd name="T57" fmla="*/ 33 h 116"/>
              <a:gd name="T58" fmla="*/ 4 w 25"/>
              <a:gd name="T59" fmla="*/ 33 h 116"/>
              <a:gd name="T60" fmla="*/ 4 w 25"/>
              <a:gd name="T61" fmla="*/ 33 h 116"/>
              <a:gd name="T62" fmla="*/ 4 w 25"/>
              <a:gd name="T63" fmla="*/ 33 h 116"/>
              <a:gd name="T64" fmla="*/ 4 w 25"/>
              <a:gd name="T65" fmla="*/ 33 h 116"/>
              <a:gd name="T66" fmla="*/ 25 w 25"/>
              <a:gd name="T6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 h="116">
                <a:moveTo>
                  <a:pt x="8" y="93"/>
                </a:moveTo>
                <a:cubicBezTo>
                  <a:pt x="12" y="102"/>
                  <a:pt x="18" y="110"/>
                  <a:pt x="25" y="116"/>
                </a:cubicBezTo>
                <a:cubicBezTo>
                  <a:pt x="25" y="116"/>
                  <a:pt x="25" y="116"/>
                  <a:pt x="25" y="116"/>
                </a:cubicBezTo>
                <a:cubicBezTo>
                  <a:pt x="18" y="109"/>
                  <a:pt x="12" y="102"/>
                  <a:pt x="8" y="93"/>
                </a:cubicBezTo>
                <a:moveTo>
                  <a:pt x="8" y="93"/>
                </a:moveTo>
                <a:cubicBezTo>
                  <a:pt x="8" y="93"/>
                  <a:pt x="8" y="93"/>
                  <a:pt x="8" y="93"/>
                </a:cubicBezTo>
                <a:cubicBezTo>
                  <a:pt x="8" y="93"/>
                  <a:pt x="8" y="93"/>
                  <a:pt x="8" y="93"/>
                </a:cubicBezTo>
                <a:moveTo>
                  <a:pt x="25" y="0"/>
                </a:moveTo>
                <a:cubicBezTo>
                  <a:pt x="9" y="14"/>
                  <a:pt x="0" y="35"/>
                  <a:pt x="0" y="58"/>
                </a:cubicBezTo>
                <a:cubicBezTo>
                  <a:pt x="0" y="58"/>
                  <a:pt x="0" y="58"/>
                  <a:pt x="0" y="58"/>
                </a:cubicBezTo>
                <a:cubicBezTo>
                  <a:pt x="0" y="58"/>
                  <a:pt x="0" y="58"/>
                  <a:pt x="0" y="58"/>
                </a:cubicBezTo>
                <a:cubicBezTo>
                  <a:pt x="0" y="58"/>
                  <a:pt x="0" y="58"/>
                  <a:pt x="0" y="58"/>
                </a:cubicBezTo>
                <a:cubicBezTo>
                  <a:pt x="0" y="58"/>
                  <a:pt x="0" y="58"/>
                  <a:pt x="0" y="58"/>
                </a:cubicBezTo>
                <a:cubicBezTo>
                  <a:pt x="0" y="58"/>
                  <a:pt x="0" y="58"/>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3"/>
                  <a:pt x="0" y="53"/>
                  <a:pt x="0" y="53"/>
                </a:cubicBezTo>
                <a:cubicBezTo>
                  <a:pt x="0" y="53"/>
                  <a:pt x="0" y="53"/>
                  <a:pt x="0" y="53"/>
                </a:cubicBezTo>
                <a:cubicBezTo>
                  <a:pt x="0" y="53"/>
                  <a:pt x="0" y="53"/>
                  <a:pt x="0" y="53"/>
                </a:cubicBezTo>
                <a:cubicBezTo>
                  <a:pt x="0" y="53"/>
                  <a:pt x="0" y="53"/>
                  <a:pt x="0" y="53"/>
                </a:cubicBezTo>
                <a:cubicBezTo>
                  <a:pt x="0" y="47"/>
                  <a:pt x="1" y="40"/>
                  <a:pt x="3" y="34"/>
                </a:cubicBezTo>
                <a:cubicBezTo>
                  <a:pt x="3" y="34"/>
                  <a:pt x="3" y="34"/>
                  <a:pt x="3" y="34"/>
                </a:cubicBezTo>
                <a:cubicBezTo>
                  <a:pt x="3" y="34"/>
                  <a:pt x="3" y="34"/>
                  <a:pt x="3" y="34"/>
                </a:cubicBezTo>
                <a:cubicBezTo>
                  <a:pt x="3" y="34"/>
                  <a:pt x="3" y="34"/>
                  <a:pt x="3" y="34"/>
                </a:cubicBezTo>
                <a:cubicBezTo>
                  <a:pt x="3" y="34"/>
                  <a:pt x="3" y="34"/>
                  <a:pt x="3" y="34"/>
                </a:cubicBezTo>
                <a:cubicBezTo>
                  <a:pt x="3" y="34"/>
                  <a:pt x="3" y="34"/>
                  <a:pt x="3" y="34"/>
                </a:cubicBezTo>
                <a:cubicBezTo>
                  <a:pt x="3" y="34"/>
                  <a:pt x="3" y="34"/>
                  <a:pt x="3" y="34"/>
                </a:cubicBezTo>
                <a:cubicBezTo>
                  <a:pt x="4" y="34"/>
                  <a:pt x="4" y="34"/>
                  <a:pt x="4" y="34"/>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8" y="20"/>
                  <a:pt x="15" y="9"/>
                  <a:pt x="25" y="0"/>
                </a:cubicBezTo>
                <a:cubicBezTo>
                  <a:pt x="25" y="0"/>
                  <a:pt x="25" y="0"/>
                  <a:pt x="25"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0" name="任意多边形 41"/>
          <p:cNvSpPr/>
          <p:nvPr>
            <p:custDataLst>
              <p:tags r:id="rId36"/>
            </p:custDataLst>
          </p:nvPr>
        </p:nvSpPr>
        <p:spPr bwMode="auto">
          <a:xfrm>
            <a:off x="5896526" y="4037648"/>
            <a:ext cx="71120" cy="325755"/>
          </a:xfrm>
          <a:custGeom>
            <a:avLst/>
            <a:gdLst>
              <a:gd name="T0" fmla="*/ 8 w 25"/>
              <a:gd name="T1" fmla="*/ 93 h 116"/>
              <a:gd name="T2" fmla="*/ 8 w 25"/>
              <a:gd name="T3" fmla="*/ 93 h 116"/>
              <a:gd name="T4" fmla="*/ 25 w 25"/>
              <a:gd name="T5" fmla="*/ 116 h 116"/>
              <a:gd name="T6" fmla="*/ 5 w 25"/>
              <a:gd name="T7" fmla="*/ 86 h 116"/>
              <a:gd name="T8" fmla="*/ 0 w 25"/>
              <a:gd name="T9" fmla="*/ 58 h 116"/>
              <a:gd name="T10" fmla="*/ 0 w 25"/>
              <a:gd name="T11" fmla="*/ 58 h 116"/>
              <a:gd name="T12" fmla="*/ 0 w 25"/>
              <a:gd name="T13" fmla="*/ 58 h 116"/>
              <a:gd name="T14" fmla="*/ 0 w 25"/>
              <a:gd name="T15" fmla="*/ 57 h 116"/>
              <a:gd name="T16" fmla="*/ 0 w 25"/>
              <a:gd name="T17" fmla="*/ 57 h 116"/>
              <a:gd name="T18" fmla="*/ 0 w 25"/>
              <a:gd name="T19" fmla="*/ 57 h 116"/>
              <a:gd name="T20" fmla="*/ 0 w 25"/>
              <a:gd name="T21" fmla="*/ 57 h 116"/>
              <a:gd name="T22" fmla="*/ 0 w 25"/>
              <a:gd name="T23" fmla="*/ 57 h 116"/>
              <a:gd name="T24" fmla="*/ 0 w 25"/>
              <a:gd name="T25" fmla="*/ 57 h 116"/>
              <a:gd name="T26" fmla="*/ 0 w 25"/>
              <a:gd name="T27" fmla="*/ 56 h 116"/>
              <a:gd name="T28" fmla="*/ 0 w 25"/>
              <a:gd name="T29" fmla="*/ 56 h 116"/>
              <a:gd name="T30" fmla="*/ 0 w 25"/>
              <a:gd name="T31" fmla="*/ 56 h 116"/>
              <a:gd name="T32" fmla="*/ 0 w 25"/>
              <a:gd name="T33" fmla="*/ 56 h 116"/>
              <a:gd name="T34" fmla="*/ 0 w 25"/>
              <a:gd name="T35" fmla="*/ 56 h 116"/>
              <a:gd name="T36" fmla="*/ 0 w 25"/>
              <a:gd name="T37" fmla="*/ 56 h 116"/>
              <a:gd name="T38" fmla="*/ 0 w 25"/>
              <a:gd name="T39" fmla="*/ 55 h 116"/>
              <a:gd name="T40" fmla="*/ 0 w 25"/>
              <a:gd name="T41" fmla="*/ 55 h 116"/>
              <a:gd name="T42" fmla="*/ 0 w 25"/>
              <a:gd name="T43" fmla="*/ 55 h 116"/>
              <a:gd name="T44" fmla="*/ 0 w 25"/>
              <a:gd name="T45" fmla="*/ 55 h 116"/>
              <a:gd name="T46" fmla="*/ 0 w 25"/>
              <a:gd name="T47" fmla="*/ 55 h 116"/>
              <a:gd name="T48" fmla="*/ 0 w 25"/>
              <a:gd name="T49" fmla="*/ 55 h 116"/>
              <a:gd name="T50" fmla="*/ 0 w 25"/>
              <a:gd name="T51" fmla="*/ 54 h 116"/>
              <a:gd name="T52" fmla="*/ 0 w 25"/>
              <a:gd name="T53" fmla="*/ 54 h 116"/>
              <a:gd name="T54" fmla="*/ 0 w 25"/>
              <a:gd name="T55" fmla="*/ 54 h 116"/>
              <a:gd name="T56" fmla="*/ 0 w 25"/>
              <a:gd name="T57" fmla="*/ 54 h 116"/>
              <a:gd name="T58" fmla="*/ 0 w 25"/>
              <a:gd name="T59" fmla="*/ 54 h 116"/>
              <a:gd name="T60" fmla="*/ 0 w 25"/>
              <a:gd name="T61" fmla="*/ 54 h 116"/>
              <a:gd name="T62" fmla="*/ 0 w 25"/>
              <a:gd name="T63" fmla="*/ 53 h 116"/>
              <a:gd name="T64" fmla="*/ 0 w 25"/>
              <a:gd name="T65" fmla="*/ 53 h 116"/>
              <a:gd name="T66" fmla="*/ 0 w 25"/>
              <a:gd name="T67" fmla="*/ 53 h 116"/>
              <a:gd name="T68" fmla="*/ 3 w 25"/>
              <a:gd name="T69" fmla="*/ 34 h 116"/>
              <a:gd name="T70" fmla="*/ 3 w 25"/>
              <a:gd name="T71" fmla="*/ 34 h 116"/>
              <a:gd name="T72" fmla="*/ 3 w 25"/>
              <a:gd name="T73" fmla="*/ 34 h 116"/>
              <a:gd name="T74" fmla="*/ 3 w 25"/>
              <a:gd name="T75" fmla="*/ 34 h 116"/>
              <a:gd name="T76" fmla="*/ 3 w 25"/>
              <a:gd name="T77" fmla="*/ 34 h 116"/>
              <a:gd name="T78" fmla="*/ 3 w 25"/>
              <a:gd name="T79" fmla="*/ 34 h 116"/>
              <a:gd name="T80" fmla="*/ 4 w 25"/>
              <a:gd name="T81" fmla="*/ 33 h 116"/>
              <a:gd name="T82" fmla="*/ 4 w 25"/>
              <a:gd name="T83" fmla="*/ 33 h 116"/>
              <a:gd name="T84" fmla="*/ 4 w 25"/>
              <a:gd name="T85" fmla="*/ 33 h 116"/>
              <a:gd name="T86" fmla="*/ 4 w 25"/>
              <a:gd name="T87" fmla="*/ 33 h 116"/>
              <a:gd name="T88" fmla="*/ 4 w 25"/>
              <a:gd name="T89" fmla="*/ 33 h 116"/>
              <a:gd name="T90" fmla="*/ 4 w 25"/>
              <a:gd name="T91" fmla="*/ 33 h 116"/>
              <a:gd name="T92" fmla="*/ 25 w 25"/>
              <a:gd name="T93" fmla="*/ 0 h 116"/>
              <a:gd name="T94" fmla="*/ 24 w 25"/>
              <a:gd name="T95" fmla="*/ 0 h 116"/>
              <a:gd name="T96" fmla="*/ 25 w 25"/>
              <a:gd name="T9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 h="116">
                <a:moveTo>
                  <a:pt x="5" y="86"/>
                </a:moveTo>
                <a:cubicBezTo>
                  <a:pt x="6" y="89"/>
                  <a:pt x="7" y="91"/>
                  <a:pt x="8" y="93"/>
                </a:cubicBezTo>
                <a:cubicBezTo>
                  <a:pt x="8" y="93"/>
                  <a:pt x="8" y="93"/>
                  <a:pt x="8" y="93"/>
                </a:cubicBezTo>
                <a:cubicBezTo>
                  <a:pt x="8" y="93"/>
                  <a:pt x="8" y="93"/>
                  <a:pt x="8" y="93"/>
                </a:cubicBezTo>
                <a:cubicBezTo>
                  <a:pt x="12" y="102"/>
                  <a:pt x="18" y="109"/>
                  <a:pt x="25" y="116"/>
                </a:cubicBezTo>
                <a:cubicBezTo>
                  <a:pt x="25" y="116"/>
                  <a:pt x="25" y="116"/>
                  <a:pt x="25" y="116"/>
                </a:cubicBezTo>
                <a:cubicBezTo>
                  <a:pt x="24" y="116"/>
                  <a:pt x="24" y="116"/>
                  <a:pt x="24" y="116"/>
                </a:cubicBezTo>
                <a:cubicBezTo>
                  <a:pt x="16" y="108"/>
                  <a:pt x="9" y="98"/>
                  <a:pt x="5" y="86"/>
                </a:cubicBezTo>
                <a:moveTo>
                  <a:pt x="0" y="58"/>
                </a:moveTo>
                <a:cubicBezTo>
                  <a:pt x="0" y="58"/>
                  <a:pt x="0" y="58"/>
                  <a:pt x="0" y="58"/>
                </a:cubicBezTo>
                <a:cubicBezTo>
                  <a:pt x="0" y="58"/>
                  <a:pt x="0" y="58"/>
                  <a:pt x="0" y="58"/>
                </a:cubicBezTo>
                <a:cubicBezTo>
                  <a:pt x="0" y="58"/>
                  <a:pt x="0" y="58"/>
                  <a:pt x="0" y="58"/>
                </a:cubicBezTo>
                <a:moveTo>
                  <a:pt x="0" y="58"/>
                </a:moveTo>
                <a:cubicBezTo>
                  <a:pt x="0" y="58"/>
                  <a:pt x="0" y="58"/>
                  <a:pt x="0" y="58"/>
                </a:cubicBezTo>
                <a:cubicBezTo>
                  <a:pt x="0" y="58"/>
                  <a:pt x="0" y="58"/>
                  <a:pt x="0" y="58"/>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3"/>
                </a:moveTo>
                <a:cubicBezTo>
                  <a:pt x="0" y="53"/>
                  <a:pt x="0" y="53"/>
                  <a:pt x="0" y="53"/>
                </a:cubicBezTo>
                <a:cubicBezTo>
                  <a:pt x="0" y="53"/>
                  <a:pt x="0" y="53"/>
                  <a:pt x="0" y="53"/>
                </a:cubicBezTo>
                <a:moveTo>
                  <a:pt x="0" y="53"/>
                </a:moveTo>
                <a:cubicBezTo>
                  <a:pt x="0" y="53"/>
                  <a:pt x="0" y="53"/>
                  <a:pt x="0" y="53"/>
                </a:cubicBezTo>
                <a:cubicBezTo>
                  <a:pt x="0" y="53"/>
                  <a:pt x="0" y="53"/>
                  <a:pt x="0" y="53"/>
                </a:cubicBezTo>
                <a:moveTo>
                  <a:pt x="3" y="34"/>
                </a:moveTo>
                <a:cubicBezTo>
                  <a:pt x="3" y="34"/>
                  <a:pt x="3" y="34"/>
                  <a:pt x="3" y="34"/>
                </a:cubicBezTo>
                <a:cubicBezTo>
                  <a:pt x="3" y="34"/>
                  <a:pt x="3" y="34"/>
                  <a:pt x="3" y="34"/>
                </a:cubicBezTo>
                <a:moveTo>
                  <a:pt x="3" y="34"/>
                </a:moveTo>
                <a:cubicBezTo>
                  <a:pt x="3" y="34"/>
                  <a:pt x="3" y="34"/>
                  <a:pt x="3" y="34"/>
                </a:cubicBezTo>
                <a:cubicBezTo>
                  <a:pt x="3" y="34"/>
                  <a:pt x="3" y="34"/>
                  <a:pt x="3" y="34"/>
                </a:cubicBezTo>
                <a:moveTo>
                  <a:pt x="3" y="34"/>
                </a:moveTo>
                <a:cubicBezTo>
                  <a:pt x="3" y="34"/>
                  <a:pt x="3" y="34"/>
                  <a:pt x="3" y="34"/>
                </a:cubicBezTo>
                <a:cubicBezTo>
                  <a:pt x="3" y="34"/>
                  <a:pt x="3" y="34"/>
                  <a:pt x="3" y="34"/>
                </a:cubicBezTo>
                <a:moveTo>
                  <a:pt x="4" y="34"/>
                </a:moveTo>
                <a:cubicBezTo>
                  <a:pt x="4" y="34"/>
                  <a:pt x="4" y="34"/>
                  <a:pt x="3" y="34"/>
                </a:cubicBezTo>
                <a:cubicBezTo>
                  <a:pt x="4" y="34"/>
                  <a:pt x="4" y="34"/>
                  <a:pt x="4" y="34"/>
                </a:cubicBezTo>
                <a:moveTo>
                  <a:pt x="4" y="33"/>
                </a:moveTo>
                <a:cubicBezTo>
                  <a:pt x="4" y="33"/>
                  <a:pt x="4" y="33"/>
                  <a:pt x="4" y="33"/>
                </a:cubicBezTo>
                <a:cubicBezTo>
                  <a:pt x="4" y="33"/>
                  <a:pt x="4" y="33"/>
                  <a:pt x="4" y="33"/>
                </a:cubicBezTo>
                <a:moveTo>
                  <a:pt x="4" y="33"/>
                </a:moveTo>
                <a:cubicBezTo>
                  <a:pt x="4" y="33"/>
                  <a:pt x="4" y="33"/>
                  <a:pt x="4" y="33"/>
                </a:cubicBezTo>
                <a:cubicBezTo>
                  <a:pt x="4" y="33"/>
                  <a:pt x="4" y="33"/>
                  <a:pt x="4" y="33"/>
                </a:cubicBezTo>
                <a:moveTo>
                  <a:pt x="4" y="33"/>
                </a:moveTo>
                <a:cubicBezTo>
                  <a:pt x="4" y="33"/>
                  <a:pt x="4" y="33"/>
                  <a:pt x="4" y="33"/>
                </a:cubicBezTo>
                <a:cubicBezTo>
                  <a:pt x="4" y="33"/>
                  <a:pt x="4" y="33"/>
                  <a:pt x="4" y="33"/>
                </a:cubicBezTo>
                <a:moveTo>
                  <a:pt x="4" y="33"/>
                </a:moveTo>
                <a:cubicBezTo>
                  <a:pt x="4" y="33"/>
                  <a:pt x="4" y="33"/>
                  <a:pt x="4" y="33"/>
                </a:cubicBezTo>
                <a:cubicBezTo>
                  <a:pt x="4" y="33"/>
                  <a:pt x="4" y="33"/>
                  <a:pt x="4" y="33"/>
                </a:cubicBezTo>
                <a:moveTo>
                  <a:pt x="25" y="0"/>
                </a:moveTo>
                <a:cubicBezTo>
                  <a:pt x="15" y="9"/>
                  <a:pt x="8" y="20"/>
                  <a:pt x="4" y="33"/>
                </a:cubicBezTo>
                <a:cubicBezTo>
                  <a:pt x="8" y="20"/>
                  <a:pt x="15" y="9"/>
                  <a:pt x="24" y="0"/>
                </a:cubicBezTo>
                <a:cubicBezTo>
                  <a:pt x="25" y="0"/>
                  <a:pt x="25" y="0"/>
                  <a:pt x="25" y="0"/>
                </a:cubicBezTo>
                <a:cubicBezTo>
                  <a:pt x="25" y="0"/>
                  <a:pt x="25" y="0"/>
                  <a:pt x="25" y="0"/>
                </a:cubicBezTo>
              </a:path>
            </a:pathLst>
          </a:custGeom>
          <a:solidFill>
            <a:srgbClr val="8EAA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1" name="任意多边形 42"/>
          <p:cNvSpPr/>
          <p:nvPr>
            <p:custDataLst>
              <p:tags r:id="rId37"/>
            </p:custDataLst>
          </p:nvPr>
        </p:nvSpPr>
        <p:spPr bwMode="auto">
          <a:xfrm>
            <a:off x="6431831" y="3979228"/>
            <a:ext cx="224155" cy="221615"/>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Lst>
            <a:ahLst/>
            <a:cxnLst>
              <a:cxn ang="0">
                <a:pos x="T0" y="T1"/>
              </a:cxn>
              <a:cxn ang="0">
                <a:pos x="T2" y="T3"/>
              </a:cxn>
              <a:cxn ang="0">
                <a:pos x="T4" y="T5"/>
              </a:cxn>
              <a:cxn ang="0">
                <a:pos x="T6" y="T7"/>
              </a:cxn>
              <a:cxn ang="0">
                <a:pos x="T8" y="T9"/>
              </a:cxn>
            </a:cxnLst>
            <a:rect l="0" t="0" r="r" b="b"/>
            <a:pathLst>
              <a:path w="170" h="168">
                <a:moveTo>
                  <a:pt x="170" y="0"/>
                </a:moveTo>
                <a:lnTo>
                  <a:pt x="170" y="0"/>
                </a:lnTo>
                <a:lnTo>
                  <a:pt x="0" y="168"/>
                </a:lnTo>
                <a:lnTo>
                  <a:pt x="0" y="168"/>
                </a:lnTo>
                <a:lnTo>
                  <a:pt x="170" y="0"/>
                </a:lnTo>
                <a:close/>
              </a:path>
            </a:pathLst>
          </a:custGeom>
          <a:solidFill>
            <a:srgbClr val="9BBB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2" name="任意多边形 43"/>
          <p:cNvSpPr/>
          <p:nvPr>
            <p:custDataLst>
              <p:tags r:id="rId38"/>
            </p:custDataLst>
          </p:nvPr>
        </p:nvSpPr>
        <p:spPr bwMode="auto">
          <a:xfrm>
            <a:off x="6431831" y="3979228"/>
            <a:ext cx="224155" cy="221615"/>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Lst>
            <a:ahLst/>
            <a:cxnLst>
              <a:cxn ang="0">
                <a:pos x="T0" y="T1"/>
              </a:cxn>
              <a:cxn ang="0">
                <a:pos x="T2" y="T3"/>
              </a:cxn>
              <a:cxn ang="0">
                <a:pos x="T4" y="T5"/>
              </a:cxn>
              <a:cxn ang="0">
                <a:pos x="T6" y="T7"/>
              </a:cxn>
              <a:cxn ang="0">
                <a:pos x="T8" y="T9"/>
              </a:cxn>
            </a:cxnLst>
            <a:rect l="0" t="0" r="r" b="b"/>
            <a:pathLst>
              <a:path w="170" h="168">
                <a:moveTo>
                  <a:pt x="170" y="0"/>
                </a:moveTo>
                <a:lnTo>
                  <a:pt x="170" y="0"/>
                </a:lnTo>
                <a:lnTo>
                  <a:pt x="0" y="168"/>
                </a:lnTo>
                <a:lnTo>
                  <a:pt x="0" y="168"/>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3" name="任意多边形 44"/>
          <p:cNvSpPr/>
          <p:nvPr>
            <p:custDataLst>
              <p:tags r:id="rId39"/>
            </p:custDataLst>
          </p:nvPr>
        </p:nvSpPr>
        <p:spPr bwMode="auto">
          <a:xfrm>
            <a:off x="6255301" y="4024313"/>
            <a:ext cx="176530" cy="176530"/>
          </a:xfrm>
          <a:custGeom>
            <a:avLst/>
            <a:gdLst>
              <a:gd name="T0" fmla="*/ 0 w 63"/>
              <a:gd name="T1" fmla="*/ 0 h 63"/>
              <a:gd name="T2" fmla="*/ 1 w 63"/>
              <a:gd name="T3" fmla="*/ 1 h 63"/>
              <a:gd name="T4" fmla="*/ 13 w 63"/>
              <a:gd name="T5" fmla="*/ 13 h 63"/>
              <a:gd name="T6" fmla="*/ 63 w 63"/>
              <a:gd name="T7" fmla="*/ 63 h 63"/>
              <a:gd name="T8" fmla="*/ 63 w 63"/>
              <a:gd name="T9" fmla="*/ 63 h 63"/>
              <a:gd name="T10" fmla="*/ 13 w 63"/>
              <a:gd name="T11" fmla="*/ 13 h 63"/>
              <a:gd name="T12" fmla="*/ 1 w 63"/>
              <a:gd name="T13" fmla="*/ 2 h 63"/>
              <a:gd name="T14" fmla="*/ 0 w 63"/>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3">
                <a:moveTo>
                  <a:pt x="0" y="0"/>
                </a:moveTo>
                <a:cubicBezTo>
                  <a:pt x="0" y="1"/>
                  <a:pt x="1" y="1"/>
                  <a:pt x="1" y="1"/>
                </a:cubicBezTo>
                <a:cubicBezTo>
                  <a:pt x="13" y="13"/>
                  <a:pt x="13" y="13"/>
                  <a:pt x="13" y="13"/>
                </a:cubicBezTo>
                <a:cubicBezTo>
                  <a:pt x="63" y="63"/>
                  <a:pt x="63" y="63"/>
                  <a:pt x="63" y="63"/>
                </a:cubicBezTo>
                <a:cubicBezTo>
                  <a:pt x="63" y="63"/>
                  <a:pt x="63" y="63"/>
                  <a:pt x="63" y="63"/>
                </a:cubicBezTo>
                <a:cubicBezTo>
                  <a:pt x="13" y="13"/>
                  <a:pt x="13" y="13"/>
                  <a:pt x="13" y="13"/>
                </a:cubicBezTo>
                <a:cubicBezTo>
                  <a:pt x="1" y="2"/>
                  <a:pt x="1" y="2"/>
                  <a:pt x="1" y="2"/>
                </a:cubicBezTo>
                <a:cubicBezTo>
                  <a:pt x="1" y="1"/>
                  <a:pt x="0" y="1"/>
                  <a:pt x="0" y="0"/>
                </a:cubicBezTo>
              </a:path>
            </a:pathLst>
          </a:custGeom>
          <a:solidFill>
            <a:srgbClr val="839B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4" name="任意多边形 45"/>
          <p:cNvSpPr/>
          <p:nvPr>
            <p:custDataLst>
              <p:tags r:id="rId40"/>
            </p:custDataLst>
          </p:nvPr>
        </p:nvSpPr>
        <p:spPr bwMode="auto">
          <a:xfrm>
            <a:off x="6431831" y="4200843"/>
            <a:ext cx="224155" cy="222885"/>
          </a:xfrm>
          <a:custGeom>
            <a:avLst/>
            <a:gdLst>
              <a:gd name="T0" fmla="*/ 0 w 170"/>
              <a:gd name="T1" fmla="*/ 0 h 169"/>
              <a:gd name="T2" fmla="*/ 0 w 170"/>
              <a:gd name="T3" fmla="*/ 0 h 169"/>
              <a:gd name="T4" fmla="*/ 170 w 170"/>
              <a:gd name="T5" fmla="*/ 169 h 169"/>
              <a:gd name="T6" fmla="*/ 170 w 170"/>
              <a:gd name="T7" fmla="*/ 169 h 169"/>
              <a:gd name="T8" fmla="*/ 0 w 170"/>
              <a:gd name="T9" fmla="*/ 0 h 169"/>
            </a:gdLst>
            <a:ahLst/>
            <a:cxnLst>
              <a:cxn ang="0">
                <a:pos x="T0" y="T1"/>
              </a:cxn>
              <a:cxn ang="0">
                <a:pos x="T2" y="T3"/>
              </a:cxn>
              <a:cxn ang="0">
                <a:pos x="T4" y="T5"/>
              </a:cxn>
              <a:cxn ang="0">
                <a:pos x="T6" y="T7"/>
              </a:cxn>
              <a:cxn ang="0">
                <a:pos x="T8" y="T9"/>
              </a:cxn>
            </a:cxnLst>
            <a:rect l="0" t="0" r="r" b="b"/>
            <a:pathLst>
              <a:path w="170" h="169">
                <a:moveTo>
                  <a:pt x="0" y="0"/>
                </a:moveTo>
                <a:lnTo>
                  <a:pt x="0" y="0"/>
                </a:lnTo>
                <a:lnTo>
                  <a:pt x="170" y="169"/>
                </a:lnTo>
                <a:lnTo>
                  <a:pt x="170" y="169"/>
                </a:lnTo>
                <a:lnTo>
                  <a:pt x="0" y="0"/>
                </a:lnTo>
                <a:close/>
              </a:path>
            </a:pathLst>
          </a:custGeom>
          <a:solidFill>
            <a:srgbClr val="9BBB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5" name="任意多边形 46"/>
          <p:cNvSpPr/>
          <p:nvPr>
            <p:custDataLst>
              <p:tags r:id="rId41"/>
            </p:custDataLst>
          </p:nvPr>
        </p:nvSpPr>
        <p:spPr bwMode="auto">
          <a:xfrm>
            <a:off x="6431831" y="4200843"/>
            <a:ext cx="224155" cy="222885"/>
          </a:xfrm>
          <a:custGeom>
            <a:avLst/>
            <a:gdLst>
              <a:gd name="T0" fmla="*/ 0 w 170"/>
              <a:gd name="T1" fmla="*/ 0 h 169"/>
              <a:gd name="T2" fmla="*/ 0 w 170"/>
              <a:gd name="T3" fmla="*/ 0 h 169"/>
              <a:gd name="T4" fmla="*/ 170 w 170"/>
              <a:gd name="T5" fmla="*/ 169 h 169"/>
              <a:gd name="T6" fmla="*/ 170 w 170"/>
              <a:gd name="T7" fmla="*/ 169 h 169"/>
              <a:gd name="T8" fmla="*/ 0 w 170"/>
              <a:gd name="T9" fmla="*/ 0 h 169"/>
            </a:gdLst>
            <a:ahLst/>
            <a:cxnLst>
              <a:cxn ang="0">
                <a:pos x="T0" y="T1"/>
              </a:cxn>
              <a:cxn ang="0">
                <a:pos x="T2" y="T3"/>
              </a:cxn>
              <a:cxn ang="0">
                <a:pos x="T4" y="T5"/>
              </a:cxn>
              <a:cxn ang="0">
                <a:pos x="T6" y="T7"/>
              </a:cxn>
              <a:cxn ang="0">
                <a:pos x="T8" y="T9"/>
              </a:cxn>
            </a:cxnLst>
            <a:rect l="0" t="0" r="r" b="b"/>
            <a:pathLst>
              <a:path w="170" h="169">
                <a:moveTo>
                  <a:pt x="0" y="0"/>
                </a:moveTo>
                <a:lnTo>
                  <a:pt x="0" y="0"/>
                </a:lnTo>
                <a:lnTo>
                  <a:pt x="170" y="169"/>
                </a:lnTo>
                <a:lnTo>
                  <a:pt x="170" y="16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6" name="任意多边形 47"/>
          <p:cNvSpPr/>
          <p:nvPr>
            <p:custDataLst>
              <p:tags r:id="rId42"/>
            </p:custDataLst>
          </p:nvPr>
        </p:nvSpPr>
        <p:spPr bwMode="auto">
          <a:xfrm>
            <a:off x="6118141" y="4278948"/>
            <a:ext cx="236220" cy="145415"/>
          </a:xfrm>
          <a:custGeom>
            <a:avLst/>
            <a:gdLst>
              <a:gd name="T0" fmla="*/ 0 w 84"/>
              <a:gd name="T1" fmla="*/ 52 h 52"/>
              <a:gd name="T2" fmla="*/ 0 w 84"/>
              <a:gd name="T3" fmla="*/ 52 h 52"/>
              <a:gd name="T4" fmla="*/ 0 w 84"/>
              <a:gd name="T5" fmla="*/ 52 h 52"/>
              <a:gd name="T6" fmla="*/ 84 w 84"/>
              <a:gd name="T7" fmla="*/ 0 h 52"/>
              <a:gd name="T8" fmla="*/ 62 w 84"/>
              <a:gd name="T9" fmla="*/ 22 h 52"/>
              <a:gd name="T10" fmla="*/ 50 w 84"/>
              <a:gd name="T11" fmla="*/ 34 h 52"/>
              <a:gd name="T12" fmla="*/ 40 w 84"/>
              <a:gd name="T13" fmla="*/ 41 h 52"/>
              <a:gd name="T14" fmla="*/ 50 w 84"/>
              <a:gd name="T15" fmla="*/ 34 h 52"/>
              <a:gd name="T16" fmla="*/ 62 w 84"/>
              <a:gd name="T17" fmla="*/ 22 h 52"/>
              <a:gd name="T18" fmla="*/ 84 w 84"/>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52">
                <a:moveTo>
                  <a:pt x="0" y="52"/>
                </a:moveTo>
                <a:cubicBezTo>
                  <a:pt x="0" y="52"/>
                  <a:pt x="0" y="52"/>
                  <a:pt x="0" y="52"/>
                </a:cubicBezTo>
                <a:cubicBezTo>
                  <a:pt x="0" y="52"/>
                  <a:pt x="0" y="52"/>
                  <a:pt x="0" y="52"/>
                </a:cubicBezTo>
                <a:moveTo>
                  <a:pt x="84" y="0"/>
                </a:moveTo>
                <a:cubicBezTo>
                  <a:pt x="62" y="22"/>
                  <a:pt x="62" y="22"/>
                  <a:pt x="62" y="22"/>
                </a:cubicBezTo>
                <a:cubicBezTo>
                  <a:pt x="50" y="34"/>
                  <a:pt x="50" y="34"/>
                  <a:pt x="50" y="34"/>
                </a:cubicBezTo>
                <a:cubicBezTo>
                  <a:pt x="47" y="36"/>
                  <a:pt x="44" y="39"/>
                  <a:pt x="40" y="41"/>
                </a:cubicBezTo>
                <a:cubicBezTo>
                  <a:pt x="44" y="39"/>
                  <a:pt x="47" y="36"/>
                  <a:pt x="50" y="34"/>
                </a:cubicBezTo>
                <a:cubicBezTo>
                  <a:pt x="62" y="22"/>
                  <a:pt x="62" y="22"/>
                  <a:pt x="62" y="22"/>
                </a:cubicBezTo>
                <a:cubicBezTo>
                  <a:pt x="84" y="0"/>
                  <a:pt x="84" y="0"/>
                  <a:pt x="84" y="0"/>
                </a:cubicBezTo>
              </a:path>
            </a:pathLst>
          </a:custGeom>
          <a:solidFill>
            <a:srgbClr val="839B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7" name="任意多边形 70"/>
          <p:cNvSpPr/>
          <p:nvPr>
            <p:custDataLst>
              <p:tags r:id="rId43"/>
            </p:custDataLst>
          </p:nvPr>
        </p:nvSpPr>
        <p:spPr bwMode="auto">
          <a:xfrm>
            <a:off x="5896526" y="3979228"/>
            <a:ext cx="1749425" cy="444500"/>
          </a:xfrm>
          <a:custGeom>
            <a:avLst/>
            <a:gdLst>
              <a:gd name="T0" fmla="*/ 79 w 624"/>
              <a:gd name="T1" fmla="*/ 159 h 159"/>
              <a:gd name="T2" fmla="*/ 545 w 624"/>
              <a:gd name="T3" fmla="*/ 159 h 159"/>
              <a:gd name="T4" fmla="*/ 624 w 624"/>
              <a:gd name="T5" fmla="*/ 79 h 159"/>
              <a:gd name="T6" fmla="*/ 545 w 624"/>
              <a:gd name="T7" fmla="*/ 0 h 159"/>
              <a:gd name="T8" fmla="*/ 79 w 624"/>
              <a:gd name="T9" fmla="*/ 0 h 159"/>
              <a:gd name="T10" fmla="*/ 0 w 624"/>
              <a:gd name="T11" fmla="*/ 79 h 159"/>
              <a:gd name="T12" fmla="*/ 79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79" y="159"/>
                </a:moveTo>
                <a:cubicBezTo>
                  <a:pt x="545" y="159"/>
                  <a:pt x="545" y="159"/>
                  <a:pt x="545" y="159"/>
                </a:cubicBezTo>
                <a:cubicBezTo>
                  <a:pt x="589" y="159"/>
                  <a:pt x="624" y="123"/>
                  <a:pt x="624" y="79"/>
                </a:cubicBezTo>
                <a:cubicBezTo>
                  <a:pt x="624" y="35"/>
                  <a:pt x="589" y="0"/>
                  <a:pt x="545" y="0"/>
                </a:cubicBezTo>
                <a:cubicBezTo>
                  <a:pt x="79" y="0"/>
                  <a:pt x="79" y="0"/>
                  <a:pt x="79" y="0"/>
                </a:cubicBezTo>
                <a:cubicBezTo>
                  <a:pt x="35" y="0"/>
                  <a:pt x="0" y="35"/>
                  <a:pt x="0" y="79"/>
                </a:cubicBezTo>
                <a:cubicBezTo>
                  <a:pt x="0" y="123"/>
                  <a:pt x="35" y="159"/>
                  <a:pt x="79" y="159"/>
                </a:cubicBezTo>
              </a:path>
            </a:pathLst>
          </a:custGeom>
          <a:solidFill>
            <a:srgbClr val="69A3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8" name="任意多边形 71"/>
          <p:cNvSpPr/>
          <p:nvPr>
            <p:custDataLst>
              <p:tags r:id="rId44"/>
            </p:custDataLst>
          </p:nvPr>
        </p:nvSpPr>
        <p:spPr bwMode="auto">
          <a:xfrm>
            <a:off x="5896526" y="3511233"/>
            <a:ext cx="911860" cy="1379220"/>
          </a:xfrm>
          <a:custGeom>
            <a:avLst/>
            <a:gdLst>
              <a:gd name="T0" fmla="*/ 0 w 325"/>
              <a:gd name="T1" fmla="*/ 246 h 492"/>
              <a:gd name="T2" fmla="*/ 24 w 325"/>
              <a:gd name="T3" fmla="*/ 304 h 492"/>
              <a:gd name="T4" fmla="*/ 25 w 325"/>
              <a:gd name="T5" fmla="*/ 304 h 492"/>
              <a:gd name="T6" fmla="*/ 182 w 325"/>
              <a:gd name="T7" fmla="*/ 461 h 492"/>
              <a:gd name="T8" fmla="*/ 294 w 325"/>
              <a:gd name="T9" fmla="*/ 461 h 492"/>
              <a:gd name="T10" fmla="*/ 294 w 325"/>
              <a:gd name="T11" fmla="*/ 349 h 492"/>
              <a:gd name="T12" fmla="*/ 191 w 325"/>
              <a:gd name="T13" fmla="*/ 246 h 492"/>
              <a:gd name="T14" fmla="*/ 294 w 325"/>
              <a:gd name="T15" fmla="*/ 144 h 492"/>
              <a:gd name="T16" fmla="*/ 294 w 325"/>
              <a:gd name="T17" fmla="*/ 31 h 492"/>
              <a:gd name="T18" fmla="*/ 182 w 325"/>
              <a:gd name="T19" fmla="*/ 31 h 492"/>
              <a:gd name="T20" fmla="*/ 25 w 325"/>
              <a:gd name="T21" fmla="*/ 188 h 492"/>
              <a:gd name="T22" fmla="*/ 24 w 325"/>
              <a:gd name="T23" fmla="*/ 188 h 492"/>
              <a:gd name="T24" fmla="*/ 0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0" y="246"/>
                </a:moveTo>
                <a:cubicBezTo>
                  <a:pt x="0" y="269"/>
                  <a:pt x="9" y="289"/>
                  <a:pt x="24" y="304"/>
                </a:cubicBezTo>
                <a:cubicBezTo>
                  <a:pt x="25" y="304"/>
                  <a:pt x="25" y="304"/>
                  <a:pt x="25" y="304"/>
                </a:cubicBezTo>
                <a:cubicBezTo>
                  <a:pt x="182" y="461"/>
                  <a:pt x="182" y="461"/>
                  <a:pt x="182" y="461"/>
                </a:cubicBezTo>
                <a:cubicBezTo>
                  <a:pt x="213" y="492"/>
                  <a:pt x="263" y="492"/>
                  <a:pt x="294" y="461"/>
                </a:cubicBezTo>
                <a:cubicBezTo>
                  <a:pt x="325" y="430"/>
                  <a:pt x="325" y="380"/>
                  <a:pt x="294" y="349"/>
                </a:cubicBezTo>
                <a:cubicBezTo>
                  <a:pt x="191" y="246"/>
                  <a:pt x="191" y="246"/>
                  <a:pt x="191" y="246"/>
                </a:cubicBezTo>
                <a:cubicBezTo>
                  <a:pt x="294" y="144"/>
                  <a:pt x="294" y="144"/>
                  <a:pt x="294" y="144"/>
                </a:cubicBezTo>
                <a:cubicBezTo>
                  <a:pt x="325" y="113"/>
                  <a:pt x="325" y="62"/>
                  <a:pt x="294" y="31"/>
                </a:cubicBezTo>
                <a:cubicBezTo>
                  <a:pt x="263" y="0"/>
                  <a:pt x="213" y="0"/>
                  <a:pt x="182" y="31"/>
                </a:cubicBezTo>
                <a:cubicBezTo>
                  <a:pt x="25" y="188"/>
                  <a:pt x="25" y="188"/>
                  <a:pt x="25" y="188"/>
                </a:cubicBezTo>
                <a:cubicBezTo>
                  <a:pt x="24" y="188"/>
                  <a:pt x="24" y="188"/>
                  <a:pt x="24" y="188"/>
                </a:cubicBezTo>
                <a:cubicBezTo>
                  <a:pt x="9" y="203"/>
                  <a:pt x="0" y="223"/>
                  <a:pt x="0" y="246"/>
                </a:cubicBezTo>
              </a:path>
            </a:pathLst>
          </a:custGeom>
          <a:solidFill>
            <a:srgbClr val="69A3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9" name="任意多边形 72"/>
          <p:cNvSpPr/>
          <p:nvPr>
            <p:custDataLst>
              <p:tags r:id="rId45"/>
            </p:custDataLst>
          </p:nvPr>
        </p:nvSpPr>
        <p:spPr bwMode="auto">
          <a:xfrm>
            <a:off x="5896526" y="3979228"/>
            <a:ext cx="535940" cy="444500"/>
          </a:xfrm>
          <a:custGeom>
            <a:avLst/>
            <a:gdLst>
              <a:gd name="T0" fmla="*/ 25 w 191"/>
              <a:gd name="T1" fmla="*/ 21 h 159"/>
              <a:gd name="T2" fmla="*/ 25 w 191"/>
              <a:gd name="T3" fmla="*/ 21 h 159"/>
              <a:gd name="T4" fmla="*/ 4 w 191"/>
              <a:gd name="T5" fmla="*/ 54 h 159"/>
              <a:gd name="T6" fmla="*/ 4 w 191"/>
              <a:gd name="T7" fmla="*/ 54 h 159"/>
              <a:gd name="T8" fmla="*/ 4 w 191"/>
              <a:gd name="T9" fmla="*/ 54 h 159"/>
              <a:gd name="T10" fmla="*/ 4 w 191"/>
              <a:gd name="T11" fmla="*/ 54 h 159"/>
              <a:gd name="T12" fmla="*/ 4 w 191"/>
              <a:gd name="T13" fmla="*/ 54 h 159"/>
              <a:gd name="T14" fmla="*/ 3 w 191"/>
              <a:gd name="T15" fmla="*/ 55 h 159"/>
              <a:gd name="T16" fmla="*/ 3 w 191"/>
              <a:gd name="T17" fmla="*/ 55 h 159"/>
              <a:gd name="T18" fmla="*/ 3 w 191"/>
              <a:gd name="T19" fmla="*/ 55 h 159"/>
              <a:gd name="T20" fmla="*/ 3 w 191"/>
              <a:gd name="T21" fmla="*/ 55 h 159"/>
              <a:gd name="T22" fmla="*/ 0 w 191"/>
              <a:gd name="T23" fmla="*/ 74 h 159"/>
              <a:gd name="T24" fmla="*/ 0 w 191"/>
              <a:gd name="T25" fmla="*/ 74 h 159"/>
              <a:gd name="T26" fmla="*/ 0 w 191"/>
              <a:gd name="T27" fmla="*/ 75 h 159"/>
              <a:gd name="T28" fmla="*/ 0 w 191"/>
              <a:gd name="T29" fmla="*/ 75 h 159"/>
              <a:gd name="T30" fmla="*/ 0 w 191"/>
              <a:gd name="T31" fmla="*/ 75 h 159"/>
              <a:gd name="T32" fmla="*/ 0 w 191"/>
              <a:gd name="T33" fmla="*/ 75 h 159"/>
              <a:gd name="T34" fmla="*/ 0 w 191"/>
              <a:gd name="T35" fmla="*/ 76 h 159"/>
              <a:gd name="T36" fmla="*/ 0 w 191"/>
              <a:gd name="T37" fmla="*/ 76 h 159"/>
              <a:gd name="T38" fmla="*/ 0 w 191"/>
              <a:gd name="T39" fmla="*/ 76 h 159"/>
              <a:gd name="T40" fmla="*/ 0 w 191"/>
              <a:gd name="T41" fmla="*/ 76 h 159"/>
              <a:gd name="T42" fmla="*/ 0 w 191"/>
              <a:gd name="T43" fmla="*/ 77 h 159"/>
              <a:gd name="T44" fmla="*/ 0 w 191"/>
              <a:gd name="T45" fmla="*/ 77 h 159"/>
              <a:gd name="T46" fmla="*/ 0 w 191"/>
              <a:gd name="T47" fmla="*/ 77 h 159"/>
              <a:gd name="T48" fmla="*/ 0 w 191"/>
              <a:gd name="T49" fmla="*/ 77 h 159"/>
              <a:gd name="T50" fmla="*/ 0 w 191"/>
              <a:gd name="T51" fmla="*/ 78 h 159"/>
              <a:gd name="T52" fmla="*/ 0 w 191"/>
              <a:gd name="T53" fmla="*/ 78 h 159"/>
              <a:gd name="T54" fmla="*/ 0 w 191"/>
              <a:gd name="T55" fmla="*/ 78 h 159"/>
              <a:gd name="T56" fmla="*/ 0 w 191"/>
              <a:gd name="T57" fmla="*/ 78 h 159"/>
              <a:gd name="T58" fmla="*/ 0 w 191"/>
              <a:gd name="T59" fmla="*/ 79 h 159"/>
              <a:gd name="T60" fmla="*/ 0 w 191"/>
              <a:gd name="T61" fmla="*/ 79 h 159"/>
              <a:gd name="T62" fmla="*/ 24 w 191"/>
              <a:gd name="T63" fmla="*/ 137 h 159"/>
              <a:gd name="T64" fmla="*/ 25 w 191"/>
              <a:gd name="T65" fmla="*/ 137 h 159"/>
              <a:gd name="T66" fmla="*/ 79 w 191"/>
              <a:gd name="T67" fmla="*/ 159 h 159"/>
              <a:gd name="T68" fmla="*/ 79 w 191"/>
              <a:gd name="T69" fmla="*/ 159 h 159"/>
              <a:gd name="T70" fmla="*/ 129 w 191"/>
              <a:gd name="T71" fmla="*/ 141 h 159"/>
              <a:gd name="T72" fmla="*/ 163 w 191"/>
              <a:gd name="T73" fmla="*/ 107 h 159"/>
              <a:gd name="T74" fmla="*/ 141 w 191"/>
              <a:gd name="T75" fmla="*/ 29 h 159"/>
              <a:gd name="T76" fmla="*/ 128 w 191"/>
              <a:gd name="T77" fmla="*/ 1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 h="159">
                <a:moveTo>
                  <a:pt x="79" y="0"/>
                </a:moveTo>
                <a:cubicBezTo>
                  <a:pt x="58" y="0"/>
                  <a:pt x="39" y="8"/>
                  <a:pt x="25" y="21"/>
                </a:cubicBezTo>
                <a:cubicBezTo>
                  <a:pt x="25" y="21"/>
                  <a:pt x="25" y="21"/>
                  <a:pt x="25" y="21"/>
                </a:cubicBezTo>
                <a:cubicBezTo>
                  <a:pt x="25" y="21"/>
                  <a:pt x="25" y="21"/>
                  <a:pt x="25" y="21"/>
                </a:cubicBezTo>
                <a:cubicBezTo>
                  <a:pt x="24" y="21"/>
                  <a:pt x="24" y="21"/>
                  <a:pt x="24" y="21"/>
                </a:cubicBezTo>
                <a:cubicBezTo>
                  <a:pt x="15" y="30"/>
                  <a:pt x="8" y="41"/>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5"/>
                </a:cubicBezTo>
                <a:cubicBezTo>
                  <a:pt x="3" y="55"/>
                  <a:pt x="3" y="55"/>
                  <a:pt x="3" y="55"/>
                </a:cubicBezTo>
                <a:cubicBezTo>
                  <a:pt x="3" y="55"/>
                  <a:pt x="3" y="55"/>
                  <a:pt x="3" y="55"/>
                </a:cubicBezTo>
                <a:cubicBezTo>
                  <a:pt x="1" y="61"/>
                  <a:pt x="0" y="68"/>
                  <a:pt x="0" y="74"/>
                </a:cubicBezTo>
                <a:cubicBezTo>
                  <a:pt x="0" y="74"/>
                  <a:pt x="0" y="74"/>
                  <a:pt x="0" y="74"/>
                </a:cubicBezTo>
                <a:cubicBezTo>
                  <a:pt x="0" y="74"/>
                  <a:pt x="0" y="74"/>
                  <a:pt x="0" y="74"/>
                </a:cubicBezTo>
                <a:cubicBezTo>
                  <a:pt x="0" y="74"/>
                  <a:pt x="0" y="74"/>
                  <a:pt x="0" y="74"/>
                </a:cubicBezTo>
                <a:cubicBezTo>
                  <a:pt x="0" y="74"/>
                  <a:pt x="0" y="74"/>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89"/>
                  <a:pt x="1" y="99"/>
                  <a:pt x="5" y="107"/>
                </a:cubicBezTo>
                <a:cubicBezTo>
                  <a:pt x="9" y="119"/>
                  <a:pt x="16" y="129"/>
                  <a:pt x="24" y="137"/>
                </a:cubicBezTo>
                <a:cubicBezTo>
                  <a:pt x="25" y="137"/>
                  <a:pt x="25" y="137"/>
                  <a:pt x="25" y="137"/>
                </a:cubicBezTo>
                <a:cubicBezTo>
                  <a:pt x="25" y="137"/>
                  <a:pt x="25" y="137"/>
                  <a:pt x="25" y="137"/>
                </a:cubicBezTo>
                <a:cubicBezTo>
                  <a:pt x="25" y="137"/>
                  <a:pt x="25" y="137"/>
                  <a:pt x="25" y="137"/>
                </a:cubicBezTo>
                <a:cubicBezTo>
                  <a:pt x="39" y="150"/>
                  <a:pt x="58" y="159"/>
                  <a:pt x="79" y="159"/>
                </a:cubicBezTo>
                <a:cubicBezTo>
                  <a:pt x="79" y="159"/>
                  <a:pt x="79" y="159"/>
                  <a:pt x="79" y="159"/>
                </a:cubicBezTo>
                <a:cubicBezTo>
                  <a:pt x="79" y="159"/>
                  <a:pt x="79" y="159"/>
                  <a:pt x="79" y="159"/>
                </a:cubicBezTo>
                <a:cubicBezTo>
                  <a:pt x="94" y="159"/>
                  <a:pt x="107" y="155"/>
                  <a:pt x="119" y="148"/>
                </a:cubicBezTo>
                <a:cubicBezTo>
                  <a:pt x="123" y="146"/>
                  <a:pt x="126" y="143"/>
                  <a:pt x="129" y="141"/>
                </a:cubicBezTo>
                <a:cubicBezTo>
                  <a:pt x="141" y="129"/>
                  <a:pt x="141" y="129"/>
                  <a:pt x="141" y="129"/>
                </a:cubicBezTo>
                <a:cubicBezTo>
                  <a:pt x="163" y="107"/>
                  <a:pt x="163" y="107"/>
                  <a:pt x="163" y="107"/>
                </a:cubicBezTo>
                <a:cubicBezTo>
                  <a:pt x="191" y="79"/>
                  <a:pt x="191" y="79"/>
                  <a:pt x="191" y="79"/>
                </a:cubicBezTo>
                <a:cubicBezTo>
                  <a:pt x="141" y="29"/>
                  <a:pt x="141" y="29"/>
                  <a:pt x="141" y="29"/>
                </a:cubicBezTo>
                <a:cubicBezTo>
                  <a:pt x="129" y="17"/>
                  <a:pt x="129" y="17"/>
                  <a:pt x="129" y="17"/>
                </a:cubicBezTo>
                <a:cubicBezTo>
                  <a:pt x="129" y="17"/>
                  <a:pt x="128" y="17"/>
                  <a:pt x="128" y="16"/>
                </a:cubicBezTo>
                <a:cubicBezTo>
                  <a:pt x="114" y="6"/>
                  <a:pt x="97" y="0"/>
                  <a:pt x="79" y="0"/>
                </a:cubicBezTo>
              </a:path>
            </a:pathLst>
          </a:custGeom>
          <a:solidFill>
            <a:srgbClr val="69A35B">
              <a:lumMod val="50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0" name="任意多边形 73"/>
          <p:cNvSpPr/>
          <p:nvPr>
            <p:custDataLst>
              <p:tags r:id="rId46"/>
            </p:custDataLst>
          </p:nvPr>
        </p:nvSpPr>
        <p:spPr bwMode="auto">
          <a:xfrm>
            <a:off x="6118141" y="3979228"/>
            <a:ext cx="538480" cy="221615"/>
          </a:xfrm>
          <a:custGeom>
            <a:avLst/>
            <a:gdLst>
              <a:gd name="T0" fmla="*/ 0 w 192"/>
              <a:gd name="T1" fmla="*/ 0 h 79"/>
              <a:gd name="T2" fmla="*/ 49 w 192"/>
              <a:gd name="T3" fmla="*/ 16 h 79"/>
              <a:gd name="T4" fmla="*/ 50 w 192"/>
              <a:gd name="T5" fmla="*/ 18 h 79"/>
              <a:gd name="T6" fmla="*/ 62 w 192"/>
              <a:gd name="T7" fmla="*/ 29 h 79"/>
              <a:gd name="T8" fmla="*/ 112 w 192"/>
              <a:gd name="T9" fmla="*/ 79 h 79"/>
              <a:gd name="T10" fmla="*/ 112 w 192"/>
              <a:gd name="T11" fmla="*/ 79 h 79"/>
              <a:gd name="T12" fmla="*/ 112 w 192"/>
              <a:gd name="T13" fmla="*/ 79 h 79"/>
              <a:gd name="T14" fmla="*/ 192 w 192"/>
              <a:gd name="T15" fmla="*/ 0 h 79"/>
              <a:gd name="T16" fmla="*/ 0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0" y="0"/>
                </a:moveTo>
                <a:cubicBezTo>
                  <a:pt x="18" y="0"/>
                  <a:pt x="35" y="6"/>
                  <a:pt x="49" y="16"/>
                </a:cubicBezTo>
                <a:cubicBezTo>
                  <a:pt x="49" y="17"/>
                  <a:pt x="50" y="17"/>
                  <a:pt x="50" y="18"/>
                </a:cubicBezTo>
                <a:cubicBezTo>
                  <a:pt x="62" y="29"/>
                  <a:pt x="62" y="29"/>
                  <a:pt x="62" y="29"/>
                </a:cubicBezTo>
                <a:cubicBezTo>
                  <a:pt x="112" y="79"/>
                  <a:pt x="112" y="79"/>
                  <a:pt x="112" y="79"/>
                </a:cubicBezTo>
                <a:cubicBezTo>
                  <a:pt x="112" y="79"/>
                  <a:pt x="112" y="79"/>
                  <a:pt x="112" y="79"/>
                </a:cubicBezTo>
                <a:cubicBezTo>
                  <a:pt x="112" y="79"/>
                  <a:pt x="112" y="79"/>
                  <a:pt x="112" y="79"/>
                </a:cubicBezTo>
                <a:cubicBezTo>
                  <a:pt x="192" y="0"/>
                  <a:pt x="192" y="0"/>
                  <a:pt x="192" y="0"/>
                </a:cubicBezTo>
                <a:cubicBezTo>
                  <a:pt x="0" y="0"/>
                  <a:pt x="0" y="0"/>
                  <a:pt x="0" y="0"/>
                </a:cubicBezTo>
              </a:path>
            </a:pathLst>
          </a:custGeom>
          <a:solidFill>
            <a:srgbClr val="69A35B">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1" name="任意多边形 74"/>
          <p:cNvSpPr/>
          <p:nvPr>
            <p:custDataLst>
              <p:tags r:id="rId47"/>
            </p:custDataLst>
          </p:nvPr>
        </p:nvSpPr>
        <p:spPr bwMode="auto">
          <a:xfrm>
            <a:off x="6118141" y="4200843"/>
            <a:ext cx="538480" cy="222885"/>
          </a:xfrm>
          <a:custGeom>
            <a:avLst/>
            <a:gdLst>
              <a:gd name="T0" fmla="*/ 112 w 192"/>
              <a:gd name="T1" fmla="*/ 0 h 80"/>
              <a:gd name="T2" fmla="*/ 84 w 192"/>
              <a:gd name="T3" fmla="*/ 28 h 80"/>
              <a:gd name="T4" fmla="*/ 62 w 192"/>
              <a:gd name="T5" fmla="*/ 50 h 80"/>
              <a:gd name="T6" fmla="*/ 50 w 192"/>
              <a:gd name="T7" fmla="*/ 62 h 80"/>
              <a:gd name="T8" fmla="*/ 40 w 192"/>
              <a:gd name="T9" fmla="*/ 69 h 80"/>
              <a:gd name="T10" fmla="*/ 0 w 192"/>
              <a:gd name="T11" fmla="*/ 80 h 80"/>
              <a:gd name="T12" fmla="*/ 0 w 192"/>
              <a:gd name="T13" fmla="*/ 80 h 80"/>
              <a:gd name="T14" fmla="*/ 192 w 192"/>
              <a:gd name="T15" fmla="*/ 80 h 80"/>
              <a:gd name="T16" fmla="*/ 112 w 19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80">
                <a:moveTo>
                  <a:pt x="112" y="0"/>
                </a:moveTo>
                <a:cubicBezTo>
                  <a:pt x="84" y="28"/>
                  <a:pt x="84" y="28"/>
                  <a:pt x="84" y="28"/>
                </a:cubicBezTo>
                <a:cubicBezTo>
                  <a:pt x="62" y="50"/>
                  <a:pt x="62" y="50"/>
                  <a:pt x="62" y="50"/>
                </a:cubicBezTo>
                <a:cubicBezTo>
                  <a:pt x="50" y="62"/>
                  <a:pt x="50" y="62"/>
                  <a:pt x="50" y="62"/>
                </a:cubicBezTo>
                <a:cubicBezTo>
                  <a:pt x="47" y="64"/>
                  <a:pt x="44" y="67"/>
                  <a:pt x="40" y="69"/>
                </a:cubicBezTo>
                <a:cubicBezTo>
                  <a:pt x="28" y="76"/>
                  <a:pt x="15" y="80"/>
                  <a:pt x="0" y="80"/>
                </a:cubicBezTo>
                <a:cubicBezTo>
                  <a:pt x="0" y="80"/>
                  <a:pt x="0" y="80"/>
                  <a:pt x="0" y="80"/>
                </a:cubicBezTo>
                <a:cubicBezTo>
                  <a:pt x="192" y="80"/>
                  <a:pt x="192" y="80"/>
                  <a:pt x="192" y="80"/>
                </a:cubicBezTo>
                <a:cubicBezTo>
                  <a:pt x="112" y="0"/>
                  <a:pt x="112" y="0"/>
                  <a:pt x="112" y="0"/>
                </a:cubicBezTo>
              </a:path>
            </a:pathLst>
          </a:custGeom>
          <a:solidFill>
            <a:srgbClr val="69A35B">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2" name="任意多边形 75"/>
          <p:cNvSpPr/>
          <p:nvPr>
            <p:custDataLst>
              <p:tags r:id="rId48"/>
            </p:custDataLst>
          </p:nvPr>
        </p:nvSpPr>
        <p:spPr>
          <a:xfrm>
            <a:off x="6003841" y="4085273"/>
            <a:ext cx="232410" cy="232410"/>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ysClr val="window" lastClr="FFFFFF"/>
          </a:solidFill>
          <a:ln w="12700">
            <a:miter lim="400000"/>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3" name="任意多边形 64"/>
          <p:cNvSpPr/>
          <p:nvPr>
            <p:custDataLst>
              <p:tags r:id="rId49"/>
            </p:custDataLst>
          </p:nvPr>
        </p:nvSpPr>
        <p:spPr bwMode="auto">
          <a:xfrm>
            <a:off x="4399831" y="3146743"/>
            <a:ext cx="1749425" cy="445770"/>
          </a:xfrm>
          <a:custGeom>
            <a:avLst/>
            <a:gdLst>
              <a:gd name="T0" fmla="*/ 545 w 624"/>
              <a:gd name="T1" fmla="*/ 159 h 159"/>
              <a:gd name="T2" fmla="*/ 79 w 624"/>
              <a:gd name="T3" fmla="*/ 159 h 159"/>
              <a:gd name="T4" fmla="*/ 0 w 624"/>
              <a:gd name="T5" fmla="*/ 79 h 159"/>
              <a:gd name="T6" fmla="*/ 79 w 624"/>
              <a:gd name="T7" fmla="*/ 0 h 159"/>
              <a:gd name="T8" fmla="*/ 545 w 624"/>
              <a:gd name="T9" fmla="*/ 0 h 159"/>
              <a:gd name="T10" fmla="*/ 624 w 624"/>
              <a:gd name="T11" fmla="*/ 79 h 159"/>
              <a:gd name="T12" fmla="*/ 545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545" y="159"/>
                </a:moveTo>
                <a:cubicBezTo>
                  <a:pt x="79" y="159"/>
                  <a:pt x="79" y="159"/>
                  <a:pt x="79" y="159"/>
                </a:cubicBezTo>
                <a:cubicBezTo>
                  <a:pt x="35" y="159"/>
                  <a:pt x="0" y="123"/>
                  <a:pt x="0" y="79"/>
                </a:cubicBezTo>
                <a:cubicBezTo>
                  <a:pt x="0" y="36"/>
                  <a:pt x="35" y="0"/>
                  <a:pt x="79" y="0"/>
                </a:cubicBezTo>
                <a:cubicBezTo>
                  <a:pt x="545" y="0"/>
                  <a:pt x="545" y="0"/>
                  <a:pt x="545" y="0"/>
                </a:cubicBezTo>
                <a:cubicBezTo>
                  <a:pt x="589" y="0"/>
                  <a:pt x="624" y="36"/>
                  <a:pt x="624" y="79"/>
                </a:cubicBezTo>
                <a:cubicBezTo>
                  <a:pt x="624" y="123"/>
                  <a:pt x="589" y="159"/>
                  <a:pt x="545" y="159"/>
                </a:cubicBezTo>
              </a:path>
            </a:pathLst>
          </a:custGeom>
          <a:solidFill>
            <a:srgbClr val="1AA3A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4" name="任意多边形 65"/>
          <p:cNvSpPr/>
          <p:nvPr>
            <p:custDataLst>
              <p:tags r:id="rId50"/>
            </p:custDataLst>
          </p:nvPr>
        </p:nvSpPr>
        <p:spPr bwMode="auto">
          <a:xfrm>
            <a:off x="5238031" y="2680653"/>
            <a:ext cx="911860" cy="1376045"/>
          </a:xfrm>
          <a:custGeom>
            <a:avLst/>
            <a:gdLst>
              <a:gd name="T0" fmla="*/ 325 w 325"/>
              <a:gd name="T1" fmla="*/ 245 h 491"/>
              <a:gd name="T2" fmla="*/ 301 w 325"/>
              <a:gd name="T3" fmla="*/ 303 h 491"/>
              <a:gd name="T4" fmla="*/ 300 w 325"/>
              <a:gd name="T5" fmla="*/ 303 h 491"/>
              <a:gd name="T6" fmla="*/ 143 w 325"/>
              <a:gd name="T7" fmla="*/ 460 h 491"/>
              <a:gd name="T8" fmla="*/ 31 w 325"/>
              <a:gd name="T9" fmla="*/ 460 h 491"/>
              <a:gd name="T10" fmla="*/ 31 w 325"/>
              <a:gd name="T11" fmla="*/ 348 h 491"/>
              <a:gd name="T12" fmla="*/ 134 w 325"/>
              <a:gd name="T13" fmla="*/ 245 h 491"/>
              <a:gd name="T14" fmla="*/ 31 w 325"/>
              <a:gd name="T15" fmla="*/ 143 h 491"/>
              <a:gd name="T16" fmla="*/ 31 w 325"/>
              <a:gd name="T17" fmla="*/ 31 h 491"/>
              <a:gd name="T18" fmla="*/ 143 w 325"/>
              <a:gd name="T19" fmla="*/ 31 h 491"/>
              <a:gd name="T20" fmla="*/ 300 w 325"/>
              <a:gd name="T21" fmla="*/ 188 h 491"/>
              <a:gd name="T22" fmla="*/ 301 w 325"/>
              <a:gd name="T23" fmla="*/ 188 h 491"/>
              <a:gd name="T24" fmla="*/ 325 w 325"/>
              <a:gd name="T25" fmla="*/ 245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1">
                <a:moveTo>
                  <a:pt x="325" y="245"/>
                </a:moveTo>
                <a:cubicBezTo>
                  <a:pt x="325" y="268"/>
                  <a:pt x="316" y="289"/>
                  <a:pt x="301" y="303"/>
                </a:cubicBezTo>
                <a:cubicBezTo>
                  <a:pt x="300" y="303"/>
                  <a:pt x="300" y="303"/>
                  <a:pt x="300" y="303"/>
                </a:cubicBezTo>
                <a:cubicBezTo>
                  <a:pt x="143" y="460"/>
                  <a:pt x="143" y="460"/>
                  <a:pt x="143" y="460"/>
                </a:cubicBezTo>
                <a:cubicBezTo>
                  <a:pt x="112" y="491"/>
                  <a:pt x="62" y="491"/>
                  <a:pt x="31" y="460"/>
                </a:cubicBezTo>
                <a:cubicBezTo>
                  <a:pt x="0" y="429"/>
                  <a:pt x="0" y="379"/>
                  <a:pt x="31" y="348"/>
                </a:cubicBezTo>
                <a:cubicBezTo>
                  <a:pt x="134" y="245"/>
                  <a:pt x="134" y="245"/>
                  <a:pt x="134" y="245"/>
                </a:cubicBezTo>
                <a:cubicBezTo>
                  <a:pt x="31" y="143"/>
                  <a:pt x="31" y="143"/>
                  <a:pt x="31" y="143"/>
                </a:cubicBezTo>
                <a:cubicBezTo>
                  <a:pt x="0" y="112"/>
                  <a:pt x="0" y="62"/>
                  <a:pt x="31" y="31"/>
                </a:cubicBezTo>
                <a:cubicBezTo>
                  <a:pt x="62" y="0"/>
                  <a:pt x="112" y="0"/>
                  <a:pt x="143" y="31"/>
                </a:cubicBezTo>
                <a:cubicBezTo>
                  <a:pt x="300" y="188"/>
                  <a:pt x="300" y="188"/>
                  <a:pt x="300" y="188"/>
                </a:cubicBezTo>
                <a:cubicBezTo>
                  <a:pt x="301" y="188"/>
                  <a:pt x="301" y="188"/>
                  <a:pt x="301" y="188"/>
                </a:cubicBezTo>
                <a:cubicBezTo>
                  <a:pt x="316" y="202"/>
                  <a:pt x="325" y="223"/>
                  <a:pt x="325" y="245"/>
                </a:cubicBezTo>
              </a:path>
            </a:pathLst>
          </a:custGeom>
          <a:solidFill>
            <a:srgbClr val="1AA3A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5" name="任意多边形 66"/>
          <p:cNvSpPr/>
          <p:nvPr>
            <p:custDataLst>
              <p:tags r:id="rId51"/>
            </p:custDataLst>
          </p:nvPr>
        </p:nvSpPr>
        <p:spPr bwMode="auto">
          <a:xfrm>
            <a:off x="5613951" y="3146743"/>
            <a:ext cx="535940" cy="445770"/>
          </a:xfrm>
          <a:custGeom>
            <a:avLst/>
            <a:gdLst>
              <a:gd name="T0" fmla="*/ 63 w 191"/>
              <a:gd name="T1" fmla="*/ 17 h 159"/>
              <a:gd name="T2" fmla="*/ 50 w 191"/>
              <a:gd name="T3" fmla="*/ 29 h 159"/>
              <a:gd name="T4" fmla="*/ 29 w 191"/>
              <a:gd name="T5" fmla="*/ 109 h 159"/>
              <a:gd name="T6" fmla="*/ 62 w 191"/>
              <a:gd name="T7" fmla="*/ 141 h 159"/>
              <a:gd name="T8" fmla="*/ 112 w 191"/>
              <a:gd name="T9" fmla="*/ 159 h 159"/>
              <a:gd name="T10" fmla="*/ 112 w 191"/>
              <a:gd name="T11" fmla="*/ 159 h 159"/>
              <a:gd name="T12" fmla="*/ 166 w 191"/>
              <a:gd name="T13" fmla="*/ 137 h 159"/>
              <a:gd name="T14" fmla="*/ 167 w 191"/>
              <a:gd name="T15" fmla="*/ 137 h 159"/>
              <a:gd name="T16" fmla="*/ 191 w 191"/>
              <a:gd name="T17" fmla="*/ 79 h 159"/>
              <a:gd name="T18" fmla="*/ 191 w 191"/>
              <a:gd name="T19" fmla="*/ 79 h 159"/>
              <a:gd name="T20" fmla="*/ 191 w 191"/>
              <a:gd name="T21" fmla="*/ 79 h 159"/>
              <a:gd name="T22" fmla="*/ 191 w 191"/>
              <a:gd name="T23" fmla="*/ 79 h 159"/>
              <a:gd name="T24" fmla="*/ 191 w 191"/>
              <a:gd name="T25" fmla="*/ 78 h 159"/>
              <a:gd name="T26" fmla="*/ 191 w 191"/>
              <a:gd name="T27" fmla="*/ 78 h 159"/>
              <a:gd name="T28" fmla="*/ 191 w 191"/>
              <a:gd name="T29" fmla="*/ 78 h 159"/>
              <a:gd name="T30" fmla="*/ 191 w 191"/>
              <a:gd name="T31" fmla="*/ 77 h 159"/>
              <a:gd name="T32" fmla="*/ 191 w 191"/>
              <a:gd name="T33" fmla="*/ 77 h 159"/>
              <a:gd name="T34" fmla="*/ 191 w 191"/>
              <a:gd name="T35" fmla="*/ 77 h 159"/>
              <a:gd name="T36" fmla="*/ 191 w 191"/>
              <a:gd name="T37" fmla="*/ 77 h 159"/>
              <a:gd name="T38" fmla="*/ 191 w 191"/>
              <a:gd name="T39" fmla="*/ 76 h 159"/>
              <a:gd name="T40" fmla="*/ 191 w 191"/>
              <a:gd name="T41" fmla="*/ 76 h 159"/>
              <a:gd name="T42" fmla="*/ 191 w 191"/>
              <a:gd name="T43" fmla="*/ 76 h 159"/>
              <a:gd name="T44" fmla="*/ 191 w 191"/>
              <a:gd name="T45" fmla="*/ 76 h 159"/>
              <a:gd name="T46" fmla="*/ 191 w 191"/>
              <a:gd name="T47" fmla="*/ 75 h 159"/>
              <a:gd name="T48" fmla="*/ 191 w 191"/>
              <a:gd name="T49" fmla="*/ 75 h 159"/>
              <a:gd name="T50" fmla="*/ 191 w 191"/>
              <a:gd name="T51" fmla="*/ 75 h 159"/>
              <a:gd name="T52" fmla="*/ 191 w 191"/>
              <a:gd name="T53" fmla="*/ 75 h 159"/>
              <a:gd name="T54" fmla="*/ 191 w 191"/>
              <a:gd name="T55" fmla="*/ 74 h 159"/>
              <a:gd name="T56" fmla="*/ 191 w 191"/>
              <a:gd name="T57" fmla="*/ 74 h 159"/>
              <a:gd name="T58" fmla="*/ 191 w 191"/>
              <a:gd name="T59" fmla="*/ 74 h 159"/>
              <a:gd name="T60" fmla="*/ 189 w 191"/>
              <a:gd name="T61" fmla="*/ 60 h 159"/>
              <a:gd name="T62" fmla="*/ 189 w 191"/>
              <a:gd name="T63" fmla="*/ 60 h 159"/>
              <a:gd name="T64" fmla="*/ 189 w 191"/>
              <a:gd name="T65" fmla="*/ 60 h 159"/>
              <a:gd name="T66" fmla="*/ 189 w 191"/>
              <a:gd name="T67" fmla="*/ 59 h 159"/>
              <a:gd name="T68" fmla="*/ 189 w 191"/>
              <a:gd name="T69" fmla="*/ 59 h 159"/>
              <a:gd name="T70" fmla="*/ 189 w 191"/>
              <a:gd name="T71" fmla="*/ 59 h 159"/>
              <a:gd name="T72" fmla="*/ 189 w 191"/>
              <a:gd name="T73" fmla="*/ 59 h 159"/>
              <a:gd name="T74" fmla="*/ 189 w 191"/>
              <a:gd name="T75" fmla="*/ 58 h 159"/>
              <a:gd name="T76" fmla="*/ 166 w 191"/>
              <a:gd name="T77" fmla="*/ 22 h 159"/>
              <a:gd name="T78" fmla="*/ 166 w 191"/>
              <a:gd name="T79" fmla="*/ 2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59">
                <a:moveTo>
                  <a:pt x="112" y="0"/>
                </a:moveTo>
                <a:cubicBezTo>
                  <a:pt x="94" y="0"/>
                  <a:pt x="77" y="6"/>
                  <a:pt x="63" y="17"/>
                </a:cubicBezTo>
                <a:cubicBezTo>
                  <a:pt x="63" y="17"/>
                  <a:pt x="62" y="17"/>
                  <a:pt x="62" y="18"/>
                </a:cubicBezTo>
                <a:cubicBezTo>
                  <a:pt x="50" y="29"/>
                  <a:pt x="50" y="29"/>
                  <a:pt x="50" y="29"/>
                </a:cubicBezTo>
                <a:cubicBezTo>
                  <a:pt x="0" y="79"/>
                  <a:pt x="0" y="79"/>
                  <a:pt x="0" y="79"/>
                </a:cubicBezTo>
                <a:cubicBezTo>
                  <a:pt x="29" y="109"/>
                  <a:pt x="29" y="109"/>
                  <a:pt x="29" y="109"/>
                </a:cubicBezTo>
                <a:cubicBezTo>
                  <a:pt x="50" y="130"/>
                  <a:pt x="50" y="130"/>
                  <a:pt x="50" y="130"/>
                </a:cubicBezTo>
                <a:cubicBezTo>
                  <a:pt x="62" y="141"/>
                  <a:pt x="62" y="141"/>
                  <a:pt x="62" y="141"/>
                </a:cubicBezTo>
                <a:cubicBezTo>
                  <a:pt x="65" y="144"/>
                  <a:pt x="69" y="147"/>
                  <a:pt x="73" y="149"/>
                </a:cubicBezTo>
                <a:cubicBezTo>
                  <a:pt x="85" y="155"/>
                  <a:pt x="98" y="159"/>
                  <a:pt x="112" y="159"/>
                </a:cubicBezTo>
                <a:cubicBezTo>
                  <a:pt x="112" y="159"/>
                  <a:pt x="112" y="159"/>
                  <a:pt x="112" y="159"/>
                </a:cubicBezTo>
                <a:cubicBezTo>
                  <a:pt x="112" y="159"/>
                  <a:pt x="112" y="159"/>
                  <a:pt x="112" y="159"/>
                </a:cubicBezTo>
                <a:cubicBezTo>
                  <a:pt x="133" y="159"/>
                  <a:pt x="152" y="151"/>
                  <a:pt x="166" y="138"/>
                </a:cubicBezTo>
                <a:cubicBezTo>
                  <a:pt x="166" y="137"/>
                  <a:pt x="166" y="137"/>
                  <a:pt x="166" y="137"/>
                </a:cubicBezTo>
                <a:cubicBezTo>
                  <a:pt x="166" y="137"/>
                  <a:pt x="166" y="137"/>
                  <a:pt x="166" y="137"/>
                </a:cubicBezTo>
                <a:cubicBezTo>
                  <a:pt x="167" y="137"/>
                  <a:pt x="167" y="137"/>
                  <a:pt x="167" y="137"/>
                </a:cubicBezTo>
                <a:cubicBezTo>
                  <a:pt x="175" y="129"/>
                  <a:pt x="182" y="119"/>
                  <a:pt x="186" y="107"/>
                </a:cubicBezTo>
                <a:cubicBezTo>
                  <a:pt x="190" y="99"/>
                  <a:pt x="191" y="8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69"/>
                  <a:pt x="190" y="65"/>
                  <a:pt x="189" y="60"/>
                </a:cubicBezTo>
                <a:cubicBezTo>
                  <a:pt x="189" y="60"/>
                  <a:pt x="189" y="60"/>
                  <a:pt x="189" y="60"/>
                </a:cubicBezTo>
                <a:cubicBezTo>
                  <a:pt x="189" y="60"/>
                  <a:pt x="189" y="60"/>
                  <a:pt x="189" y="60"/>
                </a:cubicBezTo>
                <a:cubicBezTo>
                  <a:pt x="189" y="60"/>
                  <a:pt x="189" y="60"/>
                  <a:pt x="189" y="60"/>
                </a:cubicBezTo>
                <a:cubicBezTo>
                  <a:pt x="189" y="60"/>
                  <a:pt x="189" y="60"/>
                  <a:pt x="189" y="60"/>
                </a:cubicBezTo>
                <a:cubicBezTo>
                  <a:pt x="189" y="60"/>
                  <a:pt x="189" y="60"/>
                  <a:pt x="189" y="60"/>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8"/>
                  <a:pt x="189" y="58"/>
                  <a:pt x="189" y="58"/>
                </a:cubicBezTo>
                <a:cubicBezTo>
                  <a:pt x="185" y="44"/>
                  <a:pt x="177" y="32"/>
                  <a:pt x="167" y="22"/>
                </a:cubicBezTo>
                <a:cubicBezTo>
                  <a:pt x="166" y="22"/>
                  <a:pt x="166" y="22"/>
                  <a:pt x="166" y="22"/>
                </a:cubicBezTo>
                <a:cubicBezTo>
                  <a:pt x="166" y="21"/>
                  <a:pt x="166" y="21"/>
                  <a:pt x="166" y="21"/>
                </a:cubicBezTo>
                <a:cubicBezTo>
                  <a:pt x="166" y="21"/>
                  <a:pt x="166" y="21"/>
                  <a:pt x="166" y="21"/>
                </a:cubicBezTo>
                <a:cubicBezTo>
                  <a:pt x="152" y="8"/>
                  <a:pt x="133" y="0"/>
                  <a:pt x="112" y="0"/>
                </a:cubicBezTo>
              </a:path>
            </a:pathLst>
          </a:custGeom>
          <a:solidFill>
            <a:srgbClr val="1AA3AA">
              <a:lumMod val="50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6" name="任意多边形 67"/>
          <p:cNvSpPr/>
          <p:nvPr>
            <p:custDataLst>
              <p:tags r:id="rId52"/>
            </p:custDataLst>
          </p:nvPr>
        </p:nvSpPr>
        <p:spPr bwMode="auto">
          <a:xfrm>
            <a:off x="5389796" y="3146743"/>
            <a:ext cx="538480" cy="221615"/>
          </a:xfrm>
          <a:custGeom>
            <a:avLst/>
            <a:gdLst>
              <a:gd name="T0" fmla="*/ 192 w 192"/>
              <a:gd name="T1" fmla="*/ 0 h 79"/>
              <a:gd name="T2" fmla="*/ 0 w 192"/>
              <a:gd name="T3" fmla="*/ 0 h 79"/>
              <a:gd name="T4" fmla="*/ 80 w 192"/>
              <a:gd name="T5" fmla="*/ 79 h 79"/>
              <a:gd name="T6" fmla="*/ 80 w 192"/>
              <a:gd name="T7" fmla="*/ 79 h 79"/>
              <a:gd name="T8" fmla="*/ 80 w 192"/>
              <a:gd name="T9" fmla="*/ 79 h 79"/>
              <a:gd name="T10" fmla="*/ 130 w 192"/>
              <a:gd name="T11" fmla="*/ 29 h 79"/>
              <a:gd name="T12" fmla="*/ 142 w 192"/>
              <a:gd name="T13" fmla="*/ 18 h 79"/>
              <a:gd name="T14" fmla="*/ 143 w 192"/>
              <a:gd name="T15" fmla="*/ 17 h 79"/>
              <a:gd name="T16" fmla="*/ 192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192" y="0"/>
                </a:moveTo>
                <a:cubicBezTo>
                  <a:pt x="0" y="0"/>
                  <a:pt x="0" y="0"/>
                  <a:pt x="0" y="0"/>
                </a:cubicBezTo>
                <a:cubicBezTo>
                  <a:pt x="80" y="79"/>
                  <a:pt x="80" y="79"/>
                  <a:pt x="80" y="79"/>
                </a:cubicBezTo>
                <a:cubicBezTo>
                  <a:pt x="80" y="79"/>
                  <a:pt x="80" y="79"/>
                  <a:pt x="80" y="79"/>
                </a:cubicBezTo>
                <a:cubicBezTo>
                  <a:pt x="80" y="79"/>
                  <a:pt x="80" y="79"/>
                  <a:pt x="80" y="79"/>
                </a:cubicBezTo>
                <a:cubicBezTo>
                  <a:pt x="130" y="29"/>
                  <a:pt x="130" y="29"/>
                  <a:pt x="130" y="29"/>
                </a:cubicBezTo>
                <a:cubicBezTo>
                  <a:pt x="142" y="18"/>
                  <a:pt x="142" y="18"/>
                  <a:pt x="142" y="18"/>
                </a:cubicBezTo>
                <a:cubicBezTo>
                  <a:pt x="142" y="17"/>
                  <a:pt x="143" y="17"/>
                  <a:pt x="143" y="17"/>
                </a:cubicBezTo>
                <a:cubicBezTo>
                  <a:pt x="157" y="6"/>
                  <a:pt x="174" y="0"/>
                  <a:pt x="192" y="0"/>
                </a:cubicBezTo>
              </a:path>
            </a:pathLst>
          </a:custGeom>
          <a:solidFill>
            <a:srgbClr val="1AA3AA">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7" name="任意多边形 68"/>
          <p:cNvSpPr/>
          <p:nvPr>
            <p:custDataLst>
              <p:tags r:id="rId53"/>
            </p:custDataLst>
          </p:nvPr>
        </p:nvSpPr>
        <p:spPr bwMode="auto">
          <a:xfrm>
            <a:off x="5389796" y="3368358"/>
            <a:ext cx="538480" cy="224155"/>
          </a:xfrm>
          <a:custGeom>
            <a:avLst/>
            <a:gdLst>
              <a:gd name="T0" fmla="*/ 80 w 192"/>
              <a:gd name="T1" fmla="*/ 0 h 80"/>
              <a:gd name="T2" fmla="*/ 0 w 192"/>
              <a:gd name="T3" fmla="*/ 80 h 80"/>
              <a:gd name="T4" fmla="*/ 192 w 192"/>
              <a:gd name="T5" fmla="*/ 80 h 80"/>
              <a:gd name="T6" fmla="*/ 192 w 192"/>
              <a:gd name="T7" fmla="*/ 80 h 80"/>
              <a:gd name="T8" fmla="*/ 153 w 192"/>
              <a:gd name="T9" fmla="*/ 70 h 80"/>
              <a:gd name="T10" fmla="*/ 142 w 192"/>
              <a:gd name="T11" fmla="*/ 62 h 80"/>
              <a:gd name="T12" fmla="*/ 130 w 192"/>
              <a:gd name="T13" fmla="*/ 51 h 80"/>
              <a:gd name="T14" fmla="*/ 109 w 192"/>
              <a:gd name="T15" fmla="*/ 30 h 80"/>
              <a:gd name="T16" fmla="*/ 80 w 19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80">
                <a:moveTo>
                  <a:pt x="80" y="0"/>
                </a:moveTo>
                <a:cubicBezTo>
                  <a:pt x="0" y="80"/>
                  <a:pt x="0" y="80"/>
                  <a:pt x="0" y="80"/>
                </a:cubicBezTo>
                <a:cubicBezTo>
                  <a:pt x="192" y="80"/>
                  <a:pt x="192" y="80"/>
                  <a:pt x="192" y="80"/>
                </a:cubicBezTo>
                <a:cubicBezTo>
                  <a:pt x="192" y="80"/>
                  <a:pt x="192" y="80"/>
                  <a:pt x="192" y="80"/>
                </a:cubicBezTo>
                <a:cubicBezTo>
                  <a:pt x="178" y="80"/>
                  <a:pt x="165" y="76"/>
                  <a:pt x="153" y="70"/>
                </a:cubicBezTo>
                <a:cubicBezTo>
                  <a:pt x="149" y="68"/>
                  <a:pt x="145" y="65"/>
                  <a:pt x="142" y="62"/>
                </a:cubicBezTo>
                <a:cubicBezTo>
                  <a:pt x="130" y="51"/>
                  <a:pt x="130" y="51"/>
                  <a:pt x="130" y="51"/>
                </a:cubicBezTo>
                <a:cubicBezTo>
                  <a:pt x="109" y="30"/>
                  <a:pt x="109" y="30"/>
                  <a:pt x="109" y="30"/>
                </a:cubicBezTo>
                <a:cubicBezTo>
                  <a:pt x="80" y="0"/>
                  <a:pt x="80" y="0"/>
                  <a:pt x="80" y="0"/>
                </a:cubicBezTo>
              </a:path>
            </a:pathLst>
          </a:custGeom>
          <a:solidFill>
            <a:srgbClr val="1AA3AA">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8" name="任意多边形 69"/>
          <p:cNvSpPr/>
          <p:nvPr>
            <p:custDataLst>
              <p:tags r:id="rId54"/>
            </p:custDataLst>
          </p:nvPr>
        </p:nvSpPr>
        <p:spPr>
          <a:xfrm>
            <a:off x="5822866" y="3236278"/>
            <a:ext cx="232410" cy="23241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ysClr val="window" lastClr="FFFFFF"/>
          </a:solidFill>
          <a:ln w="12700">
            <a:miter lim="400000"/>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9" name="任意多边形 58"/>
          <p:cNvSpPr/>
          <p:nvPr>
            <p:custDataLst>
              <p:tags r:id="rId55"/>
            </p:custDataLst>
          </p:nvPr>
        </p:nvSpPr>
        <p:spPr bwMode="auto">
          <a:xfrm>
            <a:off x="5896526" y="2314258"/>
            <a:ext cx="1749425" cy="445770"/>
          </a:xfrm>
          <a:custGeom>
            <a:avLst/>
            <a:gdLst>
              <a:gd name="T0" fmla="*/ 79 w 624"/>
              <a:gd name="T1" fmla="*/ 159 h 159"/>
              <a:gd name="T2" fmla="*/ 545 w 624"/>
              <a:gd name="T3" fmla="*/ 159 h 159"/>
              <a:gd name="T4" fmla="*/ 624 w 624"/>
              <a:gd name="T5" fmla="*/ 80 h 159"/>
              <a:gd name="T6" fmla="*/ 545 w 624"/>
              <a:gd name="T7" fmla="*/ 0 h 159"/>
              <a:gd name="T8" fmla="*/ 79 w 624"/>
              <a:gd name="T9" fmla="*/ 0 h 159"/>
              <a:gd name="T10" fmla="*/ 0 w 624"/>
              <a:gd name="T11" fmla="*/ 80 h 159"/>
              <a:gd name="T12" fmla="*/ 79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79" y="159"/>
                </a:moveTo>
                <a:cubicBezTo>
                  <a:pt x="545" y="159"/>
                  <a:pt x="545" y="159"/>
                  <a:pt x="545" y="159"/>
                </a:cubicBezTo>
                <a:cubicBezTo>
                  <a:pt x="589" y="159"/>
                  <a:pt x="624" y="124"/>
                  <a:pt x="624" y="80"/>
                </a:cubicBezTo>
                <a:cubicBezTo>
                  <a:pt x="624" y="36"/>
                  <a:pt x="589" y="0"/>
                  <a:pt x="545" y="0"/>
                </a:cubicBezTo>
                <a:cubicBezTo>
                  <a:pt x="79" y="0"/>
                  <a:pt x="79" y="0"/>
                  <a:pt x="79" y="0"/>
                </a:cubicBezTo>
                <a:cubicBezTo>
                  <a:pt x="35" y="0"/>
                  <a:pt x="0" y="36"/>
                  <a:pt x="0" y="80"/>
                </a:cubicBezTo>
                <a:cubicBezTo>
                  <a:pt x="0" y="124"/>
                  <a:pt x="35" y="159"/>
                  <a:pt x="79" y="159"/>
                </a:cubicBezTo>
              </a:path>
            </a:pathLst>
          </a:custGeom>
          <a:solidFill>
            <a:srgbClr val="3498D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0" name="任意多边形 59"/>
          <p:cNvSpPr/>
          <p:nvPr>
            <p:custDataLst>
              <p:tags r:id="rId56"/>
            </p:custDataLst>
          </p:nvPr>
        </p:nvSpPr>
        <p:spPr bwMode="auto">
          <a:xfrm>
            <a:off x="5896526" y="1849438"/>
            <a:ext cx="911860" cy="1379220"/>
          </a:xfrm>
          <a:custGeom>
            <a:avLst/>
            <a:gdLst>
              <a:gd name="T0" fmla="*/ 0 w 325"/>
              <a:gd name="T1" fmla="*/ 246 h 492"/>
              <a:gd name="T2" fmla="*/ 24 w 325"/>
              <a:gd name="T3" fmla="*/ 303 h 492"/>
              <a:gd name="T4" fmla="*/ 25 w 325"/>
              <a:gd name="T5" fmla="*/ 304 h 492"/>
              <a:gd name="T6" fmla="*/ 182 w 325"/>
              <a:gd name="T7" fmla="*/ 461 h 492"/>
              <a:gd name="T8" fmla="*/ 294 w 325"/>
              <a:gd name="T9" fmla="*/ 461 h 492"/>
              <a:gd name="T10" fmla="*/ 294 w 325"/>
              <a:gd name="T11" fmla="*/ 348 h 492"/>
              <a:gd name="T12" fmla="*/ 191 w 325"/>
              <a:gd name="T13" fmla="*/ 246 h 492"/>
              <a:gd name="T14" fmla="*/ 294 w 325"/>
              <a:gd name="T15" fmla="*/ 143 h 492"/>
              <a:gd name="T16" fmla="*/ 294 w 325"/>
              <a:gd name="T17" fmla="*/ 31 h 492"/>
              <a:gd name="T18" fmla="*/ 182 w 325"/>
              <a:gd name="T19" fmla="*/ 31 h 492"/>
              <a:gd name="T20" fmla="*/ 25 w 325"/>
              <a:gd name="T21" fmla="*/ 188 h 492"/>
              <a:gd name="T22" fmla="*/ 24 w 325"/>
              <a:gd name="T23" fmla="*/ 188 h 492"/>
              <a:gd name="T24" fmla="*/ 0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0" y="246"/>
                </a:moveTo>
                <a:cubicBezTo>
                  <a:pt x="0" y="268"/>
                  <a:pt x="9" y="289"/>
                  <a:pt x="24" y="303"/>
                </a:cubicBezTo>
                <a:cubicBezTo>
                  <a:pt x="25" y="304"/>
                  <a:pt x="25" y="304"/>
                  <a:pt x="25" y="304"/>
                </a:cubicBezTo>
                <a:cubicBezTo>
                  <a:pt x="182" y="461"/>
                  <a:pt x="182" y="461"/>
                  <a:pt x="182" y="461"/>
                </a:cubicBezTo>
                <a:cubicBezTo>
                  <a:pt x="213" y="492"/>
                  <a:pt x="263" y="492"/>
                  <a:pt x="294" y="461"/>
                </a:cubicBezTo>
                <a:cubicBezTo>
                  <a:pt x="325" y="430"/>
                  <a:pt x="325" y="379"/>
                  <a:pt x="294" y="348"/>
                </a:cubicBezTo>
                <a:cubicBezTo>
                  <a:pt x="191" y="246"/>
                  <a:pt x="191" y="246"/>
                  <a:pt x="191" y="246"/>
                </a:cubicBezTo>
                <a:cubicBezTo>
                  <a:pt x="294" y="143"/>
                  <a:pt x="294" y="143"/>
                  <a:pt x="294" y="143"/>
                </a:cubicBezTo>
                <a:cubicBezTo>
                  <a:pt x="325" y="112"/>
                  <a:pt x="325" y="62"/>
                  <a:pt x="294" y="31"/>
                </a:cubicBezTo>
                <a:cubicBezTo>
                  <a:pt x="263" y="0"/>
                  <a:pt x="213" y="0"/>
                  <a:pt x="182" y="31"/>
                </a:cubicBezTo>
                <a:cubicBezTo>
                  <a:pt x="25" y="188"/>
                  <a:pt x="25" y="188"/>
                  <a:pt x="25" y="188"/>
                </a:cubicBezTo>
                <a:cubicBezTo>
                  <a:pt x="24" y="188"/>
                  <a:pt x="24" y="188"/>
                  <a:pt x="24" y="188"/>
                </a:cubicBezTo>
                <a:cubicBezTo>
                  <a:pt x="9" y="203"/>
                  <a:pt x="0" y="223"/>
                  <a:pt x="0" y="246"/>
                </a:cubicBezTo>
              </a:path>
            </a:pathLst>
          </a:custGeom>
          <a:solidFill>
            <a:srgbClr val="3498D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1" name="任意多边形 60"/>
          <p:cNvSpPr/>
          <p:nvPr>
            <p:custDataLst>
              <p:tags r:id="rId57"/>
            </p:custDataLst>
          </p:nvPr>
        </p:nvSpPr>
        <p:spPr bwMode="auto">
          <a:xfrm>
            <a:off x="5896526" y="2314258"/>
            <a:ext cx="535940" cy="445770"/>
          </a:xfrm>
          <a:custGeom>
            <a:avLst/>
            <a:gdLst>
              <a:gd name="T0" fmla="*/ 25 w 191"/>
              <a:gd name="T1" fmla="*/ 22 h 159"/>
              <a:gd name="T2" fmla="*/ 25 w 191"/>
              <a:gd name="T3" fmla="*/ 22 h 159"/>
              <a:gd name="T4" fmla="*/ 3 w 191"/>
              <a:gd name="T5" fmla="*/ 57 h 159"/>
              <a:gd name="T6" fmla="*/ 3 w 191"/>
              <a:gd name="T7" fmla="*/ 57 h 159"/>
              <a:gd name="T8" fmla="*/ 3 w 191"/>
              <a:gd name="T9" fmla="*/ 57 h 159"/>
              <a:gd name="T10" fmla="*/ 3 w 191"/>
              <a:gd name="T11" fmla="*/ 58 h 159"/>
              <a:gd name="T12" fmla="*/ 3 w 191"/>
              <a:gd name="T13" fmla="*/ 58 h 159"/>
              <a:gd name="T14" fmla="*/ 0 w 191"/>
              <a:gd name="T15" fmla="*/ 74 h 159"/>
              <a:gd name="T16" fmla="*/ 0 w 191"/>
              <a:gd name="T17" fmla="*/ 75 h 159"/>
              <a:gd name="T18" fmla="*/ 0 w 191"/>
              <a:gd name="T19" fmla="*/ 75 h 159"/>
              <a:gd name="T20" fmla="*/ 0 w 191"/>
              <a:gd name="T21" fmla="*/ 75 h 159"/>
              <a:gd name="T22" fmla="*/ 0 w 191"/>
              <a:gd name="T23" fmla="*/ 75 h 159"/>
              <a:gd name="T24" fmla="*/ 0 w 191"/>
              <a:gd name="T25" fmla="*/ 76 h 159"/>
              <a:gd name="T26" fmla="*/ 0 w 191"/>
              <a:gd name="T27" fmla="*/ 76 h 159"/>
              <a:gd name="T28" fmla="*/ 0 w 191"/>
              <a:gd name="T29" fmla="*/ 76 h 159"/>
              <a:gd name="T30" fmla="*/ 0 w 191"/>
              <a:gd name="T31" fmla="*/ 76 h 159"/>
              <a:gd name="T32" fmla="*/ 0 w 191"/>
              <a:gd name="T33" fmla="*/ 77 h 159"/>
              <a:gd name="T34" fmla="*/ 0 w 191"/>
              <a:gd name="T35" fmla="*/ 77 h 159"/>
              <a:gd name="T36" fmla="*/ 0 w 191"/>
              <a:gd name="T37" fmla="*/ 77 h 159"/>
              <a:gd name="T38" fmla="*/ 0 w 191"/>
              <a:gd name="T39" fmla="*/ 78 h 159"/>
              <a:gd name="T40" fmla="*/ 0 w 191"/>
              <a:gd name="T41" fmla="*/ 78 h 159"/>
              <a:gd name="T42" fmla="*/ 0 w 191"/>
              <a:gd name="T43" fmla="*/ 78 h 159"/>
              <a:gd name="T44" fmla="*/ 0 w 191"/>
              <a:gd name="T45" fmla="*/ 78 h 159"/>
              <a:gd name="T46" fmla="*/ 0 w 191"/>
              <a:gd name="T47" fmla="*/ 79 h 159"/>
              <a:gd name="T48" fmla="*/ 0 w 191"/>
              <a:gd name="T49" fmla="*/ 79 h 159"/>
              <a:gd name="T50" fmla="*/ 0 w 191"/>
              <a:gd name="T51" fmla="*/ 79 h 159"/>
              <a:gd name="T52" fmla="*/ 0 w 191"/>
              <a:gd name="T53" fmla="*/ 79 h 159"/>
              <a:gd name="T54" fmla="*/ 0 w 191"/>
              <a:gd name="T55" fmla="*/ 80 h 159"/>
              <a:gd name="T56" fmla="*/ 24 w 191"/>
              <a:gd name="T57" fmla="*/ 137 h 159"/>
              <a:gd name="T58" fmla="*/ 25 w 191"/>
              <a:gd name="T59" fmla="*/ 138 h 159"/>
              <a:gd name="T60" fmla="*/ 79 w 191"/>
              <a:gd name="T61" fmla="*/ 159 h 159"/>
              <a:gd name="T62" fmla="*/ 79 w 191"/>
              <a:gd name="T63" fmla="*/ 159 h 159"/>
              <a:gd name="T64" fmla="*/ 129 w 191"/>
              <a:gd name="T65" fmla="*/ 141 h 159"/>
              <a:gd name="T66" fmla="*/ 163 w 191"/>
              <a:gd name="T67" fmla="*/ 108 h 159"/>
              <a:gd name="T68" fmla="*/ 141 w 191"/>
              <a:gd name="T69" fmla="*/ 30 h 159"/>
              <a:gd name="T70" fmla="*/ 128 w 191"/>
              <a:gd name="T71" fmla="*/ 1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1" h="159">
                <a:moveTo>
                  <a:pt x="79" y="0"/>
                </a:moveTo>
                <a:cubicBezTo>
                  <a:pt x="58" y="0"/>
                  <a:pt x="39" y="8"/>
                  <a:pt x="25" y="22"/>
                </a:cubicBezTo>
                <a:cubicBezTo>
                  <a:pt x="25" y="22"/>
                  <a:pt x="25" y="22"/>
                  <a:pt x="25" y="22"/>
                </a:cubicBezTo>
                <a:cubicBezTo>
                  <a:pt x="25" y="22"/>
                  <a:pt x="25" y="22"/>
                  <a:pt x="25" y="22"/>
                </a:cubicBezTo>
                <a:cubicBezTo>
                  <a:pt x="24" y="22"/>
                  <a:pt x="24" y="22"/>
                  <a:pt x="24" y="22"/>
                </a:cubicBezTo>
                <a:cubicBezTo>
                  <a:pt x="14" y="32"/>
                  <a:pt x="7" y="44"/>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8"/>
                </a:cubicBezTo>
                <a:cubicBezTo>
                  <a:pt x="3" y="58"/>
                  <a:pt x="3" y="58"/>
                  <a:pt x="3" y="58"/>
                </a:cubicBezTo>
                <a:cubicBezTo>
                  <a:pt x="3" y="58"/>
                  <a:pt x="3" y="58"/>
                  <a:pt x="3" y="58"/>
                </a:cubicBezTo>
                <a:cubicBezTo>
                  <a:pt x="3" y="58"/>
                  <a:pt x="3" y="58"/>
                  <a:pt x="3" y="58"/>
                </a:cubicBezTo>
                <a:cubicBezTo>
                  <a:pt x="1" y="63"/>
                  <a:pt x="0" y="69"/>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80"/>
                  <a:pt x="0" y="80"/>
                  <a:pt x="0" y="80"/>
                </a:cubicBezTo>
                <a:cubicBezTo>
                  <a:pt x="0" y="90"/>
                  <a:pt x="1" y="99"/>
                  <a:pt x="5" y="108"/>
                </a:cubicBezTo>
                <a:cubicBezTo>
                  <a:pt x="9" y="119"/>
                  <a:pt x="16" y="129"/>
                  <a:pt x="24" y="137"/>
                </a:cubicBezTo>
                <a:cubicBezTo>
                  <a:pt x="25" y="138"/>
                  <a:pt x="25" y="138"/>
                  <a:pt x="25" y="138"/>
                </a:cubicBezTo>
                <a:cubicBezTo>
                  <a:pt x="25" y="138"/>
                  <a:pt x="25" y="138"/>
                  <a:pt x="25" y="138"/>
                </a:cubicBezTo>
                <a:cubicBezTo>
                  <a:pt x="25" y="138"/>
                  <a:pt x="25" y="138"/>
                  <a:pt x="25" y="138"/>
                </a:cubicBezTo>
                <a:cubicBezTo>
                  <a:pt x="39" y="151"/>
                  <a:pt x="58" y="159"/>
                  <a:pt x="79" y="159"/>
                </a:cubicBezTo>
                <a:cubicBezTo>
                  <a:pt x="79" y="159"/>
                  <a:pt x="79" y="159"/>
                  <a:pt x="79" y="159"/>
                </a:cubicBezTo>
                <a:cubicBezTo>
                  <a:pt x="79" y="159"/>
                  <a:pt x="79" y="159"/>
                  <a:pt x="79" y="159"/>
                </a:cubicBezTo>
                <a:cubicBezTo>
                  <a:pt x="94" y="159"/>
                  <a:pt x="107" y="155"/>
                  <a:pt x="119" y="148"/>
                </a:cubicBezTo>
                <a:cubicBezTo>
                  <a:pt x="123" y="146"/>
                  <a:pt x="126" y="144"/>
                  <a:pt x="129" y="141"/>
                </a:cubicBezTo>
                <a:cubicBezTo>
                  <a:pt x="141" y="130"/>
                  <a:pt x="141" y="130"/>
                  <a:pt x="141" y="130"/>
                </a:cubicBezTo>
                <a:cubicBezTo>
                  <a:pt x="163" y="108"/>
                  <a:pt x="163" y="108"/>
                  <a:pt x="163" y="108"/>
                </a:cubicBezTo>
                <a:cubicBezTo>
                  <a:pt x="191" y="80"/>
                  <a:pt x="191" y="80"/>
                  <a:pt x="191" y="80"/>
                </a:cubicBezTo>
                <a:cubicBezTo>
                  <a:pt x="141" y="30"/>
                  <a:pt x="141" y="30"/>
                  <a:pt x="141" y="30"/>
                </a:cubicBezTo>
                <a:cubicBezTo>
                  <a:pt x="129" y="18"/>
                  <a:pt x="129" y="18"/>
                  <a:pt x="129" y="18"/>
                </a:cubicBezTo>
                <a:cubicBezTo>
                  <a:pt x="129" y="18"/>
                  <a:pt x="128" y="17"/>
                  <a:pt x="128" y="17"/>
                </a:cubicBezTo>
                <a:cubicBezTo>
                  <a:pt x="114" y="7"/>
                  <a:pt x="97" y="0"/>
                  <a:pt x="79" y="0"/>
                </a:cubicBezTo>
              </a:path>
            </a:pathLst>
          </a:custGeom>
          <a:solidFill>
            <a:srgbClr val="3498DB">
              <a:lumMod val="50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2" name="任意多边形 61"/>
          <p:cNvSpPr/>
          <p:nvPr>
            <p:custDataLst>
              <p:tags r:id="rId58"/>
            </p:custDataLst>
          </p:nvPr>
        </p:nvSpPr>
        <p:spPr bwMode="auto">
          <a:xfrm>
            <a:off x="6118141" y="2314258"/>
            <a:ext cx="538480" cy="224155"/>
          </a:xfrm>
          <a:custGeom>
            <a:avLst/>
            <a:gdLst>
              <a:gd name="T0" fmla="*/ 0 w 192"/>
              <a:gd name="T1" fmla="*/ 0 h 80"/>
              <a:gd name="T2" fmla="*/ 49 w 192"/>
              <a:gd name="T3" fmla="*/ 17 h 80"/>
              <a:gd name="T4" fmla="*/ 50 w 192"/>
              <a:gd name="T5" fmla="*/ 18 h 80"/>
              <a:gd name="T6" fmla="*/ 62 w 192"/>
              <a:gd name="T7" fmla="*/ 29 h 80"/>
              <a:gd name="T8" fmla="*/ 112 w 192"/>
              <a:gd name="T9" fmla="*/ 80 h 80"/>
              <a:gd name="T10" fmla="*/ 112 w 192"/>
              <a:gd name="T11" fmla="*/ 80 h 80"/>
              <a:gd name="T12" fmla="*/ 112 w 192"/>
              <a:gd name="T13" fmla="*/ 80 h 80"/>
              <a:gd name="T14" fmla="*/ 192 w 192"/>
              <a:gd name="T15" fmla="*/ 0 h 80"/>
              <a:gd name="T16" fmla="*/ 0 w 19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80">
                <a:moveTo>
                  <a:pt x="0" y="0"/>
                </a:moveTo>
                <a:cubicBezTo>
                  <a:pt x="18" y="0"/>
                  <a:pt x="35" y="7"/>
                  <a:pt x="49" y="17"/>
                </a:cubicBezTo>
                <a:cubicBezTo>
                  <a:pt x="49" y="17"/>
                  <a:pt x="50" y="18"/>
                  <a:pt x="50" y="18"/>
                </a:cubicBezTo>
                <a:cubicBezTo>
                  <a:pt x="62" y="29"/>
                  <a:pt x="62" y="29"/>
                  <a:pt x="62" y="29"/>
                </a:cubicBezTo>
                <a:cubicBezTo>
                  <a:pt x="112" y="80"/>
                  <a:pt x="112" y="80"/>
                  <a:pt x="112" y="80"/>
                </a:cubicBezTo>
                <a:cubicBezTo>
                  <a:pt x="112" y="80"/>
                  <a:pt x="112" y="80"/>
                  <a:pt x="112" y="80"/>
                </a:cubicBezTo>
                <a:cubicBezTo>
                  <a:pt x="112" y="80"/>
                  <a:pt x="112" y="80"/>
                  <a:pt x="112" y="80"/>
                </a:cubicBezTo>
                <a:cubicBezTo>
                  <a:pt x="192" y="0"/>
                  <a:pt x="192" y="0"/>
                  <a:pt x="192" y="0"/>
                </a:cubicBezTo>
                <a:cubicBezTo>
                  <a:pt x="0" y="0"/>
                  <a:pt x="0" y="0"/>
                  <a:pt x="0" y="0"/>
                </a:cubicBezTo>
              </a:path>
            </a:pathLst>
          </a:custGeom>
          <a:solidFill>
            <a:srgbClr val="3498DB">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3" name="任意多边形 62"/>
          <p:cNvSpPr/>
          <p:nvPr>
            <p:custDataLst>
              <p:tags r:id="rId59"/>
            </p:custDataLst>
          </p:nvPr>
        </p:nvSpPr>
        <p:spPr bwMode="auto">
          <a:xfrm>
            <a:off x="6118141" y="2538413"/>
            <a:ext cx="538480" cy="221615"/>
          </a:xfrm>
          <a:custGeom>
            <a:avLst/>
            <a:gdLst>
              <a:gd name="T0" fmla="*/ 112 w 192"/>
              <a:gd name="T1" fmla="*/ 0 h 79"/>
              <a:gd name="T2" fmla="*/ 84 w 192"/>
              <a:gd name="T3" fmla="*/ 28 h 79"/>
              <a:gd name="T4" fmla="*/ 62 w 192"/>
              <a:gd name="T5" fmla="*/ 50 h 79"/>
              <a:gd name="T6" fmla="*/ 50 w 192"/>
              <a:gd name="T7" fmla="*/ 61 h 79"/>
              <a:gd name="T8" fmla="*/ 40 w 192"/>
              <a:gd name="T9" fmla="*/ 68 h 79"/>
              <a:gd name="T10" fmla="*/ 0 w 192"/>
              <a:gd name="T11" fmla="*/ 79 h 79"/>
              <a:gd name="T12" fmla="*/ 0 w 192"/>
              <a:gd name="T13" fmla="*/ 79 h 79"/>
              <a:gd name="T14" fmla="*/ 192 w 192"/>
              <a:gd name="T15" fmla="*/ 79 h 79"/>
              <a:gd name="T16" fmla="*/ 112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112" y="0"/>
                </a:moveTo>
                <a:cubicBezTo>
                  <a:pt x="84" y="28"/>
                  <a:pt x="84" y="28"/>
                  <a:pt x="84" y="28"/>
                </a:cubicBezTo>
                <a:cubicBezTo>
                  <a:pt x="62" y="50"/>
                  <a:pt x="62" y="50"/>
                  <a:pt x="62" y="50"/>
                </a:cubicBezTo>
                <a:cubicBezTo>
                  <a:pt x="50" y="61"/>
                  <a:pt x="50" y="61"/>
                  <a:pt x="50" y="61"/>
                </a:cubicBezTo>
                <a:cubicBezTo>
                  <a:pt x="47" y="64"/>
                  <a:pt x="44" y="66"/>
                  <a:pt x="40" y="68"/>
                </a:cubicBezTo>
                <a:cubicBezTo>
                  <a:pt x="28" y="75"/>
                  <a:pt x="15" y="79"/>
                  <a:pt x="0" y="79"/>
                </a:cubicBezTo>
                <a:cubicBezTo>
                  <a:pt x="0" y="79"/>
                  <a:pt x="0" y="79"/>
                  <a:pt x="0" y="79"/>
                </a:cubicBezTo>
                <a:cubicBezTo>
                  <a:pt x="192" y="79"/>
                  <a:pt x="192" y="79"/>
                  <a:pt x="192" y="79"/>
                </a:cubicBezTo>
                <a:cubicBezTo>
                  <a:pt x="112" y="0"/>
                  <a:pt x="112" y="0"/>
                  <a:pt x="112" y="0"/>
                </a:cubicBezTo>
              </a:path>
            </a:pathLst>
          </a:custGeom>
          <a:solidFill>
            <a:srgbClr val="3498DB">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4" name="任意多边形 63"/>
          <p:cNvSpPr/>
          <p:nvPr>
            <p:custDataLst>
              <p:tags r:id="rId60"/>
            </p:custDataLst>
          </p:nvPr>
        </p:nvSpPr>
        <p:spPr>
          <a:xfrm>
            <a:off x="5996221" y="2424113"/>
            <a:ext cx="232410" cy="232410"/>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ysClr val="window" lastClr="FFFFFF"/>
          </a:solidFill>
          <a:ln w="12700">
            <a:miter lim="400000"/>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5" name="任意多边形 52"/>
          <p:cNvSpPr/>
          <p:nvPr>
            <p:custDataLst>
              <p:tags r:id="rId61"/>
            </p:custDataLst>
          </p:nvPr>
        </p:nvSpPr>
        <p:spPr bwMode="auto">
          <a:xfrm>
            <a:off x="4399831" y="1485583"/>
            <a:ext cx="1749425" cy="441960"/>
          </a:xfrm>
          <a:custGeom>
            <a:avLst/>
            <a:gdLst>
              <a:gd name="T0" fmla="*/ 545 w 624"/>
              <a:gd name="T1" fmla="*/ 158 h 158"/>
              <a:gd name="T2" fmla="*/ 79 w 624"/>
              <a:gd name="T3" fmla="*/ 158 h 158"/>
              <a:gd name="T4" fmla="*/ 0 w 624"/>
              <a:gd name="T5" fmla="*/ 79 h 158"/>
              <a:gd name="T6" fmla="*/ 79 w 624"/>
              <a:gd name="T7" fmla="*/ 0 h 158"/>
              <a:gd name="T8" fmla="*/ 545 w 624"/>
              <a:gd name="T9" fmla="*/ 0 h 158"/>
              <a:gd name="T10" fmla="*/ 624 w 624"/>
              <a:gd name="T11" fmla="*/ 79 h 158"/>
              <a:gd name="T12" fmla="*/ 545 w 624"/>
              <a:gd name="T13" fmla="*/ 158 h 158"/>
            </a:gdLst>
            <a:ahLst/>
            <a:cxnLst>
              <a:cxn ang="0">
                <a:pos x="T0" y="T1"/>
              </a:cxn>
              <a:cxn ang="0">
                <a:pos x="T2" y="T3"/>
              </a:cxn>
              <a:cxn ang="0">
                <a:pos x="T4" y="T5"/>
              </a:cxn>
              <a:cxn ang="0">
                <a:pos x="T6" y="T7"/>
              </a:cxn>
              <a:cxn ang="0">
                <a:pos x="T8" y="T9"/>
              </a:cxn>
              <a:cxn ang="0">
                <a:pos x="T10" y="T11"/>
              </a:cxn>
              <a:cxn ang="0">
                <a:pos x="T12" y="T13"/>
              </a:cxn>
            </a:cxnLst>
            <a:rect l="0" t="0" r="r" b="b"/>
            <a:pathLst>
              <a:path w="624" h="158">
                <a:moveTo>
                  <a:pt x="545" y="158"/>
                </a:moveTo>
                <a:cubicBezTo>
                  <a:pt x="79" y="158"/>
                  <a:pt x="79" y="158"/>
                  <a:pt x="79" y="158"/>
                </a:cubicBezTo>
                <a:cubicBezTo>
                  <a:pt x="35" y="158"/>
                  <a:pt x="0" y="123"/>
                  <a:pt x="0" y="79"/>
                </a:cubicBezTo>
                <a:cubicBezTo>
                  <a:pt x="0" y="35"/>
                  <a:pt x="35" y="0"/>
                  <a:pt x="79" y="0"/>
                </a:cubicBezTo>
                <a:cubicBezTo>
                  <a:pt x="545" y="0"/>
                  <a:pt x="545" y="0"/>
                  <a:pt x="545" y="0"/>
                </a:cubicBezTo>
                <a:cubicBezTo>
                  <a:pt x="589" y="0"/>
                  <a:pt x="624" y="35"/>
                  <a:pt x="624" y="79"/>
                </a:cubicBezTo>
                <a:cubicBezTo>
                  <a:pt x="624" y="123"/>
                  <a:pt x="589" y="158"/>
                  <a:pt x="545" y="158"/>
                </a:cubicBezTo>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6" name="任意多边形 53"/>
          <p:cNvSpPr/>
          <p:nvPr>
            <p:custDataLst>
              <p:tags r:id="rId62"/>
            </p:custDataLst>
          </p:nvPr>
        </p:nvSpPr>
        <p:spPr bwMode="auto">
          <a:xfrm>
            <a:off x="5238031" y="1016953"/>
            <a:ext cx="911860" cy="1379220"/>
          </a:xfrm>
          <a:custGeom>
            <a:avLst/>
            <a:gdLst>
              <a:gd name="T0" fmla="*/ 325 w 325"/>
              <a:gd name="T1" fmla="*/ 246 h 492"/>
              <a:gd name="T2" fmla="*/ 301 w 325"/>
              <a:gd name="T3" fmla="*/ 304 h 492"/>
              <a:gd name="T4" fmla="*/ 300 w 325"/>
              <a:gd name="T5" fmla="*/ 304 h 492"/>
              <a:gd name="T6" fmla="*/ 143 w 325"/>
              <a:gd name="T7" fmla="*/ 461 h 492"/>
              <a:gd name="T8" fmla="*/ 31 w 325"/>
              <a:gd name="T9" fmla="*/ 461 h 492"/>
              <a:gd name="T10" fmla="*/ 31 w 325"/>
              <a:gd name="T11" fmla="*/ 349 h 492"/>
              <a:gd name="T12" fmla="*/ 134 w 325"/>
              <a:gd name="T13" fmla="*/ 246 h 492"/>
              <a:gd name="T14" fmla="*/ 31 w 325"/>
              <a:gd name="T15" fmla="*/ 144 h 492"/>
              <a:gd name="T16" fmla="*/ 31 w 325"/>
              <a:gd name="T17" fmla="*/ 31 h 492"/>
              <a:gd name="T18" fmla="*/ 143 w 325"/>
              <a:gd name="T19" fmla="*/ 31 h 492"/>
              <a:gd name="T20" fmla="*/ 300 w 325"/>
              <a:gd name="T21" fmla="*/ 188 h 492"/>
              <a:gd name="T22" fmla="*/ 301 w 325"/>
              <a:gd name="T23" fmla="*/ 188 h 492"/>
              <a:gd name="T24" fmla="*/ 325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325" y="246"/>
                </a:moveTo>
                <a:cubicBezTo>
                  <a:pt x="325" y="269"/>
                  <a:pt x="316" y="289"/>
                  <a:pt x="301" y="304"/>
                </a:cubicBezTo>
                <a:cubicBezTo>
                  <a:pt x="300" y="304"/>
                  <a:pt x="300" y="304"/>
                  <a:pt x="300" y="304"/>
                </a:cubicBezTo>
                <a:cubicBezTo>
                  <a:pt x="143" y="461"/>
                  <a:pt x="143" y="461"/>
                  <a:pt x="143" y="461"/>
                </a:cubicBezTo>
                <a:cubicBezTo>
                  <a:pt x="112" y="492"/>
                  <a:pt x="62" y="492"/>
                  <a:pt x="31" y="461"/>
                </a:cubicBezTo>
                <a:cubicBezTo>
                  <a:pt x="0" y="430"/>
                  <a:pt x="0" y="380"/>
                  <a:pt x="31" y="349"/>
                </a:cubicBezTo>
                <a:cubicBezTo>
                  <a:pt x="134" y="246"/>
                  <a:pt x="134" y="246"/>
                  <a:pt x="134" y="246"/>
                </a:cubicBezTo>
                <a:cubicBezTo>
                  <a:pt x="31" y="144"/>
                  <a:pt x="31" y="144"/>
                  <a:pt x="31" y="144"/>
                </a:cubicBezTo>
                <a:cubicBezTo>
                  <a:pt x="0" y="113"/>
                  <a:pt x="0" y="62"/>
                  <a:pt x="31" y="31"/>
                </a:cubicBezTo>
                <a:cubicBezTo>
                  <a:pt x="62" y="0"/>
                  <a:pt x="112" y="0"/>
                  <a:pt x="143" y="31"/>
                </a:cubicBezTo>
                <a:cubicBezTo>
                  <a:pt x="300" y="188"/>
                  <a:pt x="300" y="188"/>
                  <a:pt x="300" y="188"/>
                </a:cubicBezTo>
                <a:cubicBezTo>
                  <a:pt x="301" y="188"/>
                  <a:pt x="301" y="188"/>
                  <a:pt x="301" y="188"/>
                </a:cubicBezTo>
                <a:cubicBezTo>
                  <a:pt x="316" y="203"/>
                  <a:pt x="325" y="223"/>
                  <a:pt x="325" y="246"/>
                </a:cubicBezTo>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7" name="任意多边形 54"/>
          <p:cNvSpPr/>
          <p:nvPr>
            <p:custDataLst>
              <p:tags r:id="rId63"/>
            </p:custDataLst>
          </p:nvPr>
        </p:nvSpPr>
        <p:spPr bwMode="auto">
          <a:xfrm>
            <a:off x="5613951" y="1485583"/>
            <a:ext cx="535940" cy="441960"/>
          </a:xfrm>
          <a:custGeom>
            <a:avLst/>
            <a:gdLst>
              <a:gd name="T0" fmla="*/ 63 w 191"/>
              <a:gd name="T1" fmla="*/ 16 h 158"/>
              <a:gd name="T2" fmla="*/ 50 w 191"/>
              <a:gd name="T3" fmla="*/ 29 h 158"/>
              <a:gd name="T4" fmla="*/ 29 w 191"/>
              <a:gd name="T5" fmla="*/ 107 h 158"/>
              <a:gd name="T6" fmla="*/ 62 w 191"/>
              <a:gd name="T7" fmla="*/ 141 h 158"/>
              <a:gd name="T8" fmla="*/ 112 w 191"/>
              <a:gd name="T9" fmla="*/ 158 h 158"/>
              <a:gd name="T10" fmla="*/ 112 w 191"/>
              <a:gd name="T11" fmla="*/ 158 h 158"/>
              <a:gd name="T12" fmla="*/ 166 w 191"/>
              <a:gd name="T13" fmla="*/ 137 h 158"/>
              <a:gd name="T14" fmla="*/ 167 w 191"/>
              <a:gd name="T15" fmla="*/ 137 h 158"/>
              <a:gd name="T16" fmla="*/ 191 w 191"/>
              <a:gd name="T17" fmla="*/ 79 h 158"/>
              <a:gd name="T18" fmla="*/ 191 w 191"/>
              <a:gd name="T19" fmla="*/ 79 h 158"/>
              <a:gd name="T20" fmla="*/ 191 w 191"/>
              <a:gd name="T21" fmla="*/ 78 h 158"/>
              <a:gd name="T22" fmla="*/ 191 w 191"/>
              <a:gd name="T23" fmla="*/ 78 h 158"/>
              <a:gd name="T24" fmla="*/ 191 w 191"/>
              <a:gd name="T25" fmla="*/ 78 h 158"/>
              <a:gd name="T26" fmla="*/ 191 w 191"/>
              <a:gd name="T27" fmla="*/ 78 h 158"/>
              <a:gd name="T28" fmla="*/ 191 w 191"/>
              <a:gd name="T29" fmla="*/ 77 h 158"/>
              <a:gd name="T30" fmla="*/ 191 w 191"/>
              <a:gd name="T31" fmla="*/ 77 h 158"/>
              <a:gd name="T32" fmla="*/ 191 w 191"/>
              <a:gd name="T33" fmla="*/ 77 h 158"/>
              <a:gd name="T34" fmla="*/ 191 w 191"/>
              <a:gd name="T35" fmla="*/ 77 h 158"/>
              <a:gd name="T36" fmla="*/ 191 w 191"/>
              <a:gd name="T37" fmla="*/ 76 h 158"/>
              <a:gd name="T38" fmla="*/ 191 w 191"/>
              <a:gd name="T39" fmla="*/ 76 h 158"/>
              <a:gd name="T40" fmla="*/ 191 w 191"/>
              <a:gd name="T41" fmla="*/ 76 h 158"/>
              <a:gd name="T42" fmla="*/ 191 w 191"/>
              <a:gd name="T43" fmla="*/ 76 h 158"/>
              <a:gd name="T44" fmla="*/ 191 w 191"/>
              <a:gd name="T45" fmla="*/ 75 h 158"/>
              <a:gd name="T46" fmla="*/ 191 w 191"/>
              <a:gd name="T47" fmla="*/ 75 h 158"/>
              <a:gd name="T48" fmla="*/ 191 w 191"/>
              <a:gd name="T49" fmla="*/ 75 h 158"/>
              <a:gd name="T50" fmla="*/ 191 w 191"/>
              <a:gd name="T51" fmla="*/ 74 h 158"/>
              <a:gd name="T52" fmla="*/ 191 w 191"/>
              <a:gd name="T53" fmla="*/ 74 h 158"/>
              <a:gd name="T54" fmla="*/ 191 w 191"/>
              <a:gd name="T55" fmla="*/ 74 h 158"/>
              <a:gd name="T56" fmla="*/ 191 w 191"/>
              <a:gd name="T57" fmla="*/ 74 h 158"/>
              <a:gd name="T58" fmla="*/ 191 w 191"/>
              <a:gd name="T59" fmla="*/ 73 h 158"/>
              <a:gd name="T60" fmla="*/ 189 w 191"/>
              <a:gd name="T61" fmla="*/ 60 h 158"/>
              <a:gd name="T62" fmla="*/ 189 w 191"/>
              <a:gd name="T63" fmla="*/ 59 h 158"/>
              <a:gd name="T64" fmla="*/ 189 w 191"/>
              <a:gd name="T65" fmla="*/ 59 h 158"/>
              <a:gd name="T66" fmla="*/ 189 w 191"/>
              <a:gd name="T67" fmla="*/ 59 h 158"/>
              <a:gd name="T68" fmla="*/ 189 w 191"/>
              <a:gd name="T69" fmla="*/ 59 h 158"/>
              <a:gd name="T70" fmla="*/ 189 w 191"/>
              <a:gd name="T71" fmla="*/ 58 h 158"/>
              <a:gd name="T72" fmla="*/ 189 w 191"/>
              <a:gd name="T73" fmla="*/ 58 h 158"/>
              <a:gd name="T74" fmla="*/ 189 w 191"/>
              <a:gd name="T75" fmla="*/ 58 h 158"/>
              <a:gd name="T76" fmla="*/ 166 w 191"/>
              <a:gd name="T77" fmla="*/ 21 h 158"/>
              <a:gd name="T78" fmla="*/ 166 w 191"/>
              <a:gd name="T79" fmla="*/ 2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58">
                <a:moveTo>
                  <a:pt x="112" y="0"/>
                </a:moveTo>
                <a:cubicBezTo>
                  <a:pt x="94" y="0"/>
                  <a:pt x="77" y="6"/>
                  <a:pt x="63" y="16"/>
                </a:cubicBezTo>
                <a:cubicBezTo>
                  <a:pt x="63" y="17"/>
                  <a:pt x="62" y="17"/>
                  <a:pt x="62" y="17"/>
                </a:cubicBezTo>
                <a:cubicBezTo>
                  <a:pt x="50" y="29"/>
                  <a:pt x="50" y="29"/>
                  <a:pt x="50" y="29"/>
                </a:cubicBezTo>
                <a:cubicBezTo>
                  <a:pt x="0" y="79"/>
                  <a:pt x="0" y="79"/>
                  <a:pt x="0" y="79"/>
                </a:cubicBezTo>
                <a:cubicBezTo>
                  <a:pt x="29" y="107"/>
                  <a:pt x="29" y="107"/>
                  <a:pt x="29" y="107"/>
                </a:cubicBezTo>
                <a:cubicBezTo>
                  <a:pt x="50" y="129"/>
                  <a:pt x="50" y="129"/>
                  <a:pt x="50" y="129"/>
                </a:cubicBezTo>
                <a:cubicBezTo>
                  <a:pt x="62" y="141"/>
                  <a:pt x="62" y="141"/>
                  <a:pt x="62" y="141"/>
                </a:cubicBezTo>
                <a:cubicBezTo>
                  <a:pt x="65" y="144"/>
                  <a:pt x="69" y="146"/>
                  <a:pt x="73" y="148"/>
                </a:cubicBezTo>
                <a:cubicBezTo>
                  <a:pt x="85" y="155"/>
                  <a:pt x="98" y="158"/>
                  <a:pt x="112" y="158"/>
                </a:cubicBezTo>
                <a:cubicBezTo>
                  <a:pt x="112" y="158"/>
                  <a:pt x="112" y="158"/>
                  <a:pt x="112" y="158"/>
                </a:cubicBezTo>
                <a:cubicBezTo>
                  <a:pt x="112" y="158"/>
                  <a:pt x="112" y="158"/>
                  <a:pt x="112" y="158"/>
                </a:cubicBezTo>
                <a:cubicBezTo>
                  <a:pt x="133" y="158"/>
                  <a:pt x="152" y="150"/>
                  <a:pt x="166" y="137"/>
                </a:cubicBezTo>
                <a:cubicBezTo>
                  <a:pt x="166" y="137"/>
                  <a:pt x="166" y="137"/>
                  <a:pt x="166" y="137"/>
                </a:cubicBezTo>
                <a:cubicBezTo>
                  <a:pt x="166" y="137"/>
                  <a:pt x="166" y="137"/>
                  <a:pt x="166" y="137"/>
                </a:cubicBezTo>
                <a:cubicBezTo>
                  <a:pt x="167" y="137"/>
                  <a:pt x="167" y="137"/>
                  <a:pt x="167" y="137"/>
                </a:cubicBezTo>
                <a:cubicBezTo>
                  <a:pt x="175" y="128"/>
                  <a:pt x="182" y="118"/>
                  <a:pt x="186" y="107"/>
                </a:cubicBezTo>
                <a:cubicBezTo>
                  <a:pt x="190" y="98"/>
                  <a:pt x="191" y="89"/>
                  <a:pt x="191" y="79"/>
                </a:cubicBezTo>
                <a:cubicBezTo>
                  <a:pt x="191" y="79"/>
                  <a:pt x="191" y="79"/>
                  <a:pt x="191" y="79"/>
                </a:cubicBezTo>
                <a:cubicBezTo>
                  <a:pt x="191" y="79"/>
                  <a:pt x="191" y="79"/>
                  <a:pt x="191" y="79"/>
                </a:cubicBezTo>
                <a:cubicBezTo>
                  <a:pt x="191" y="79"/>
                  <a:pt x="191" y="79"/>
                  <a:pt x="191" y="79"/>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3"/>
                </a:cubicBezTo>
                <a:cubicBezTo>
                  <a:pt x="191" y="73"/>
                  <a:pt x="191" y="73"/>
                  <a:pt x="191" y="73"/>
                </a:cubicBezTo>
                <a:cubicBezTo>
                  <a:pt x="191" y="69"/>
                  <a:pt x="190" y="64"/>
                  <a:pt x="189" y="60"/>
                </a:cubicBezTo>
                <a:cubicBezTo>
                  <a:pt x="189" y="60"/>
                  <a:pt x="189" y="60"/>
                  <a:pt x="189" y="60"/>
                </a:cubicBezTo>
                <a:cubicBezTo>
                  <a:pt x="189" y="60"/>
                  <a:pt x="189" y="60"/>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8"/>
                </a:cubicBezTo>
                <a:cubicBezTo>
                  <a:pt x="189" y="58"/>
                  <a:pt x="189" y="58"/>
                  <a:pt x="189" y="58"/>
                </a:cubicBezTo>
                <a:cubicBezTo>
                  <a:pt x="189" y="58"/>
                  <a:pt x="189" y="58"/>
                  <a:pt x="189" y="58"/>
                </a:cubicBezTo>
                <a:cubicBezTo>
                  <a:pt x="189" y="58"/>
                  <a:pt x="189" y="58"/>
                  <a:pt x="189" y="58"/>
                </a:cubicBezTo>
                <a:cubicBezTo>
                  <a:pt x="189" y="58"/>
                  <a:pt x="189" y="58"/>
                  <a:pt x="189" y="58"/>
                </a:cubicBezTo>
                <a:cubicBezTo>
                  <a:pt x="185" y="44"/>
                  <a:pt x="177" y="31"/>
                  <a:pt x="167" y="21"/>
                </a:cubicBezTo>
                <a:cubicBezTo>
                  <a:pt x="166" y="21"/>
                  <a:pt x="166" y="21"/>
                  <a:pt x="166" y="21"/>
                </a:cubicBezTo>
                <a:cubicBezTo>
                  <a:pt x="166" y="21"/>
                  <a:pt x="166" y="21"/>
                  <a:pt x="166" y="21"/>
                </a:cubicBezTo>
                <a:cubicBezTo>
                  <a:pt x="166" y="21"/>
                  <a:pt x="166" y="21"/>
                  <a:pt x="166" y="21"/>
                </a:cubicBezTo>
                <a:cubicBezTo>
                  <a:pt x="152" y="8"/>
                  <a:pt x="133" y="0"/>
                  <a:pt x="112" y="0"/>
                </a:cubicBezTo>
              </a:path>
            </a:pathLst>
          </a:custGeom>
          <a:solidFill>
            <a:srgbClr val="1F74AD">
              <a:lumMod val="50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8" name="任意多边形 55"/>
          <p:cNvSpPr/>
          <p:nvPr>
            <p:custDataLst>
              <p:tags r:id="rId64"/>
            </p:custDataLst>
          </p:nvPr>
        </p:nvSpPr>
        <p:spPr bwMode="auto">
          <a:xfrm>
            <a:off x="5389796" y="1485583"/>
            <a:ext cx="538480" cy="220345"/>
          </a:xfrm>
          <a:custGeom>
            <a:avLst/>
            <a:gdLst>
              <a:gd name="T0" fmla="*/ 192 w 192"/>
              <a:gd name="T1" fmla="*/ 0 h 79"/>
              <a:gd name="T2" fmla="*/ 0 w 192"/>
              <a:gd name="T3" fmla="*/ 0 h 79"/>
              <a:gd name="T4" fmla="*/ 80 w 192"/>
              <a:gd name="T5" fmla="*/ 79 h 79"/>
              <a:gd name="T6" fmla="*/ 80 w 192"/>
              <a:gd name="T7" fmla="*/ 79 h 79"/>
              <a:gd name="T8" fmla="*/ 80 w 192"/>
              <a:gd name="T9" fmla="*/ 79 h 79"/>
              <a:gd name="T10" fmla="*/ 130 w 192"/>
              <a:gd name="T11" fmla="*/ 29 h 79"/>
              <a:gd name="T12" fmla="*/ 142 w 192"/>
              <a:gd name="T13" fmla="*/ 18 h 79"/>
              <a:gd name="T14" fmla="*/ 143 w 192"/>
              <a:gd name="T15" fmla="*/ 16 h 79"/>
              <a:gd name="T16" fmla="*/ 192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192" y="0"/>
                </a:moveTo>
                <a:cubicBezTo>
                  <a:pt x="0" y="0"/>
                  <a:pt x="0" y="0"/>
                  <a:pt x="0" y="0"/>
                </a:cubicBezTo>
                <a:cubicBezTo>
                  <a:pt x="80" y="79"/>
                  <a:pt x="80" y="79"/>
                  <a:pt x="80" y="79"/>
                </a:cubicBezTo>
                <a:cubicBezTo>
                  <a:pt x="80" y="79"/>
                  <a:pt x="80" y="79"/>
                  <a:pt x="80" y="79"/>
                </a:cubicBezTo>
                <a:cubicBezTo>
                  <a:pt x="80" y="79"/>
                  <a:pt x="80" y="79"/>
                  <a:pt x="80" y="79"/>
                </a:cubicBezTo>
                <a:cubicBezTo>
                  <a:pt x="130" y="29"/>
                  <a:pt x="130" y="29"/>
                  <a:pt x="130" y="29"/>
                </a:cubicBezTo>
                <a:cubicBezTo>
                  <a:pt x="142" y="18"/>
                  <a:pt x="142" y="18"/>
                  <a:pt x="142" y="18"/>
                </a:cubicBezTo>
                <a:cubicBezTo>
                  <a:pt x="142" y="17"/>
                  <a:pt x="143" y="17"/>
                  <a:pt x="143" y="16"/>
                </a:cubicBezTo>
                <a:cubicBezTo>
                  <a:pt x="157" y="6"/>
                  <a:pt x="174" y="0"/>
                  <a:pt x="192" y="0"/>
                </a:cubicBezTo>
              </a:path>
            </a:pathLst>
          </a:custGeom>
          <a:solidFill>
            <a:srgbClr val="1F74AD">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9" name="任意多边形 56"/>
          <p:cNvSpPr/>
          <p:nvPr>
            <p:custDataLst>
              <p:tags r:id="rId65"/>
            </p:custDataLst>
          </p:nvPr>
        </p:nvSpPr>
        <p:spPr bwMode="auto">
          <a:xfrm>
            <a:off x="5389796" y="1705928"/>
            <a:ext cx="538480" cy="221615"/>
          </a:xfrm>
          <a:custGeom>
            <a:avLst/>
            <a:gdLst>
              <a:gd name="T0" fmla="*/ 80 w 192"/>
              <a:gd name="T1" fmla="*/ 0 h 79"/>
              <a:gd name="T2" fmla="*/ 0 w 192"/>
              <a:gd name="T3" fmla="*/ 79 h 79"/>
              <a:gd name="T4" fmla="*/ 192 w 192"/>
              <a:gd name="T5" fmla="*/ 79 h 79"/>
              <a:gd name="T6" fmla="*/ 192 w 192"/>
              <a:gd name="T7" fmla="*/ 79 h 79"/>
              <a:gd name="T8" fmla="*/ 153 w 192"/>
              <a:gd name="T9" fmla="*/ 69 h 79"/>
              <a:gd name="T10" fmla="*/ 142 w 192"/>
              <a:gd name="T11" fmla="*/ 62 h 79"/>
              <a:gd name="T12" fmla="*/ 130 w 192"/>
              <a:gd name="T13" fmla="*/ 50 h 79"/>
              <a:gd name="T14" fmla="*/ 109 w 192"/>
              <a:gd name="T15" fmla="*/ 28 h 79"/>
              <a:gd name="T16" fmla="*/ 80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80" y="0"/>
                </a:moveTo>
                <a:cubicBezTo>
                  <a:pt x="0" y="79"/>
                  <a:pt x="0" y="79"/>
                  <a:pt x="0" y="79"/>
                </a:cubicBezTo>
                <a:cubicBezTo>
                  <a:pt x="192" y="79"/>
                  <a:pt x="192" y="79"/>
                  <a:pt x="192" y="79"/>
                </a:cubicBezTo>
                <a:cubicBezTo>
                  <a:pt x="192" y="79"/>
                  <a:pt x="192" y="79"/>
                  <a:pt x="192" y="79"/>
                </a:cubicBezTo>
                <a:cubicBezTo>
                  <a:pt x="178" y="79"/>
                  <a:pt x="165" y="76"/>
                  <a:pt x="153" y="69"/>
                </a:cubicBezTo>
                <a:cubicBezTo>
                  <a:pt x="149" y="67"/>
                  <a:pt x="145" y="65"/>
                  <a:pt x="142" y="62"/>
                </a:cubicBezTo>
                <a:cubicBezTo>
                  <a:pt x="130" y="50"/>
                  <a:pt x="130" y="50"/>
                  <a:pt x="130" y="50"/>
                </a:cubicBezTo>
                <a:cubicBezTo>
                  <a:pt x="109" y="28"/>
                  <a:pt x="109" y="28"/>
                  <a:pt x="109" y="28"/>
                </a:cubicBezTo>
                <a:cubicBezTo>
                  <a:pt x="80" y="0"/>
                  <a:pt x="80" y="0"/>
                  <a:pt x="80" y="0"/>
                </a:cubicBezTo>
              </a:path>
            </a:pathLst>
          </a:custGeom>
          <a:solidFill>
            <a:srgbClr val="1F74AD">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0" name="任意多边形 57"/>
          <p:cNvSpPr/>
          <p:nvPr>
            <p:custDataLst>
              <p:tags r:id="rId66"/>
            </p:custDataLst>
          </p:nvPr>
        </p:nvSpPr>
        <p:spPr>
          <a:xfrm>
            <a:off x="5822866" y="1588453"/>
            <a:ext cx="232410" cy="232410"/>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ysClr val="window" lastClr="FFFFFF"/>
          </a:solidFill>
          <a:ln w="12700">
            <a:miter lim="400000"/>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8" name="任意多边形 64"/>
          <p:cNvSpPr/>
          <p:nvPr>
            <p:custDataLst>
              <p:tags r:id="rId67"/>
            </p:custDataLst>
          </p:nvPr>
        </p:nvSpPr>
        <p:spPr bwMode="auto">
          <a:xfrm>
            <a:off x="4404911" y="4934903"/>
            <a:ext cx="1749425" cy="445770"/>
          </a:xfrm>
          <a:custGeom>
            <a:avLst/>
            <a:gdLst>
              <a:gd name="T0" fmla="*/ 545 w 624"/>
              <a:gd name="T1" fmla="*/ 159 h 159"/>
              <a:gd name="T2" fmla="*/ 79 w 624"/>
              <a:gd name="T3" fmla="*/ 159 h 159"/>
              <a:gd name="T4" fmla="*/ 0 w 624"/>
              <a:gd name="T5" fmla="*/ 79 h 159"/>
              <a:gd name="T6" fmla="*/ 79 w 624"/>
              <a:gd name="T7" fmla="*/ 0 h 159"/>
              <a:gd name="T8" fmla="*/ 545 w 624"/>
              <a:gd name="T9" fmla="*/ 0 h 159"/>
              <a:gd name="T10" fmla="*/ 624 w 624"/>
              <a:gd name="T11" fmla="*/ 79 h 159"/>
              <a:gd name="T12" fmla="*/ 545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545" y="159"/>
                </a:moveTo>
                <a:cubicBezTo>
                  <a:pt x="79" y="159"/>
                  <a:pt x="79" y="159"/>
                  <a:pt x="79" y="159"/>
                </a:cubicBezTo>
                <a:cubicBezTo>
                  <a:pt x="35" y="159"/>
                  <a:pt x="0" y="123"/>
                  <a:pt x="0" y="79"/>
                </a:cubicBezTo>
                <a:cubicBezTo>
                  <a:pt x="0" y="36"/>
                  <a:pt x="35" y="0"/>
                  <a:pt x="79" y="0"/>
                </a:cubicBezTo>
                <a:cubicBezTo>
                  <a:pt x="545" y="0"/>
                  <a:pt x="545" y="0"/>
                  <a:pt x="545" y="0"/>
                </a:cubicBezTo>
                <a:cubicBezTo>
                  <a:pt x="589" y="0"/>
                  <a:pt x="624" y="36"/>
                  <a:pt x="624" y="79"/>
                </a:cubicBezTo>
                <a:cubicBezTo>
                  <a:pt x="624" y="123"/>
                  <a:pt x="589" y="159"/>
                  <a:pt x="545" y="159"/>
                </a:cubicBezTo>
              </a:path>
            </a:pathLst>
          </a:custGeom>
          <a:solidFill>
            <a:srgbClr val="9BBB59"/>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9" name="任意多边形 65"/>
          <p:cNvSpPr/>
          <p:nvPr>
            <p:custDataLst>
              <p:tags r:id="rId68"/>
            </p:custDataLst>
          </p:nvPr>
        </p:nvSpPr>
        <p:spPr bwMode="auto">
          <a:xfrm>
            <a:off x="5242476" y="4469448"/>
            <a:ext cx="911860" cy="1376045"/>
          </a:xfrm>
          <a:custGeom>
            <a:avLst/>
            <a:gdLst>
              <a:gd name="T0" fmla="*/ 325 w 325"/>
              <a:gd name="T1" fmla="*/ 245 h 491"/>
              <a:gd name="T2" fmla="*/ 301 w 325"/>
              <a:gd name="T3" fmla="*/ 303 h 491"/>
              <a:gd name="T4" fmla="*/ 300 w 325"/>
              <a:gd name="T5" fmla="*/ 303 h 491"/>
              <a:gd name="T6" fmla="*/ 143 w 325"/>
              <a:gd name="T7" fmla="*/ 460 h 491"/>
              <a:gd name="T8" fmla="*/ 31 w 325"/>
              <a:gd name="T9" fmla="*/ 460 h 491"/>
              <a:gd name="T10" fmla="*/ 31 w 325"/>
              <a:gd name="T11" fmla="*/ 348 h 491"/>
              <a:gd name="T12" fmla="*/ 134 w 325"/>
              <a:gd name="T13" fmla="*/ 245 h 491"/>
              <a:gd name="T14" fmla="*/ 31 w 325"/>
              <a:gd name="T15" fmla="*/ 143 h 491"/>
              <a:gd name="T16" fmla="*/ 31 w 325"/>
              <a:gd name="T17" fmla="*/ 31 h 491"/>
              <a:gd name="T18" fmla="*/ 143 w 325"/>
              <a:gd name="T19" fmla="*/ 31 h 491"/>
              <a:gd name="T20" fmla="*/ 300 w 325"/>
              <a:gd name="T21" fmla="*/ 188 h 491"/>
              <a:gd name="T22" fmla="*/ 301 w 325"/>
              <a:gd name="T23" fmla="*/ 188 h 491"/>
              <a:gd name="T24" fmla="*/ 325 w 325"/>
              <a:gd name="T25" fmla="*/ 245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1">
                <a:moveTo>
                  <a:pt x="325" y="245"/>
                </a:moveTo>
                <a:cubicBezTo>
                  <a:pt x="325" y="268"/>
                  <a:pt x="316" y="289"/>
                  <a:pt x="301" y="303"/>
                </a:cubicBezTo>
                <a:cubicBezTo>
                  <a:pt x="300" y="303"/>
                  <a:pt x="300" y="303"/>
                  <a:pt x="300" y="303"/>
                </a:cubicBezTo>
                <a:cubicBezTo>
                  <a:pt x="143" y="460"/>
                  <a:pt x="143" y="460"/>
                  <a:pt x="143" y="460"/>
                </a:cubicBezTo>
                <a:cubicBezTo>
                  <a:pt x="112" y="491"/>
                  <a:pt x="62" y="491"/>
                  <a:pt x="31" y="460"/>
                </a:cubicBezTo>
                <a:cubicBezTo>
                  <a:pt x="0" y="429"/>
                  <a:pt x="0" y="379"/>
                  <a:pt x="31" y="348"/>
                </a:cubicBezTo>
                <a:cubicBezTo>
                  <a:pt x="134" y="245"/>
                  <a:pt x="134" y="245"/>
                  <a:pt x="134" y="245"/>
                </a:cubicBezTo>
                <a:cubicBezTo>
                  <a:pt x="31" y="143"/>
                  <a:pt x="31" y="143"/>
                  <a:pt x="31" y="143"/>
                </a:cubicBezTo>
                <a:cubicBezTo>
                  <a:pt x="0" y="112"/>
                  <a:pt x="0" y="62"/>
                  <a:pt x="31" y="31"/>
                </a:cubicBezTo>
                <a:cubicBezTo>
                  <a:pt x="62" y="0"/>
                  <a:pt x="112" y="0"/>
                  <a:pt x="143" y="31"/>
                </a:cubicBezTo>
                <a:cubicBezTo>
                  <a:pt x="300" y="188"/>
                  <a:pt x="300" y="188"/>
                  <a:pt x="300" y="188"/>
                </a:cubicBezTo>
                <a:cubicBezTo>
                  <a:pt x="301" y="188"/>
                  <a:pt x="301" y="188"/>
                  <a:pt x="301" y="188"/>
                </a:cubicBezTo>
                <a:cubicBezTo>
                  <a:pt x="316" y="202"/>
                  <a:pt x="325" y="223"/>
                  <a:pt x="325" y="245"/>
                </a:cubicBezTo>
              </a:path>
            </a:pathLst>
          </a:custGeom>
          <a:solidFill>
            <a:srgbClr val="9BBB59"/>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0" name="任意多边形 66"/>
          <p:cNvSpPr/>
          <p:nvPr>
            <p:custDataLst>
              <p:tags r:id="rId69"/>
            </p:custDataLst>
          </p:nvPr>
        </p:nvSpPr>
        <p:spPr bwMode="auto">
          <a:xfrm>
            <a:off x="5618396" y="4933633"/>
            <a:ext cx="535940" cy="445770"/>
          </a:xfrm>
          <a:custGeom>
            <a:avLst/>
            <a:gdLst>
              <a:gd name="T0" fmla="*/ 63 w 191"/>
              <a:gd name="T1" fmla="*/ 17 h 159"/>
              <a:gd name="T2" fmla="*/ 50 w 191"/>
              <a:gd name="T3" fmla="*/ 29 h 159"/>
              <a:gd name="T4" fmla="*/ 29 w 191"/>
              <a:gd name="T5" fmla="*/ 109 h 159"/>
              <a:gd name="T6" fmla="*/ 62 w 191"/>
              <a:gd name="T7" fmla="*/ 141 h 159"/>
              <a:gd name="T8" fmla="*/ 112 w 191"/>
              <a:gd name="T9" fmla="*/ 159 h 159"/>
              <a:gd name="T10" fmla="*/ 112 w 191"/>
              <a:gd name="T11" fmla="*/ 159 h 159"/>
              <a:gd name="T12" fmla="*/ 166 w 191"/>
              <a:gd name="T13" fmla="*/ 137 h 159"/>
              <a:gd name="T14" fmla="*/ 167 w 191"/>
              <a:gd name="T15" fmla="*/ 137 h 159"/>
              <a:gd name="T16" fmla="*/ 191 w 191"/>
              <a:gd name="T17" fmla="*/ 79 h 159"/>
              <a:gd name="T18" fmla="*/ 191 w 191"/>
              <a:gd name="T19" fmla="*/ 79 h 159"/>
              <a:gd name="T20" fmla="*/ 191 w 191"/>
              <a:gd name="T21" fmla="*/ 79 h 159"/>
              <a:gd name="T22" fmla="*/ 191 w 191"/>
              <a:gd name="T23" fmla="*/ 79 h 159"/>
              <a:gd name="T24" fmla="*/ 191 w 191"/>
              <a:gd name="T25" fmla="*/ 78 h 159"/>
              <a:gd name="T26" fmla="*/ 191 w 191"/>
              <a:gd name="T27" fmla="*/ 78 h 159"/>
              <a:gd name="T28" fmla="*/ 191 w 191"/>
              <a:gd name="T29" fmla="*/ 78 h 159"/>
              <a:gd name="T30" fmla="*/ 191 w 191"/>
              <a:gd name="T31" fmla="*/ 77 h 159"/>
              <a:gd name="T32" fmla="*/ 191 w 191"/>
              <a:gd name="T33" fmla="*/ 77 h 159"/>
              <a:gd name="T34" fmla="*/ 191 w 191"/>
              <a:gd name="T35" fmla="*/ 77 h 159"/>
              <a:gd name="T36" fmla="*/ 191 w 191"/>
              <a:gd name="T37" fmla="*/ 77 h 159"/>
              <a:gd name="T38" fmla="*/ 191 w 191"/>
              <a:gd name="T39" fmla="*/ 76 h 159"/>
              <a:gd name="T40" fmla="*/ 191 w 191"/>
              <a:gd name="T41" fmla="*/ 76 h 159"/>
              <a:gd name="T42" fmla="*/ 191 w 191"/>
              <a:gd name="T43" fmla="*/ 76 h 159"/>
              <a:gd name="T44" fmla="*/ 191 w 191"/>
              <a:gd name="T45" fmla="*/ 76 h 159"/>
              <a:gd name="T46" fmla="*/ 191 w 191"/>
              <a:gd name="T47" fmla="*/ 75 h 159"/>
              <a:gd name="T48" fmla="*/ 191 w 191"/>
              <a:gd name="T49" fmla="*/ 75 h 159"/>
              <a:gd name="T50" fmla="*/ 191 w 191"/>
              <a:gd name="T51" fmla="*/ 75 h 159"/>
              <a:gd name="T52" fmla="*/ 191 w 191"/>
              <a:gd name="T53" fmla="*/ 75 h 159"/>
              <a:gd name="T54" fmla="*/ 191 w 191"/>
              <a:gd name="T55" fmla="*/ 74 h 159"/>
              <a:gd name="T56" fmla="*/ 191 w 191"/>
              <a:gd name="T57" fmla="*/ 74 h 159"/>
              <a:gd name="T58" fmla="*/ 191 w 191"/>
              <a:gd name="T59" fmla="*/ 74 h 159"/>
              <a:gd name="T60" fmla="*/ 189 w 191"/>
              <a:gd name="T61" fmla="*/ 60 h 159"/>
              <a:gd name="T62" fmla="*/ 189 w 191"/>
              <a:gd name="T63" fmla="*/ 60 h 159"/>
              <a:gd name="T64" fmla="*/ 189 w 191"/>
              <a:gd name="T65" fmla="*/ 60 h 159"/>
              <a:gd name="T66" fmla="*/ 189 w 191"/>
              <a:gd name="T67" fmla="*/ 59 h 159"/>
              <a:gd name="T68" fmla="*/ 189 w 191"/>
              <a:gd name="T69" fmla="*/ 59 h 159"/>
              <a:gd name="T70" fmla="*/ 189 w 191"/>
              <a:gd name="T71" fmla="*/ 59 h 159"/>
              <a:gd name="T72" fmla="*/ 189 w 191"/>
              <a:gd name="T73" fmla="*/ 59 h 159"/>
              <a:gd name="T74" fmla="*/ 189 w 191"/>
              <a:gd name="T75" fmla="*/ 58 h 159"/>
              <a:gd name="T76" fmla="*/ 166 w 191"/>
              <a:gd name="T77" fmla="*/ 22 h 159"/>
              <a:gd name="T78" fmla="*/ 166 w 191"/>
              <a:gd name="T79" fmla="*/ 2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59">
                <a:moveTo>
                  <a:pt x="112" y="0"/>
                </a:moveTo>
                <a:cubicBezTo>
                  <a:pt x="94" y="0"/>
                  <a:pt x="77" y="6"/>
                  <a:pt x="63" y="17"/>
                </a:cubicBezTo>
                <a:cubicBezTo>
                  <a:pt x="63" y="17"/>
                  <a:pt x="62" y="17"/>
                  <a:pt x="62" y="18"/>
                </a:cubicBezTo>
                <a:cubicBezTo>
                  <a:pt x="50" y="29"/>
                  <a:pt x="50" y="29"/>
                  <a:pt x="50" y="29"/>
                </a:cubicBezTo>
                <a:cubicBezTo>
                  <a:pt x="0" y="79"/>
                  <a:pt x="0" y="79"/>
                  <a:pt x="0" y="79"/>
                </a:cubicBezTo>
                <a:cubicBezTo>
                  <a:pt x="29" y="109"/>
                  <a:pt x="29" y="109"/>
                  <a:pt x="29" y="109"/>
                </a:cubicBezTo>
                <a:cubicBezTo>
                  <a:pt x="50" y="130"/>
                  <a:pt x="50" y="130"/>
                  <a:pt x="50" y="130"/>
                </a:cubicBezTo>
                <a:cubicBezTo>
                  <a:pt x="62" y="141"/>
                  <a:pt x="62" y="141"/>
                  <a:pt x="62" y="141"/>
                </a:cubicBezTo>
                <a:cubicBezTo>
                  <a:pt x="65" y="144"/>
                  <a:pt x="69" y="147"/>
                  <a:pt x="73" y="149"/>
                </a:cubicBezTo>
                <a:cubicBezTo>
                  <a:pt x="85" y="155"/>
                  <a:pt x="98" y="159"/>
                  <a:pt x="112" y="159"/>
                </a:cubicBezTo>
                <a:cubicBezTo>
                  <a:pt x="112" y="159"/>
                  <a:pt x="112" y="159"/>
                  <a:pt x="112" y="159"/>
                </a:cubicBezTo>
                <a:cubicBezTo>
                  <a:pt x="112" y="159"/>
                  <a:pt x="112" y="159"/>
                  <a:pt x="112" y="159"/>
                </a:cubicBezTo>
                <a:cubicBezTo>
                  <a:pt x="133" y="159"/>
                  <a:pt x="152" y="151"/>
                  <a:pt x="166" y="138"/>
                </a:cubicBezTo>
                <a:cubicBezTo>
                  <a:pt x="166" y="137"/>
                  <a:pt x="166" y="137"/>
                  <a:pt x="166" y="137"/>
                </a:cubicBezTo>
                <a:cubicBezTo>
                  <a:pt x="166" y="137"/>
                  <a:pt x="166" y="137"/>
                  <a:pt x="166" y="137"/>
                </a:cubicBezTo>
                <a:cubicBezTo>
                  <a:pt x="167" y="137"/>
                  <a:pt x="167" y="137"/>
                  <a:pt x="167" y="137"/>
                </a:cubicBezTo>
                <a:cubicBezTo>
                  <a:pt x="175" y="129"/>
                  <a:pt x="182" y="119"/>
                  <a:pt x="186" y="107"/>
                </a:cubicBezTo>
                <a:cubicBezTo>
                  <a:pt x="190" y="99"/>
                  <a:pt x="191" y="8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69"/>
                  <a:pt x="190" y="65"/>
                  <a:pt x="189" y="60"/>
                </a:cubicBezTo>
                <a:cubicBezTo>
                  <a:pt x="189" y="60"/>
                  <a:pt x="189" y="60"/>
                  <a:pt x="189" y="60"/>
                </a:cubicBezTo>
                <a:cubicBezTo>
                  <a:pt x="189" y="60"/>
                  <a:pt x="189" y="60"/>
                  <a:pt x="189" y="60"/>
                </a:cubicBezTo>
                <a:cubicBezTo>
                  <a:pt x="189" y="60"/>
                  <a:pt x="189" y="60"/>
                  <a:pt x="189" y="60"/>
                </a:cubicBezTo>
                <a:cubicBezTo>
                  <a:pt x="189" y="60"/>
                  <a:pt x="189" y="60"/>
                  <a:pt x="189" y="60"/>
                </a:cubicBezTo>
                <a:cubicBezTo>
                  <a:pt x="189" y="60"/>
                  <a:pt x="189" y="60"/>
                  <a:pt x="189" y="60"/>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8"/>
                  <a:pt x="189" y="58"/>
                  <a:pt x="189" y="58"/>
                </a:cubicBezTo>
                <a:cubicBezTo>
                  <a:pt x="185" y="44"/>
                  <a:pt x="177" y="32"/>
                  <a:pt x="167" y="22"/>
                </a:cubicBezTo>
                <a:cubicBezTo>
                  <a:pt x="166" y="22"/>
                  <a:pt x="166" y="22"/>
                  <a:pt x="166" y="22"/>
                </a:cubicBezTo>
                <a:cubicBezTo>
                  <a:pt x="166" y="21"/>
                  <a:pt x="166" y="21"/>
                  <a:pt x="166" y="21"/>
                </a:cubicBezTo>
                <a:cubicBezTo>
                  <a:pt x="166" y="21"/>
                  <a:pt x="166" y="21"/>
                  <a:pt x="166" y="21"/>
                </a:cubicBezTo>
                <a:cubicBezTo>
                  <a:pt x="152" y="8"/>
                  <a:pt x="133" y="0"/>
                  <a:pt x="112" y="0"/>
                </a:cubicBezTo>
              </a:path>
            </a:pathLst>
          </a:custGeom>
          <a:solidFill>
            <a:srgbClr val="9BBB59">
              <a:lumMod val="50000"/>
            </a:srgbClr>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pic>
        <p:nvPicPr>
          <p:cNvPr id="81" name="图形 80"/>
          <p:cNvPicPr>
            <a:picLocks noChangeAspect="1"/>
          </p:cNvPicPr>
          <p:nvPr>
            <p:custDataLst>
              <p:tags r:id="rId70"/>
            </p:custDataLst>
          </p:nvPr>
        </p:nvPicPr>
        <p:blipFill>
          <a:blip r:embed="rId71" cstate="print">
            <a:extLst>
              <a:ext uri="{28A0092B-C50C-407E-A947-70E740481C1C}">
                <a14:useLocalDpi xmlns:a14="http://schemas.microsoft.com/office/drawing/2010/main" val="0"/>
              </a:ext>
            </a:extLst>
          </a:blip>
          <a:stretch>
            <a:fillRect/>
          </a:stretch>
        </p:blipFill>
        <p:spPr>
          <a:xfrm>
            <a:off x="5764446" y="4966018"/>
            <a:ext cx="335915" cy="335915"/>
          </a:xfrm>
          <a:prstGeom prst="rect">
            <a:avLst/>
          </a:prstGeom>
        </p:spPr>
      </p:pic>
      <p:sp>
        <p:nvSpPr>
          <p:cNvPr id="82" name="任意多边形 73"/>
          <p:cNvSpPr/>
          <p:nvPr>
            <p:custDataLst>
              <p:tags r:id="rId72"/>
            </p:custDataLst>
          </p:nvPr>
        </p:nvSpPr>
        <p:spPr bwMode="auto">
          <a:xfrm>
            <a:off x="5314866" y="4934903"/>
            <a:ext cx="538480" cy="221615"/>
          </a:xfrm>
          <a:custGeom>
            <a:avLst/>
            <a:gdLst>
              <a:gd name="T0" fmla="*/ 0 w 192"/>
              <a:gd name="T1" fmla="*/ 0 h 79"/>
              <a:gd name="T2" fmla="*/ 49 w 192"/>
              <a:gd name="T3" fmla="*/ 16 h 79"/>
              <a:gd name="T4" fmla="*/ 50 w 192"/>
              <a:gd name="T5" fmla="*/ 18 h 79"/>
              <a:gd name="T6" fmla="*/ 62 w 192"/>
              <a:gd name="T7" fmla="*/ 29 h 79"/>
              <a:gd name="T8" fmla="*/ 112 w 192"/>
              <a:gd name="T9" fmla="*/ 79 h 79"/>
              <a:gd name="T10" fmla="*/ 112 w 192"/>
              <a:gd name="T11" fmla="*/ 79 h 79"/>
              <a:gd name="T12" fmla="*/ 112 w 192"/>
              <a:gd name="T13" fmla="*/ 79 h 79"/>
              <a:gd name="T14" fmla="*/ 192 w 192"/>
              <a:gd name="T15" fmla="*/ 0 h 79"/>
              <a:gd name="T16" fmla="*/ 0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0" y="0"/>
                </a:moveTo>
                <a:cubicBezTo>
                  <a:pt x="18" y="0"/>
                  <a:pt x="35" y="6"/>
                  <a:pt x="49" y="16"/>
                </a:cubicBezTo>
                <a:cubicBezTo>
                  <a:pt x="49" y="17"/>
                  <a:pt x="50" y="17"/>
                  <a:pt x="50" y="18"/>
                </a:cubicBezTo>
                <a:cubicBezTo>
                  <a:pt x="62" y="29"/>
                  <a:pt x="62" y="29"/>
                  <a:pt x="62" y="29"/>
                </a:cubicBezTo>
                <a:cubicBezTo>
                  <a:pt x="112" y="79"/>
                  <a:pt x="112" y="79"/>
                  <a:pt x="112" y="79"/>
                </a:cubicBezTo>
                <a:cubicBezTo>
                  <a:pt x="112" y="79"/>
                  <a:pt x="112" y="79"/>
                  <a:pt x="112" y="79"/>
                </a:cubicBezTo>
                <a:cubicBezTo>
                  <a:pt x="112" y="79"/>
                  <a:pt x="112" y="79"/>
                  <a:pt x="112" y="79"/>
                </a:cubicBezTo>
                <a:cubicBezTo>
                  <a:pt x="192" y="0"/>
                  <a:pt x="192" y="0"/>
                  <a:pt x="192" y="0"/>
                </a:cubicBezTo>
                <a:cubicBezTo>
                  <a:pt x="0" y="0"/>
                  <a:pt x="0" y="0"/>
                  <a:pt x="0" y="0"/>
                </a:cubicBezTo>
              </a:path>
            </a:pathLst>
          </a:custGeom>
          <a:solidFill>
            <a:srgbClr val="9BBB59">
              <a:lumMod val="75000"/>
            </a:srgbClr>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3" name="任意多边形 74"/>
          <p:cNvSpPr/>
          <p:nvPr>
            <p:custDataLst>
              <p:tags r:id="rId73"/>
            </p:custDataLst>
          </p:nvPr>
        </p:nvSpPr>
        <p:spPr bwMode="auto">
          <a:xfrm>
            <a:off x="5322486" y="5148898"/>
            <a:ext cx="538480" cy="222885"/>
          </a:xfrm>
          <a:custGeom>
            <a:avLst/>
            <a:gdLst>
              <a:gd name="T0" fmla="*/ 112 w 192"/>
              <a:gd name="T1" fmla="*/ 0 h 80"/>
              <a:gd name="T2" fmla="*/ 84 w 192"/>
              <a:gd name="T3" fmla="*/ 28 h 80"/>
              <a:gd name="T4" fmla="*/ 62 w 192"/>
              <a:gd name="T5" fmla="*/ 50 h 80"/>
              <a:gd name="T6" fmla="*/ 50 w 192"/>
              <a:gd name="T7" fmla="*/ 62 h 80"/>
              <a:gd name="T8" fmla="*/ 40 w 192"/>
              <a:gd name="T9" fmla="*/ 69 h 80"/>
              <a:gd name="T10" fmla="*/ 0 w 192"/>
              <a:gd name="T11" fmla="*/ 80 h 80"/>
              <a:gd name="T12" fmla="*/ 0 w 192"/>
              <a:gd name="T13" fmla="*/ 80 h 80"/>
              <a:gd name="T14" fmla="*/ 192 w 192"/>
              <a:gd name="T15" fmla="*/ 80 h 80"/>
              <a:gd name="T16" fmla="*/ 112 w 19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80">
                <a:moveTo>
                  <a:pt x="112" y="0"/>
                </a:moveTo>
                <a:cubicBezTo>
                  <a:pt x="84" y="28"/>
                  <a:pt x="84" y="28"/>
                  <a:pt x="84" y="28"/>
                </a:cubicBezTo>
                <a:cubicBezTo>
                  <a:pt x="62" y="50"/>
                  <a:pt x="62" y="50"/>
                  <a:pt x="62" y="50"/>
                </a:cubicBezTo>
                <a:cubicBezTo>
                  <a:pt x="50" y="62"/>
                  <a:pt x="50" y="62"/>
                  <a:pt x="50" y="62"/>
                </a:cubicBezTo>
                <a:cubicBezTo>
                  <a:pt x="47" y="64"/>
                  <a:pt x="44" y="67"/>
                  <a:pt x="40" y="69"/>
                </a:cubicBezTo>
                <a:cubicBezTo>
                  <a:pt x="28" y="76"/>
                  <a:pt x="15" y="80"/>
                  <a:pt x="0" y="80"/>
                </a:cubicBezTo>
                <a:cubicBezTo>
                  <a:pt x="0" y="80"/>
                  <a:pt x="0" y="80"/>
                  <a:pt x="0" y="80"/>
                </a:cubicBezTo>
                <a:cubicBezTo>
                  <a:pt x="192" y="80"/>
                  <a:pt x="192" y="80"/>
                  <a:pt x="192" y="80"/>
                </a:cubicBezTo>
                <a:cubicBezTo>
                  <a:pt x="112" y="0"/>
                  <a:pt x="112" y="0"/>
                  <a:pt x="112" y="0"/>
                </a:cubicBezTo>
              </a:path>
            </a:pathLst>
          </a:custGeom>
          <a:solidFill>
            <a:srgbClr val="9BBB59">
              <a:lumMod val="75000"/>
            </a:srgbClr>
          </a:solidFill>
          <a:ln>
            <a:noFill/>
          </a:ln>
        </p:spPr>
        <p:txBody>
          <a:bodyPr anchor="ctr"/>
          <a:lstStyle/>
          <a:p>
            <a:pPr algn="ctr">
              <a:lnSpc>
                <a:spcPct val="130000"/>
              </a:lnSpc>
            </a:pPr>
            <a:endParaRPr dirty="0">
              <a:latin typeface="微软雅黑" panose="020B0503020204020204" charset="-122"/>
              <a:ea typeface="微软雅黑" panose="020B0503020204020204" charset="-122"/>
            </a:endParaRPr>
          </a:p>
        </p:txBody>
      </p:sp>
      <p:sp>
        <p:nvSpPr>
          <p:cNvPr id="84" name="文本框 83"/>
          <p:cNvSpPr txBox="1"/>
          <p:nvPr>
            <p:custDataLst>
              <p:tags r:id="rId74"/>
            </p:custDataLst>
          </p:nvPr>
        </p:nvSpPr>
        <p:spPr>
          <a:xfrm>
            <a:off x="1277586" y="2741837"/>
            <a:ext cx="2855562" cy="464596"/>
          </a:xfrm>
          <a:prstGeom prst="rect">
            <a:avLst/>
          </a:prstGeom>
          <a:noFill/>
        </p:spPr>
        <p:txBody>
          <a:bodyPr wrap="square" lIns="90000" tIns="46800" rIns="90000" bIns="0" anchor="b" anchorCtr="0">
            <a:normAutofit/>
          </a:bodyPr>
          <a:lstStyle/>
          <a:p>
            <a:pPr algn="r" fontAlgn="auto">
              <a:lnSpc>
                <a:spcPct val="120000"/>
              </a:lnSpc>
            </a:pPr>
            <a:r>
              <a:rPr lang="zh-CN" altLang="en-US" sz="2000" b="1" spc="300" dirty="0">
                <a:solidFill>
                  <a:srgbClr val="9BBB59"/>
                </a:solidFill>
                <a:latin typeface="微软雅黑" panose="020B0503020204020204" charset="-122"/>
                <a:ea typeface="微软雅黑" panose="020B0503020204020204" charset="-122"/>
                <a:cs typeface="+mn-ea"/>
              </a:rPr>
              <a:t>服务质量</a:t>
            </a:r>
            <a:endParaRPr lang="zh-CN" altLang="en-US" sz="2000" b="1" spc="300" dirty="0">
              <a:solidFill>
                <a:srgbClr val="9BBB59"/>
              </a:solidFill>
              <a:latin typeface="微软雅黑" panose="020B0503020204020204" charset="-122"/>
              <a:ea typeface="微软雅黑" panose="020B0503020204020204" charset="-122"/>
              <a:cs typeface="+mn-ea"/>
            </a:endParaRPr>
          </a:p>
        </p:txBody>
      </p:sp>
      <p:sp>
        <p:nvSpPr>
          <p:cNvPr id="85" name="矩形 84"/>
          <p:cNvSpPr/>
          <p:nvPr>
            <p:custDataLst>
              <p:tags r:id="rId75"/>
            </p:custDataLst>
          </p:nvPr>
        </p:nvSpPr>
        <p:spPr>
          <a:xfrm>
            <a:off x="1231134" y="3281363"/>
            <a:ext cx="2902014" cy="919480"/>
          </a:xfrm>
          <a:prstGeom prst="rect">
            <a:avLst/>
          </a:prstGeom>
        </p:spPr>
        <p:txBody>
          <a:bodyPr wrap="square" lIns="90000" tIns="0" rIns="90000" bIns="46800" anchor="t" anchorCtr="0">
            <a:noAutofit/>
          </a:bodyPr>
          <a:lstStyle/>
          <a:p>
            <a:pPr algn="r" fontAlgn="auto">
              <a:lnSpc>
                <a:spcPct val="120000"/>
              </a:lnSpc>
            </a:pPr>
            <a:r>
              <a:rPr lang="zh-CN" altLang="en-US" sz="1400" dirty="0">
                <a:solidFill>
                  <a:srgbClr val="231F20"/>
                </a:solidFill>
                <a:latin typeface="FZSSJW--GB1-0"/>
              </a:rPr>
              <a:t>服务组织为乘客所提供服务的程度。注：服务质量可通过服务水平或准则来确定。</a:t>
            </a:r>
            <a:endParaRPr lang="zh-CN" altLang="en-US" sz="1400" dirty="0">
              <a:solidFill>
                <a:srgbClr val="231F20"/>
              </a:solidFill>
              <a:latin typeface="FZSSJW--GB1-0"/>
            </a:endParaRPr>
          </a:p>
        </p:txBody>
      </p:sp>
    </p:spTree>
    <p:custDataLst>
      <p:tags r:id="rId76"/>
    </p:custData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4" name="线条"/>
          <p:cNvSpPr/>
          <p:nvPr>
            <p:custDataLst>
              <p:tags r:id="rId1"/>
            </p:custDataLst>
          </p:nvPr>
        </p:nvSpPr>
        <p:spPr>
          <a:xfrm>
            <a:off x="6929563" y="1576172"/>
            <a:ext cx="430794" cy="0"/>
          </a:xfrm>
          <a:prstGeom prst="line">
            <a:avLst/>
          </a:prstGeom>
          <a:ln w="50800" cap="rnd">
            <a:solidFill>
              <a:srgbClr val="CCCCCC">
                <a:lumMod val="50000"/>
              </a:srgbClr>
            </a:solidFill>
          </a:ln>
        </p:spPr>
        <p:txBody>
          <a:bodyPr tIns="45720" bIns="45720"/>
          <a:lstStyle/>
          <a:p>
            <a:endParaRPr sz="900"/>
          </a:p>
        </p:txBody>
      </p:sp>
      <p:sp>
        <p:nvSpPr>
          <p:cNvPr id="5" name="椭圆 4"/>
          <p:cNvSpPr/>
          <p:nvPr>
            <p:custDataLst>
              <p:tags r:id="rId2"/>
            </p:custDataLst>
          </p:nvPr>
        </p:nvSpPr>
        <p:spPr>
          <a:xfrm>
            <a:off x="11464590" y="407229"/>
            <a:ext cx="158449" cy="154745"/>
          </a:xfrm>
          <a:prstGeom prst="ellipse">
            <a:avLst/>
          </a:prstGeom>
          <a:solidFill>
            <a:srgbClr val="CCCCCC">
              <a:lumMod val="50000"/>
            </a:srgbClr>
          </a:solidFill>
          <a:ln>
            <a:noFill/>
          </a:ln>
        </p:spPr>
        <p:style>
          <a:lnRef idx="2">
            <a:srgbClr val="CCCCCC">
              <a:shade val="50000"/>
            </a:srgbClr>
          </a:lnRef>
          <a:fillRef idx="1">
            <a:srgbClr val="CCCCCC"/>
          </a:fillRef>
          <a:effectRef idx="0">
            <a:srgbClr val="CCCCCC"/>
          </a:effectRef>
          <a:fontRef idx="minor">
            <a:sysClr val="window" lastClr="FFFFFF"/>
          </a:fontRef>
        </p:style>
        <p:txBody>
          <a:bodyPr rtlCol="0" anchor="ctr"/>
          <a:lstStyle/>
          <a:p>
            <a:pPr algn="ctr"/>
            <a:endParaRPr lang="zh-CN" altLang="en-US"/>
          </a:p>
        </p:txBody>
      </p:sp>
      <p:sp>
        <p:nvSpPr>
          <p:cNvPr id="2" name="文本框 1"/>
          <p:cNvSpPr txBox="1"/>
          <p:nvPr>
            <p:custDataLst>
              <p:tags r:id="rId3"/>
            </p:custDataLst>
          </p:nvPr>
        </p:nvSpPr>
        <p:spPr>
          <a:xfrm>
            <a:off x="6813991" y="516779"/>
            <a:ext cx="4788000" cy="7007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22860" rIns="22860">
            <a:normAutofit/>
          </a:bodyPr>
          <a:lstStyle>
            <a:defPPr>
              <a:defRPr lang="zh-CN"/>
            </a:defPPr>
            <a:lvl1pPr marR="0" lvl="0" indent="0" fontAlgn="auto">
              <a:lnSpc>
                <a:spcPct val="120000"/>
              </a:lnSpc>
              <a:spcBef>
                <a:spcPts val="0"/>
              </a:spcBef>
              <a:spcAft>
                <a:spcPts val="0"/>
              </a:spcAft>
              <a:buClrTx/>
              <a:buSzTx/>
              <a:buFontTx/>
              <a:buNone/>
              <a:defRPr kumimoji="0" sz="3600" b="1" i="0" u="none" strike="noStrike" cap="none" spc="0" normalizeH="0" baseline="0">
                <a:ln>
                  <a:noFill/>
                </a:ln>
                <a:solidFill>
                  <a:sysClr val="windowText" lastClr="000000">
                    <a:lumMod val="75000"/>
                    <a:lumOff val="25000"/>
                  </a:sysClr>
                </a:solidFill>
                <a:effectLst/>
                <a:uLnTx/>
                <a:uFillTx/>
                <a:latin typeface="微软雅黑" panose="020B0503020204020204" charset="-122"/>
                <a:ea typeface="微软雅黑" panose="020B0503020204020204" charset="-122"/>
                <a:cs typeface="Calibri" panose="020F0502020204030204" pitchFamily="34" charset="0"/>
              </a:defRPr>
            </a:lvl1pPr>
            <a:lvl2pPr marL="742950" indent="-285750">
              <a:defRPr sz="4800">
                <a:solidFill>
                  <a:srgbClr val="27282D"/>
                </a:solidFill>
                <a:latin typeface="Calibri" panose="020F0502020204030204" pitchFamily="34" charset="0"/>
                <a:cs typeface="Calibri" panose="020F0502020204030204" pitchFamily="34" charset="0"/>
              </a:defRPr>
            </a:lvl2pPr>
            <a:lvl3pPr marL="1143000" indent="-228600">
              <a:defRPr sz="4800">
                <a:solidFill>
                  <a:srgbClr val="27282D"/>
                </a:solidFill>
                <a:latin typeface="Calibri" panose="020F0502020204030204" pitchFamily="34" charset="0"/>
                <a:cs typeface="Calibri" panose="020F0502020204030204" pitchFamily="34" charset="0"/>
              </a:defRPr>
            </a:lvl3pPr>
            <a:lvl4pPr marL="1600200" indent="-228600">
              <a:defRPr sz="4800">
                <a:solidFill>
                  <a:srgbClr val="27282D"/>
                </a:solidFill>
                <a:latin typeface="Calibri" panose="020F0502020204030204" pitchFamily="34" charset="0"/>
                <a:cs typeface="Calibri" panose="020F0502020204030204" pitchFamily="34" charset="0"/>
              </a:defRPr>
            </a:lvl4pPr>
            <a:lvl5pPr marL="2057400" indent="-228600">
              <a:defRPr sz="4800">
                <a:solidFill>
                  <a:srgbClr val="27282D"/>
                </a:solidFill>
                <a:latin typeface="Calibri" panose="020F0502020204030204" pitchFamily="34" charset="0"/>
                <a:cs typeface="Calibri" panose="020F0502020204030204" pitchFamily="34" charset="0"/>
              </a:defRPr>
            </a:lvl5pPr>
            <a:lvl6pPr marL="25146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6pPr>
            <a:lvl7pPr marL="29718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7pPr>
            <a:lvl8pPr marL="34290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8pPr>
            <a:lvl9pPr marL="38862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9pPr>
          </a:lstStyle>
          <a:p>
            <a:r>
              <a:rPr lang="zh-CN" altLang="en-US" dirty="0">
                <a:latin typeface="Arial" panose="020B0604020202020204" pitchFamily="34" charset="0"/>
              </a:rPr>
              <a:t>五、其他规定</a:t>
            </a:r>
            <a:endParaRPr lang="en-US" altLang="zh-CN" dirty="0">
              <a:latin typeface="Arial" panose="020B0604020202020204" pitchFamily="34" charset="0"/>
            </a:endParaRPr>
          </a:p>
        </p:txBody>
      </p:sp>
      <p:sp>
        <p:nvSpPr>
          <p:cNvPr id="4" name="文本框 3"/>
          <p:cNvSpPr txBox="1"/>
          <p:nvPr>
            <p:custDataLst>
              <p:tags r:id="rId4"/>
            </p:custDataLst>
          </p:nvPr>
        </p:nvSpPr>
        <p:spPr>
          <a:xfrm>
            <a:off x="6468247" y="1920708"/>
            <a:ext cx="5479487" cy="2053383"/>
          </a:xfrm>
          <a:prstGeom prst="rect">
            <a:avLst/>
          </a:prstGeom>
          <a:ln w="25400">
            <a:miter lim="400000"/>
          </a:ln>
        </p:spPr>
        <p:txBody>
          <a:bodyPr wrap="square" tIns="45720" bIns="45720">
            <a:spAutoFit/>
          </a:bodyPr>
          <a:lstStyle>
            <a:defPPr>
              <a:defRPr lang="zh-CN"/>
            </a:defPPr>
            <a:lvl1pPr>
              <a:lnSpc>
                <a:spcPct val="130000"/>
              </a:lnSpc>
              <a:defRPr sz="2000" spc="150">
                <a:solidFill>
                  <a:sysClr val="windowText" lastClr="000000">
                    <a:lumMod val="65000"/>
                    <a:lumOff val="35000"/>
                  </a:sysClr>
                </a:solidFill>
                <a:latin typeface="微软雅黑" panose="020B0503020204020204" charset="-122"/>
                <a:ea typeface="微软雅黑" panose="020B0503020204020204" charset="-122"/>
                <a:cs typeface="Lato Regular"/>
              </a:defRPr>
            </a:lvl1pPr>
          </a:lstStyle>
          <a:p>
            <a:pPr indent="457200"/>
            <a:r>
              <a:rPr lang="zh-CN" altLang="en-US" dirty="0">
                <a:latin typeface="Arial" panose="020B0604020202020204" pitchFamily="34" charset="0"/>
              </a:rPr>
              <a:t>城市轨道交通运营主管部门应当于次年 </a:t>
            </a:r>
            <a:r>
              <a:rPr lang="en-US" altLang="zh-CN" dirty="0">
                <a:latin typeface="Arial" panose="020B0604020202020204" pitchFamily="34" charset="0"/>
              </a:rPr>
              <a:t>1 </a:t>
            </a:r>
            <a:r>
              <a:rPr lang="zh-CN" altLang="en-US" dirty="0">
                <a:latin typeface="Arial" panose="020B0604020202020204" pitchFamily="34" charset="0"/>
              </a:rPr>
              <a:t>月底前，将年度服务质量评价报告报送省级交通运输主管部门。省级交通运输主管部门应当及时将年度服务质量评价报告报送交通运输部。</a:t>
            </a:r>
            <a:endParaRPr lang="zh-CN" altLang="en-US" dirty="0">
              <a:latin typeface="Arial" panose="020B0604020202020204" pitchFamily="34" charset="0"/>
            </a:endParaRPr>
          </a:p>
        </p:txBody>
      </p:sp>
      <p:sp>
        <p:nvSpPr>
          <p:cNvPr id="6" name="文本框 5"/>
          <p:cNvSpPr txBox="1"/>
          <p:nvPr>
            <p:custDataLst>
              <p:tags r:id="rId5"/>
            </p:custDataLst>
          </p:nvPr>
        </p:nvSpPr>
        <p:spPr>
          <a:xfrm>
            <a:off x="661449" y="4333875"/>
            <a:ext cx="10674985" cy="379078"/>
          </a:xfrm>
          <a:prstGeom prst="rect">
            <a:avLst/>
          </a:prstGeom>
          <a:ln w="25400">
            <a:miter lim="400000"/>
          </a:ln>
        </p:spPr>
        <p:txBody>
          <a:bodyPr tIns="45720" bIns="45720">
            <a:spAutoFit/>
          </a:bodyPr>
          <a:lstStyle>
            <a:defPPr>
              <a:defRPr lang="zh-CN"/>
            </a:defPPr>
            <a:lvl1pPr lvl="0">
              <a:lnSpc>
                <a:spcPct val="130000"/>
              </a:lnSpc>
              <a:spcAft>
                <a:spcPts val="1000"/>
              </a:spcAft>
              <a:defRPr sz="1400" spc="150">
                <a:solidFill>
                  <a:sysClr val="window" lastClr="FFFFFF">
                    <a:lumMod val="65000"/>
                  </a:sysClr>
                </a:solidFill>
                <a:latin typeface="微软雅黑" panose="020B0503020204020204" charset="-122"/>
                <a:ea typeface="微软雅黑" panose="020B0503020204020204" charset="-122"/>
              </a:defRPr>
            </a:lvl1pPr>
          </a:lstStyle>
          <a:p>
            <a:pPr indent="444500" algn="just" fontAlgn="auto">
              <a:extLst>
                <a:ext uri="{35155182-B16C-46BC-9424-99874614C6A1}">
                  <wpsdc:indentchars xmlns:wpsdc="http://www.wps.cn/officeDocument/2017/drawingmlCustomData" val="200" checksum="909944644"/>
                </a:ext>
              </a:extLst>
            </a:pPr>
            <a:endParaRPr lang="zh-CN" altLang="en-US" sz="1600" dirty="0">
              <a:solidFill>
                <a:schemeClr val="tx1">
                  <a:lumMod val="65000"/>
                  <a:lumOff val="35000"/>
                </a:schemeClr>
              </a:solidFill>
              <a:latin typeface="Arial" panose="020B0604020202020204" pitchFamily="34" charset="0"/>
            </a:endParaRPr>
          </a:p>
        </p:txBody>
      </p:sp>
      <p:pic>
        <p:nvPicPr>
          <p:cNvPr id="9" name="PA-组合 6" descr="E:\桌面临时文件\@课件制作-材料\1陈晓宇制作\978-7-200-14983-8《城市轨道交通法律法规》PPT模板修改\5.jpg5"/>
          <p:cNvPicPr/>
          <p:nvPr>
            <p:custDataLst>
              <p:tags r:id="rId6"/>
            </p:custDataLst>
          </p:nvPr>
        </p:nvPicPr>
        <p:blipFill>
          <a:blip r:embed="rId7"/>
          <a:srcRect t="9239" b="9239"/>
          <a:stretch>
            <a:fillRect/>
          </a:stretch>
        </p:blipFill>
        <p:spPr>
          <a:xfrm>
            <a:off x="0" y="0"/>
            <a:ext cx="6094058" cy="3427907"/>
          </a:xfrm>
          <a:prstGeom prst="rect">
            <a:avLst/>
          </a:prstGeom>
        </p:spPr>
      </p:pic>
      <p:sp>
        <p:nvSpPr>
          <p:cNvPr id="7" name="文本框 6"/>
          <p:cNvSpPr txBox="1"/>
          <p:nvPr/>
        </p:nvSpPr>
        <p:spPr>
          <a:xfrm>
            <a:off x="457903" y="4466220"/>
            <a:ext cx="10149137" cy="1631216"/>
          </a:xfrm>
          <a:prstGeom prst="rect">
            <a:avLst/>
          </a:prstGeom>
          <a:noFill/>
        </p:spPr>
        <p:txBody>
          <a:bodyPr wrap="square">
            <a:spAutoFit/>
          </a:bodyPr>
          <a:lstStyle/>
          <a:p>
            <a:pPr indent="457200"/>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省级交通运输主管部门每年可选取辖区内部分城市轨道交通线路开展服务质量评价，加强对城市的监督指导，促进服务质量评价工作规范化开展。</a:t>
            </a:r>
            <a:endParaRPr lang="en-US" altLang="zh-CN"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pPr indent="457200"/>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a:p>
            <a:pPr indent="457200"/>
            <a:r>
              <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rPr>
              <a:t>交通运输部组织开展全国城市轨道交通服务质量分析提升工作，并视情对各地服务质量评价工作进行抽查。</a:t>
            </a:r>
            <a:endParaRPr lang="zh-CN" altLang="en-US" sz="2000" spc="150" dirty="0">
              <a:solidFill>
                <a:sysClr val="windowText" lastClr="000000">
                  <a:lumMod val="65000"/>
                  <a:lumOff val="35000"/>
                </a:sysClr>
              </a:solidFill>
              <a:latin typeface="Arial" panose="020B0604020202020204" pitchFamily="34" charset="0"/>
              <a:ea typeface="微软雅黑" panose="020B0503020204020204" charset="-122"/>
              <a:cs typeface="Lato Regular"/>
            </a:endParaRPr>
          </a:p>
        </p:txBody>
      </p:sp>
    </p:spTree>
    <p:custDataLst>
      <p:tags r:id="rId8"/>
    </p:custDataLst>
  </p:cSld>
  <p:clrMapOvr>
    <a:masterClrMapping/>
  </p:clrMapOvr>
  <p:transition spd="slow">
    <p:dissolve/>
  </p:transition>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250"/>
                                  </p:stCondLst>
                                  <p:childTnLst>
                                    <p:set>
                                      <p:cBhvr>
                                        <p:cTn id="6" dur="indefinite" fill="hold"/>
                                        <p:tgtEl>
                                          <p:spTgt spid="1674"/>
                                        </p:tgtEl>
                                        <p:attrNameLst>
                                          <p:attrName>style.visibility</p:attrName>
                                        </p:attrNameLst>
                                      </p:cBhvr>
                                      <p:to>
                                        <p:strVal val="visible"/>
                                      </p:to>
                                    </p:set>
                                    <p:anim calcmode="lin" valueType="num">
                                      <p:cBhvr>
                                        <p:cTn id="7" dur="750" fill="hold"/>
                                        <p:tgtEl>
                                          <p:spTgt spid="1674"/>
                                        </p:tgtEl>
                                        <p:attrNameLst>
                                          <p:attrName>ppt_x</p:attrName>
                                        </p:attrNameLst>
                                      </p:cBhvr>
                                      <p:tavLst>
                                        <p:tav tm="0">
                                          <p:val>
                                            <p:strVal val="1+#ppt_w/2"/>
                                          </p:val>
                                        </p:tav>
                                        <p:tav tm="100000">
                                          <p:val>
                                            <p:strVal val="#ppt_x"/>
                                          </p:val>
                                        </p:tav>
                                      </p:tavLst>
                                    </p:anim>
                                    <p:anim calcmode="lin" valueType="num">
                                      <p:cBhvr>
                                        <p:cTn id="8" dur="750" fill="hold"/>
                                        <p:tgtEl>
                                          <p:spTgt spid="16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4" grpId="0" bldLvl="0" animBg="1" advAuto="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49250" y="4395676"/>
            <a:ext cx="11493500" cy="1507079"/>
          </a:xfrm>
          <a:prstGeom prst="rect">
            <a:avLst/>
          </a:prstGeom>
        </p:spPr>
        <p:txBody>
          <a:bodyPr wrap="square" anchor="ctr" anchorCtr="0">
            <a:spAutoFit/>
            <a:scene3d>
              <a:camera prst="orthographicFront"/>
              <a:lightRig rig="threePt" dir="t"/>
            </a:scene3d>
            <a:sp3d contourW="12700"/>
          </a:bodyPr>
          <a:lstStyle/>
          <a:p>
            <a:pPr algn="ctr">
              <a:lnSpc>
                <a:spcPct val="120000"/>
              </a:lnSpc>
            </a:pPr>
            <a:r>
              <a:rPr lang="zh-CN" altLang="en-US" sz="4000" b="1" dirty="0">
                <a:latin typeface="微软雅黑" panose="020B0503020204020204" charset="-122"/>
                <a:ea typeface="微软雅黑" panose="020B0503020204020204" charset="-122"/>
                <a:cs typeface="微软雅黑" panose="020B0503020204020204" charset="-122"/>
                <a:sym typeface="+mn-ea"/>
              </a:rPr>
              <a:t>任务</a:t>
            </a:r>
            <a:r>
              <a:rPr lang="en-US" altLang="zh-CN" sz="4000" b="1" dirty="0">
                <a:latin typeface="微软雅黑" panose="020B0503020204020204" charset="-122"/>
                <a:ea typeface="微软雅黑" panose="020B0503020204020204" charset="-122"/>
                <a:cs typeface="微软雅黑" panose="020B0503020204020204" charset="-122"/>
                <a:sym typeface="+mn-ea"/>
              </a:rPr>
              <a:t>4</a:t>
            </a:r>
            <a:r>
              <a:rPr lang="zh-CN" altLang="en-US" sz="4000" b="1" dirty="0">
                <a:latin typeface="微软雅黑" panose="020B0503020204020204" charset="-122"/>
                <a:ea typeface="微软雅黑" panose="020B0503020204020204" charset="-122"/>
                <a:cs typeface="微软雅黑" panose="020B0503020204020204" charset="-122"/>
                <a:sym typeface="+mn-ea"/>
              </a:rPr>
              <a:t>  </a:t>
            </a:r>
            <a:r>
              <a:rPr lang="en-US" altLang="zh-CN" sz="4000" b="1" dirty="0">
                <a:latin typeface="微软雅黑" panose="020B0503020204020204" charset="-122"/>
                <a:ea typeface="微软雅黑" panose="020B0503020204020204" charset="-122"/>
                <a:cs typeface="微软雅黑" panose="020B0503020204020204" charset="-122"/>
                <a:sym typeface="+mn-ea"/>
              </a:rPr>
              <a:t>《 </a:t>
            </a:r>
            <a:r>
              <a:rPr lang="zh-CN" altLang="en-US" sz="4000" b="1" dirty="0">
                <a:latin typeface="微软雅黑" panose="020B0503020204020204" charset="-122"/>
                <a:ea typeface="微软雅黑" panose="020B0503020204020204" charset="-122"/>
                <a:cs typeface="微软雅黑" panose="020B0503020204020204" charset="-122"/>
                <a:sym typeface="+mn-ea"/>
              </a:rPr>
              <a:t>交通运输部关于加强城市轨道</a:t>
            </a:r>
            <a:endParaRPr lang="zh-CN" altLang="en-US" sz="4000" b="1" dirty="0">
              <a:latin typeface="微软雅黑" panose="020B0503020204020204" charset="-122"/>
              <a:ea typeface="微软雅黑" panose="020B0503020204020204" charset="-122"/>
              <a:cs typeface="微软雅黑" panose="020B0503020204020204" charset="-122"/>
              <a:sym typeface="+mn-ea"/>
            </a:endParaRPr>
          </a:p>
          <a:p>
            <a:pPr algn="ctr">
              <a:lnSpc>
                <a:spcPct val="120000"/>
              </a:lnSpc>
            </a:pPr>
            <a:r>
              <a:rPr lang="zh-CN" altLang="en-US" sz="4000" b="1" dirty="0">
                <a:latin typeface="微软雅黑" panose="020B0503020204020204" charset="-122"/>
                <a:ea typeface="微软雅黑" panose="020B0503020204020204" charset="-122"/>
                <a:cs typeface="微软雅黑" panose="020B0503020204020204" charset="-122"/>
                <a:sym typeface="+mn-ea"/>
              </a:rPr>
              <a:t>交通运营安全管理的意见</a:t>
            </a:r>
            <a:r>
              <a:rPr lang="en-US" altLang="zh-CN" sz="4000" b="1" dirty="0">
                <a:latin typeface="微软雅黑" panose="020B0503020204020204" charset="-122"/>
                <a:ea typeface="微软雅黑" panose="020B0503020204020204" charset="-122"/>
                <a:cs typeface="微软雅黑" panose="020B0503020204020204" charset="-122"/>
                <a:sym typeface="+mn-ea"/>
              </a:rPr>
              <a:t>》</a:t>
            </a:r>
            <a:endParaRPr lang="zh-CN" altLang="en-US" sz="4000" b="1"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bwMode="auto">
          <a:xfrm>
            <a:off x="804863" y="2511435"/>
            <a:ext cx="5750496" cy="3282295"/>
            <a:chOff x="8540751" y="4843463"/>
            <a:chExt cx="8012112" cy="4562475"/>
          </a:xfrm>
          <a:effectLst/>
        </p:grpSpPr>
        <p:sp>
          <p:nvSpPr>
            <p:cNvPr id="19" name="任意多边形: 形状 4"/>
            <p:cNvSpPr/>
            <p:nvPr/>
          </p:nvSpPr>
          <p:spPr bwMode="auto">
            <a:xfrm>
              <a:off x="9321800" y="4843463"/>
              <a:ext cx="6480176" cy="4421188"/>
            </a:xfrm>
            <a:custGeom>
              <a:avLst/>
              <a:gdLst>
                <a:gd name="T0" fmla="*/ 17508 w 18000"/>
                <a:gd name="T1" fmla="*/ 12280 h 12281"/>
                <a:gd name="T2" fmla="*/ 491 w 18000"/>
                <a:gd name="T3" fmla="*/ 12280 h 12281"/>
                <a:gd name="T4" fmla="*/ 0 w 18000"/>
                <a:gd name="T5" fmla="*/ 11792 h 12281"/>
                <a:gd name="T6" fmla="*/ 0 w 18000"/>
                <a:gd name="T7" fmla="*/ 488 h 12281"/>
                <a:gd name="T8" fmla="*/ 491 w 18000"/>
                <a:gd name="T9" fmla="*/ 0 h 12281"/>
                <a:gd name="T10" fmla="*/ 17508 w 18000"/>
                <a:gd name="T11" fmla="*/ 0 h 12281"/>
                <a:gd name="T12" fmla="*/ 17999 w 18000"/>
                <a:gd name="T13" fmla="*/ 488 h 12281"/>
                <a:gd name="T14" fmla="*/ 17999 w 18000"/>
                <a:gd name="T15" fmla="*/ 11792 h 12281"/>
                <a:gd name="T16" fmla="*/ 17508 w 18000"/>
                <a:gd name="T17" fmla="*/ 12280 h 122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000"/>
                <a:gd name="T28" fmla="*/ 0 h 12281"/>
                <a:gd name="T29" fmla="*/ 18000 w 18000"/>
                <a:gd name="T30" fmla="*/ 12281 h 122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000" h="12281">
                  <a:moveTo>
                    <a:pt x="17508" y="12280"/>
                  </a:moveTo>
                  <a:lnTo>
                    <a:pt x="491" y="12280"/>
                  </a:lnTo>
                  <a:cubicBezTo>
                    <a:pt x="220" y="12280"/>
                    <a:pt x="0" y="12061"/>
                    <a:pt x="0" y="11792"/>
                  </a:cubicBezTo>
                  <a:lnTo>
                    <a:pt x="0" y="488"/>
                  </a:lnTo>
                  <a:cubicBezTo>
                    <a:pt x="0" y="219"/>
                    <a:pt x="220" y="0"/>
                    <a:pt x="491" y="0"/>
                  </a:cubicBezTo>
                  <a:lnTo>
                    <a:pt x="17508" y="0"/>
                  </a:lnTo>
                  <a:cubicBezTo>
                    <a:pt x="17779" y="0"/>
                    <a:pt x="17999" y="219"/>
                    <a:pt x="17999" y="488"/>
                  </a:cubicBezTo>
                  <a:lnTo>
                    <a:pt x="17999" y="11792"/>
                  </a:lnTo>
                  <a:cubicBezTo>
                    <a:pt x="17999" y="12061"/>
                    <a:pt x="17779" y="12280"/>
                    <a:pt x="17508" y="12280"/>
                  </a:cubicBezTo>
                </a:path>
              </a:pathLst>
            </a:custGeom>
            <a:solidFill>
              <a:schemeClr val="tx2">
                <a:lumMod val="50000"/>
              </a:schemeClr>
            </a:solidFill>
            <a:ln>
              <a:noFill/>
            </a:ln>
          </p:spPr>
          <p:txBody>
            <a:bodyPr anchor="ctr"/>
            <a:lstStyle/>
            <a:p>
              <a:pPr algn="ctr"/>
              <a:endParaRPr>
                <a:cs typeface="+mn-ea"/>
                <a:sym typeface="+mn-lt"/>
              </a:endParaRPr>
            </a:p>
          </p:txBody>
        </p:sp>
        <p:sp>
          <p:nvSpPr>
            <p:cNvPr id="20" name="任意多边形: 形状 5"/>
            <p:cNvSpPr/>
            <p:nvPr/>
          </p:nvSpPr>
          <p:spPr bwMode="auto">
            <a:xfrm>
              <a:off x="8542336" y="9169402"/>
              <a:ext cx="8008936" cy="142874"/>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solidFill>
              <a:schemeClr val="bg1">
                <a:lumMod val="95000"/>
              </a:schemeClr>
            </a:solidFill>
            <a:ln>
              <a:noFill/>
            </a:ln>
          </p:spPr>
          <p:txBody>
            <a:bodyPr anchor="ctr"/>
            <a:lstStyle/>
            <a:p>
              <a:pPr algn="ctr"/>
              <a:endParaRPr>
                <a:cs typeface="+mn-ea"/>
                <a:sym typeface="+mn-lt"/>
              </a:endParaRPr>
            </a:p>
          </p:txBody>
        </p:sp>
        <p:sp>
          <p:nvSpPr>
            <p:cNvPr id="21" name="任意多边形: 形状 6"/>
            <p:cNvSpPr/>
            <p:nvPr/>
          </p:nvSpPr>
          <p:spPr bwMode="auto">
            <a:xfrm>
              <a:off x="8542339" y="9169399"/>
              <a:ext cx="8008939" cy="236539"/>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noFill/>
            <a:ln w="10080">
              <a:solidFill>
                <a:schemeClr val="tx2"/>
              </a:solidFill>
              <a:miter lim="800000"/>
            </a:ln>
          </p:spPr>
          <p:txBody>
            <a:bodyPr anchor="ctr"/>
            <a:lstStyle/>
            <a:p>
              <a:pPr algn="ctr"/>
              <a:endParaRPr>
                <a:cs typeface="+mn-ea"/>
                <a:sym typeface="+mn-lt"/>
              </a:endParaRPr>
            </a:p>
          </p:txBody>
        </p:sp>
        <p:sp>
          <p:nvSpPr>
            <p:cNvPr id="22" name="任意多边形: 形状 7"/>
            <p:cNvSpPr/>
            <p:nvPr/>
          </p:nvSpPr>
          <p:spPr bwMode="auto">
            <a:xfrm>
              <a:off x="8540751" y="9312275"/>
              <a:ext cx="8012112" cy="93663"/>
            </a:xfrm>
            <a:custGeom>
              <a:avLst/>
              <a:gdLst>
                <a:gd name="T0" fmla="*/ 0 w 22256"/>
                <a:gd name="T1" fmla="*/ 0 h 262"/>
                <a:gd name="T2" fmla="*/ 870 w 22256"/>
                <a:gd name="T3" fmla="*/ 261 h 262"/>
                <a:gd name="T4" fmla="*/ 21418 w 22256"/>
                <a:gd name="T5" fmla="*/ 261 h 262"/>
                <a:gd name="T6" fmla="*/ 22255 w 22256"/>
                <a:gd name="T7" fmla="*/ 0 h 262"/>
                <a:gd name="T8" fmla="*/ 0 w 22256"/>
                <a:gd name="T9" fmla="*/ 0 h 262"/>
                <a:gd name="T10" fmla="*/ 0 60000 65536"/>
                <a:gd name="T11" fmla="*/ 0 60000 65536"/>
                <a:gd name="T12" fmla="*/ 0 60000 65536"/>
                <a:gd name="T13" fmla="*/ 0 60000 65536"/>
                <a:gd name="T14" fmla="*/ 0 60000 65536"/>
                <a:gd name="T15" fmla="*/ 0 w 22256"/>
                <a:gd name="T16" fmla="*/ 0 h 262"/>
                <a:gd name="T17" fmla="*/ 22256 w 22256"/>
                <a:gd name="T18" fmla="*/ 262 h 262"/>
              </a:gdLst>
              <a:ahLst/>
              <a:cxnLst>
                <a:cxn ang="T10">
                  <a:pos x="T0" y="T1"/>
                </a:cxn>
                <a:cxn ang="T11">
                  <a:pos x="T2" y="T3"/>
                </a:cxn>
                <a:cxn ang="T12">
                  <a:pos x="T4" y="T5"/>
                </a:cxn>
                <a:cxn ang="T13">
                  <a:pos x="T6" y="T7"/>
                </a:cxn>
                <a:cxn ang="T14">
                  <a:pos x="T8" y="T9"/>
                </a:cxn>
              </a:cxnLst>
              <a:rect l="T15" t="T16" r="T17" b="T18"/>
              <a:pathLst>
                <a:path w="22256" h="262">
                  <a:moveTo>
                    <a:pt x="0" y="0"/>
                  </a:moveTo>
                  <a:cubicBezTo>
                    <a:pt x="0" y="0"/>
                    <a:pt x="462" y="261"/>
                    <a:pt x="870" y="261"/>
                  </a:cubicBezTo>
                  <a:lnTo>
                    <a:pt x="21418" y="261"/>
                  </a:lnTo>
                  <a:cubicBezTo>
                    <a:pt x="21898" y="261"/>
                    <a:pt x="22255" y="0"/>
                    <a:pt x="22255"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3" name="任意多边形: 形状 8"/>
            <p:cNvSpPr/>
            <p:nvPr/>
          </p:nvSpPr>
          <p:spPr bwMode="auto">
            <a:xfrm>
              <a:off x="11979275" y="9167813"/>
              <a:ext cx="1141413" cy="88900"/>
            </a:xfrm>
            <a:custGeom>
              <a:avLst/>
              <a:gdLst>
                <a:gd name="T0" fmla="*/ 0 w 3171"/>
                <a:gd name="T1" fmla="*/ 0 h 249"/>
                <a:gd name="T2" fmla="*/ 349 w 3171"/>
                <a:gd name="T3" fmla="*/ 248 h 249"/>
                <a:gd name="T4" fmla="*/ 2821 w 3171"/>
                <a:gd name="T5" fmla="*/ 248 h 249"/>
                <a:gd name="T6" fmla="*/ 3170 w 3171"/>
                <a:gd name="T7" fmla="*/ 0 h 249"/>
                <a:gd name="T8" fmla="*/ 0 w 3171"/>
                <a:gd name="T9" fmla="*/ 0 h 249"/>
                <a:gd name="T10" fmla="*/ 0 60000 65536"/>
                <a:gd name="T11" fmla="*/ 0 60000 65536"/>
                <a:gd name="T12" fmla="*/ 0 60000 65536"/>
                <a:gd name="T13" fmla="*/ 0 60000 65536"/>
                <a:gd name="T14" fmla="*/ 0 60000 65536"/>
                <a:gd name="T15" fmla="*/ 0 w 3171"/>
                <a:gd name="T16" fmla="*/ 0 h 249"/>
                <a:gd name="T17" fmla="*/ 3171 w 3171"/>
                <a:gd name="T18" fmla="*/ 249 h 249"/>
              </a:gdLst>
              <a:ahLst/>
              <a:cxnLst>
                <a:cxn ang="T10">
                  <a:pos x="T0" y="T1"/>
                </a:cxn>
                <a:cxn ang="T11">
                  <a:pos x="T2" y="T3"/>
                </a:cxn>
                <a:cxn ang="T12">
                  <a:pos x="T4" y="T5"/>
                </a:cxn>
                <a:cxn ang="T13">
                  <a:pos x="T6" y="T7"/>
                </a:cxn>
                <a:cxn ang="T14">
                  <a:pos x="T8" y="T9"/>
                </a:cxn>
              </a:cxnLst>
              <a:rect l="T15" t="T16" r="T17" b="T18"/>
              <a:pathLst>
                <a:path w="3171" h="249">
                  <a:moveTo>
                    <a:pt x="0" y="0"/>
                  </a:moveTo>
                  <a:cubicBezTo>
                    <a:pt x="49" y="144"/>
                    <a:pt x="187" y="248"/>
                    <a:pt x="349" y="248"/>
                  </a:cubicBezTo>
                  <a:lnTo>
                    <a:pt x="2821" y="248"/>
                  </a:lnTo>
                  <a:cubicBezTo>
                    <a:pt x="2983" y="248"/>
                    <a:pt x="3120" y="144"/>
                    <a:pt x="3170"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4" name="任意多边形: 形状 9"/>
            <p:cNvSpPr/>
            <p:nvPr/>
          </p:nvSpPr>
          <p:spPr bwMode="auto">
            <a:xfrm>
              <a:off x="12571413" y="4937125"/>
              <a:ext cx="38100" cy="36513"/>
            </a:xfrm>
            <a:custGeom>
              <a:avLst/>
              <a:gdLst>
                <a:gd name="T0" fmla="*/ 51 w 104"/>
                <a:gd name="T1" fmla="*/ 102 h 103"/>
                <a:gd name="T2" fmla="*/ 0 w 104"/>
                <a:gd name="T3" fmla="*/ 51 h 103"/>
                <a:gd name="T4" fmla="*/ 51 w 104"/>
                <a:gd name="T5" fmla="*/ 0 h 103"/>
                <a:gd name="T6" fmla="*/ 103 w 104"/>
                <a:gd name="T7" fmla="*/ 51 h 103"/>
                <a:gd name="T8" fmla="*/ 51 w 104"/>
                <a:gd name="T9" fmla="*/ 102 h 103"/>
                <a:gd name="T10" fmla="*/ 0 60000 65536"/>
                <a:gd name="T11" fmla="*/ 0 60000 65536"/>
                <a:gd name="T12" fmla="*/ 0 60000 65536"/>
                <a:gd name="T13" fmla="*/ 0 60000 65536"/>
                <a:gd name="T14" fmla="*/ 0 60000 65536"/>
                <a:gd name="T15" fmla="*/ 0 w 104"/>
                <a:gd name="T16" fmla="*/ 0 h 103"/>
                <a:gd name="T17" fmla="*/ 104 w 104"/>
                <a:gd name="T18" fmla="*/ 103 h 103"/>
              </a:gdLst>
              <a:ahLst/>
              <a:cxnLst>
                <a:cxn ang="T10">
                  <a:pos x="T0" y="T1"/>
                </a:cxn>
                <a:cxn ang="T11">
                  <a:pos x="T2" y="T3"/>
                </a:cxn>
                <a:cxn ang="T12">
                  <a:pos x="T4" y="T5"/>
                </a:cxn>
                <a:cxn ang="T13">
                  <a:pos x="T6" y="T7"/>
                </a:cxn>
                <a:cxn ang="T14">
                  <a:pos x="T8" y="T9"/>
                </a:cxn>
              </a:cxnLst>
              <a:rect l="T15" t="T16" r="T17" b="T18"/>
              <a:pathLst>
                <a:path w="104" h="103">
                  <a:moveTo>
                    <a:pt x="51" y="102"/>
                  </a:moveTo>
                  <a:cubicBezTo>
                    <a:pt x="23" y="102"/>
                    <a:pt x="0" y="79"/>
                    <a:pt x="0" y="51"/>
                  </a:cubicBezTo>
                  <a:cubicBezTo>
                    <a:pt x="0" y="22"/>
                    <a:pt x="23" y="0"/>
                    <a:pt x="51" y="0"/>
                  </a:cubicBezTo>
                  <a:cubicBezTo>
                    <a:pt x="80" y="0"/>
                    <a:pt x="103" y="22"/>
                    <a:pt x="103" y="51"/>
                  </a:cubicBezTo>
                  <a:cubicBezTo>
                    <a:pt x="103" y="79"/>
                    <a:pt x="80" y="102"/>
                    <a:pt x="51" y="102"/>
                  </a:cubicBezTo>
                </a:path>
              </a:pathLst>
            </a:custGeom>
            <a:solidFill>
              <a:srgbClr val="FFFFFF"/>
            </a:solidFill>
            <a:ln>
              <a:noFill/>
            </a:ln>
          </p:spPr>
          <p:txBody>
            <a:bodyPr anchor="ctr"/>
            <a:lstStyle/>
            <a:p>
              <a:pPr algn="ctr"/>
              <a:endParaRPr>
                <a:cs typeface="+mn-ea"/>
                <a:sym typeface="+mn-lt"/>
              </a:endParaRPr>
            </a:p>
          </p:txBody>
        </p:sp>
      </p:grpSp>
      <p:pic>
        <p:nvPicPr>
          <p:cNvPr id="50" name="图片占位符 49"/>
          <p:cNvPicPr>
            <a:picLocks noGrp="1" noChangeAspect="1"/>
          </p:cNvPicPr>
          <p:nvPr>
            <p:ph type="pic" sz="quarter" idx="10"/>
          </p:nvPr>
        </p:nvPicPr>
        <p:blipFill>
          <a:blip r:embed="rId1"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673843" y="2854338"/>
            <a:ext cx="4074764" cy="2495850"/>
          </a:xfrm>
          <a:solidFill>
            <a:schemeClr val="tx2">
              <a:lumMod val="20000"/>
              <a:lumOff val="80000"/>
            </a:schemeClr>
          </a:solidFill>
        </p:spPr>
      </p:pic>
      <p:grpSp>
        <p:nvGrpSpPr>
          <p:cNvPr id="11" name="组合 10"/>
          <p:cNvGrpSpPr/>
          <p:nvPr/>
        </p:nvGrpSpPr>
        <p:grpSpPr>
          <a:xfrm>
            <a:off x="6787121" y="1309458"/>
            <a:ext cx="4521200" cy="899795"/>
            <a:chOff x="10887" y="3383"/>
            <a:chExt cx="7120" cy="1417"/>
          </a:xfrm>
        </p:grpSpPr>
        <p:sp>
          <p:nvSpPr>
            <p:cNvPr id="7" name="椭圆 6"/>
            <p:cNvSpPr/>
            <p:nvPr/>
          </p:nvSpPr>
          <p:spPr bwMode="auto">
            <a:xfrm>
              <a:off x="10887" y="3383"/>
              <a:ext cx="1417" cy="141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800" b="1">
                  <a:solidFill>
                    <a:schemeClr val="bg1"/>
                  </a:solidFill>
                  <a:latin typeface="方正大黑简体" panose="02000000000000000000" charset="-122"/>
                  <a:ea typeface="方正大黑简体" panose="02000000000000000000" charset="-122"/>
                  <a:cs typeface="+mn-ea"/>
                  <a:sym typeface="+mn-lt"/>
                </a:rPr>
                <a:t>1</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16" name="矩形 15"/>
            <p:cNvSpPr/>
            <p:nvPr/>
          </p:nvSpPr>
          <p:spPr>
            <a:xfrm>
              <a:off x="12592" y="3499"/>
              <a:ext cx="5415" cy="1190"/>
            </a:xfrm>
            <a:prstGeom prst="rect">
              <a:avLst/>
            </a:prstGeom>
          </p:spPr>
          <p:txBody>
            <a:bodyPr wrap="square" anchor="ctr" anchorCtr="0">
              <a:spAutoFit/>
              <a:scene3d>
                <a:camera prst="orthographicFront"/>
                <a:lightRig rig="threePt" dir="t"/>
              </a:scene3d>
              <a:sp3d contourW="12700"/>
            </a:bodyPr>
            <a:lstStyle/>
            <a:p>
              <a:pPr>
                <a:lnSpc>
                  <a:spcPct val="120000"/>
                </a:lnSpc>
              </a:pPr>
              <a:r>
                <a:rPr lang="zh-CN" altLang="en-US" dirty="0">
                  <a:ln>
                    <a:noFill/>
                  </a:ln>
                  <a:effectLst/>
                  <a:uLnTx/>
                  <a:uFillTx/>
                  <a:latin typeface="方正大黑简体" panose="02000000000000000000" charset="-122"/>
                  <a:ea typeface="方正大黑简体" panose="02000000000000000000" charset="-122"/>
                  <a:sym typeface="+mn-ea"/>
                </a:rPr>
                <a:t>了解城市轨道交通运营安全管理的基本原则。</a:t>
              </a:r>
              <a:endParaRPr lang="zh-CN" altLang="en-US" dirty="0">
                <a:ln>
                  <a:noFill/>
                </a:ln>
                <a:effectLst/>
                <a:uLnTx/>
                <a:uFillTx/>
                <a:latin typeface="方正大黑简体" panose="02000000000000000000" charset="-122"/>
                <a:ea typeface="方正大黑简体" panose="02000000000000000000" charset="-122"/>
                <a:sym typeface="+mn-ea"/>
              </a:endParaRPr>
            </a:p>
          </p:txBody>
        </p:sp>
      </p:grpSp>
      <p:grpSp>
        <p:nvGrpSpPr>
          <p:cNvPr id="10" name="组合 9"/>
          <p:cNvGrpSpPr/>
          <p:nvPr/>
        </p:nvGrpSpPr>
        <p:grpSpPr>
          <a:xfrm>
            <a:off x="6787121" y="2310906"/>
            <a:ext cx="4521200" cy="899795"/>
            <a:chOff x="10887" y="5259"/>
            <a:chExt cx="7120" cy="1417"/>
          </a:xfrm>
        </p:grpSpPr>
        <p:sp>
          <p:nvSpPr>
            <p:cNvPr id="8" name="椭圆 7"/>
            <p:cNvSpPr/>
            <p:nvPr/>
          </p:nvSpPr>
          <p:spPr bwMode="auto">
            <a:xfrm>
              <a:off x="10887" y="5259"/>
              <a:ext cx="1417" cy="141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2</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
          <p:nvSpPr>
            <p:cNvPr id="26" name="矩形 25"/>
            <p:cNvSpPr/>
            <p:nvPr/>
          </p:nvSpPr>
          <p:spPr>
            <a:xfrm>
              <a:off x="12592" y="5404"/>
              <a:ext cx="5415" cy="1190"/>
            </a:xfrm>
            <a:prstGeom prst="rect">
              <a:avLst/>
            </a:prstGeom>
          </p:spPr>
          <p:txBody>
            <a:bodyPr wrap="square" anchor="ctr" anchorCtr="0">
              <a:spAutoFit/>
              <a:scene3d>
                <a:camera prst="orthographicFront"/>
                <a:lightRig rig="threePt" dir="t"/>
              </a:scene3d>
              <a:sp3d contourW="12700"/>
            </a:bodyPr>
            <a:lstStyle/>
            <a:p>
              <a:pPr>
                <a:lnSpc>
                  <a:spcPct val="120000"/>
                </a:lnSpc>
              </a:pPr>
              <a:r>
                <a:rPr lang="zh-CN" altLang="en-US" dirty="0">
                  <a:ln>
                    <a:noFill/>
                  </a:ln>
                  <a:effectLst/>
                  <a:uLnTx/>
                  <a:uFillTx/>
                  <a:latin typeface="方正大黑简体" panose="02000000000000000000" charset="-122"/>
                  <a:ea typeface="方正大黑简体" panose="02000000000000000000" charset="-122"/>
                  <a:sym typeface="+mn-ea"/>
                </a:rPr>
                <a:t>掌握城市轨道交通运营安全管理的主要任务。</a:t>
              </a:r>
              <a:endParaRPr lang="zh-CN" altLang="en-US" dirty="0">
                <a:ln>
                  <a:noFill/>
                </a:ln>
                <a:effectLst/>
                <a:uLnTx/>
                <a:uFillTx/>
                <a:latin typeface="方正大黑简体" panose="02000000000000000000" charset="-122"/>
                <a:ea typeface="方正大黑简体" panose="02000000000000000000" charset="-122"/>
                <a:sym typeface="+mn-ea"/>
              </a:endParaRPr>
            </a:p>
          </p:txBody>
        </p:sp>
      </p:grpSp>
      <p:sp>
        <p:nvSpPr>
          <p:cNvPr id="31" name="TextBox 8"/>
          <p:cNvSpPr txBox="1"/>
          <p:nvPr/>
        </p:nvSpPr>
        <p:spPr>
          <a:xfrm>
            <a:off x="4223911" y="507551"/>
            <a:ext cx="3744178" cy="615315"/>
          </a:xfrm>
          <a:prstGeom prst="rect">
            <a:avLst/>
          </a:prstGeom>
          <a:noFill/>
        </p:spPr>
        <p:txBody>
          <a:bodyPr wrap="square" lIns="0" tIns="0" rIns="0" bIns="0" rtlCol="0" anchor="ctr">
            <a:spAutoFit/>
          </a:bodyPr>
          <a:lstStyle/>
          <a:p>
            <a:pPr algn="ctr"/>
            <a:r>
              <a:rPr lang="zh-CN" altLang="en-US" sz="4000">
                <a:ln>
                  <a:noFill/>
                </a:ln>
                <a:effectLst/>
                <a:uLnTx/>
                <a:uFillTx/>
                <a:latin typeface="方正大黑简体" panose="02000000000000000000" charset="-122"/>
                <a:ea typeface="方正大黑简体" panose="02000000000000000000" charset="-122"/>
                <a:sym typeface="+mn-ea"/>
              </a:rPr>
              <a:t>学习目标</a:t>
            </a:r>
            <a:endParaRPr lang="zh-CN" altLang="en-US" sz="4000" dirty="0">
              <a:ln>
                <a:noFill/>
              </a:ln>
              <a:solidFill>
                <a:schemeClr val="tx1">
                  <a:lumMod val="75000"/>
                  <a:lumOff val="25000"/>
                </a:schemeClr>
              </a:solidFill>
              <a:effectLst/>
              <a:uLnTx/>
              <a:uFillTx/>
              <a:latin typeface="方正大黑简体" panose="02000000000000000000" charset="-122"/>
              <a:ea typeface="方正大黑简体" panose="02000000000000000000" charset="-122"/>
              <a:cs typeface="+mn-ea"/>
              <a:sym typeface="+mn-ea"/>
            </a:endParaRPr>
          </a:p>
        </p:txBody>
      </p:sp>
      <p:grpSp>
        <p:nvGrpSpPr>
          <p:cNvPr id="9" name="组合 8"/>
          <p:cNvGrpSpPr/>
          <p:nvPr/>
        </p:nvGrpSpPr>
        <p:grpSpPr>
          <a:xfrm>
            <a:off x="6829258" y="4422918"/>
            <a:ext cx="4521200" cy="899795"/>
            <a:chOff x="10887" y="7135"/>
            <a:chExt cx="7120" cy="1417"/>
          </a:xfrm>
        </p:grpSpPr>
        <p:sp>
          <p:nvSpPr>
            <p:cNvPr id="2" name="椭圆 1"/>
            <p:cNvSpPr/>
            <p:nvPr/>
          </p:nvSpPr>
          <p:spPr bwMode="auto">
            <a:xfrm>
              <a:off x="10887" y="7135"/>
              <a:ext cx="1417" cy="141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4</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
          <p:nvSpPr>
            <p:cNvPr id="3" name="矩形 2"/>
            <p:cNvSpPr/>
            <p:nvPr/>
          </p:nvSpPr>
          <p:spPr>
            <a:xfrm>
              <a:off x="12592" y="7299"/>
              <a:ext cx="5415" cy="1148"/>
            </a:xfrm>
            <a:prstGeom prst="rect">
              <a:avLst/>
            </a:prstGeom>
          </p:spPr>
          <p:txBody>
            <a:bodyPr wrap="square" anchor="ctr" anchorCtr="0">
              <a:spAutoFit/>
              <a:scene3d>
                <a:camera prst="orthographicFront"/>
                <a:lightRig rig="threePt" dir="t"/>
              </a:scene3d>
              <a:sp3d contourW="12700"/>
            </a:bodyPr>
            <a:lstStyle/>
            <a:p>
              <a:pPr>
                <a:lnSpc>
                  <a:spcPct val="120000"/>
                </a:lnSpc>
              </a:pPr>
              <a:r>
                <a:rPr lang="zh-CN" altLang="en-US" dirty="0">
                  <a:ln>
                    <a:noFill/>
                  </a:ln>
                  <a:effectLst/>
                  <a:uLnTx/>
                  <a:uFillTx/>
                  <a:latin typeface="方正大黑简体" panose="02000000000000000000" charset="-122"/>
                  <a:ea typeface="方正大黑简体" panose="02000000000000000000" charset="-122"/>
                  <a:sym typeface="+mn-ea"/>
                </a:rPr>
                <a:t>树立大局观念，培养学生系统性思维，增强团结协作的能力</a:t>
              </a:r>
              <a:r>
                <a:rPr lang="en-US" altLang="zh-CN" dirty="0">
                  <a:ln>
                    <a:noFill/>
                  </a:ln>
                  <a:effectLst/>
                  <a:uLnTx/>
                  <a:uFillTx/>
                  <a:latin typeface="方正大黑简体" panose="02000000000000000000" charset="-122"/>
                  <a:ea typeface="方正大黑简体" panose="02000000000000000000" charset="-122"/>
                  <a:sym typeface="+mn-ea"/>
                </a:rPr>
                <a:t>。</a:t>
              </a:r>
              <a:endParaRPr lang="en-US" altLang="zh-CN" dirty="0">
                <a:ln>
                  <a:noFill/>
                </a:ln>
                <a:effectLst/>
                <a:uLnTx/>
                <a:uFillTx/>
                <a:latin typeface="方正大黑简体" panose="02000000000000000000" charset="-122"/>
                <a:ea typeface="方正大黑简体" panose="02000000000000000000" charset="-122"/>
                <a:sym typeface="+mn-ea"/>
              </a:endParaRPr>
            </a:p>
          </p:txBody>
        </p:sp>
      </p:grpSp>
      <p:grpSp>
        <p:nvGrpSpPr>
          <p:cNvPr id="6" name="组合 5"/>
          <p:cNvGrpSpPr/>
          <p:nvPr/>
        </p:nvGrpSpPr>
        <p:grpSpPr>
          <a:xfrm>
            <a:off x="6803083" y="3366912"/>
            <a:ext cx="4521200" cy="899795"/>
            <a:chOff x="10887" y="7135"/>
            <a:chExt cx="7120" cy="1417"/>
          </a:xfrm>
        </p:grpSpPr>
        <p:sp>
          <p:nvSpPr>
            <p:cNvPr id="12" name="椭圆 11"/>
            <p:cNvSpPr/>
            <p:nvPr/>
          </p:nvSpPr>
          <p:spPr bwMode="auto">
            <a:xfrm>
              <a:off x="10887" y="7135"/>
              <a:ext cx="1417" cy="141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800" b="1">
                  <a:solidFill>
                    <a:schemeClr val="bg1"/>
                  </a:solidFill>
                  <a:latin typeface="方正大黑简体" panose="02000000000000000000" charset="-122"/>
                  <a:ea typeface="方正大黑简体" panose="02000000000000000000" charset="-122"/>
                  <a:cs typeface="+mn-ea"/>
                  <a:sym typeface="+mn-lt"/>
                </a:rPr>
                <a:t>3</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13" name="矩形 12"/>
            <p:cNvSpPr/>
            <p:nvPr/>
          </p:nvSpPr>
          <p:spPr>
            <a:xfrm>
              <a:off x="12592" y="7299"/>
              <a:ext cx="5415" cy="1148"/>
            </a:xfrm>
            <a:prstGeom prst="rect">
              <a:avLst/>
            </a:prstGeom>
          </p:spPr>
          <p:txBody>
            <a:bodyPr wrap="square" anchor="ctr" anchorCtr="0">
              <a:spAutoFit/>
              <a:scene3d>
                <a:camera prst="orthographicFront"/>
                <a:lightRig rig="threePt" dir="t"/>
              </a:scene3d>
              <a:sp3d contourW="12700"/>
            </a:bodyPr>
            <a:lstStyle/>
            <a:p>
              <a:pPr>
                <a:lnSpc>
                  <a:spcPct val="120000"/>
                </a:lnSpc>
              </a:pPr>
              <a:r>
                <a:rPr lang="zh-CN" altLang="en-US" dirty="0">
                  <a:ln>
                    <a:noFill/>
                  </a:ln>
                  <a:effectLst/>
                  <a:uLnTx/>
                  <a:uFillTx/>
                  <a:latin typeface="方正大黑简体" panose="02000000000000000000" charset="-122"/>
                  <a:ea typeface="方正大黑简体" panose="02000000000000000000" charset="-122"/>
                  <a:sym typeface="+mn-ea"/>
                </a:rPr>
                <a:t>掌握城市轨道交通运营安全管理的保障措施</a:t>
              </a:r>
              <a:r>
                <a:rPr lang="en-US" altLang="zh-CN" dirty="0">
                  <a:ln>
                    <a:noFill/>
                  </a:ln>
                  <a:effectLst/>
                  <a:uLnTx/>
                  <a:uFillTx/>
                  <a:latin typeface="方正大黑简体" panose="02000000000000000000" charset="-122"/>
                  <a:ea typeface="方正大黑简体" panose="02000000000000000000" charset="-122"/>
                  <a:sym typeface="+mn-ea"/>
                </a:rPr>
                <a:t>。</a:t>
              </a:r>
              <a:endParaRPr lang="en-US" altLang="zh-CN" dirty="0">
                <a:ln>
                  <a:noFill/>
                </a:ln>
                <a:effectLst/>
                <a:uLnTx/>
                <a:uFillTx/>
                <a:latin typeface="方正大黑简体" panose="02000000000000000000" charset="-122"/>
                <a:ea typeface="方正大黑简体" panose="02000000000000000000" charset="-122"/>
                <a:sym typeface="+mn-ea"/>
              </a:endParaRPr>
            </a:p>
          </p:txBody>
        </p:sp>
      </p:grpSp>
      <p:grpSp>
        <p:nvGrpSpPr>
          <p:cNvPr id="14" name="组合 13"/>
          <p:cNvGrpSpPr/>
          <p:nvPr/>
        </p:nvGrpSpPr>
        <p:grpSpPr>
          <a:xfrm>
            <a:off x="6842742" y="5438820"/>
            <a:ext cx="4521200" cy="899795"/>
            <a:chOff x="10887" y="7135"/>
            <a:chExt cx="7120" cy="1417"/>
          </a:xfrm>
        </p:grpSpPr>
        <p:sp>
          <p:nvSpPr>
            <p:cNvPr id="15" name="椭圆 14"/>
            <p:cNvSpPr/>
            <p:nvPr/>
          </p:nvSpPr>
          <p:spPr bwMode="auto">
            <a:xfrm>
              <a:off x="10887" y="7135"/>
              <a:ext cx="1417" cy="141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800" b="1" dirty="0">
                  <a:solidFill>
                    <a:schemeClr val="bg1"/>
                  </a:solidFill>
                  <a:latin typeface="方正大黑简体" panose="02000000000000000000" charset="-122"/>
                  <a:ea typeface="方正大黑简体" panose="02000000000000000000" charset="-122"/>
                  <a:cs typeface="+mn-ea"/>
                  <a:sym typeface="+mn-lt"/>
                </a:rPr>
                <a:t>5</a:t>
              </a:r>
              <a:endParaRPr lang="en-US" sz="2800" b="1" dirty="0">
                <a:solidFill>
                  <a:schemeClr val="bg1"/>
                </a:solidFill>
                <a:latin typeface="方正大黑简体" panose="02000000000000000000" charset="-122"/>
                <a:ea typeface="方正大黑简体" panose="02000000000000000000" charset="-122"/>
                <a:cs typeface="+mn-ea"/>
                <a:sym typeface="+mn-lt"/>
              </a:endParaRPr>
            </a:p>
          </p:txBody>
        </p:sp>
        <p:sp>
          <p:nvSpPr>
            <p:cNvPr id="18" name="矩形 17"/>
            <p:cNvSpPr/>
            <p:nvPr/>
          </p:nvSpPr>
          <p:spPr>
            <a:xfrm>
              <a:off x="12592" y="7299"/>
              <a:ext cx="5415" cy="1148"/>
            </a:xfrm>
            <a:prstGeom prst="rect">
              <a:avLst/>
            </a:prstGeom>
          </p:spPr>
          <p:txBody>
            <a:bodyPr wrap="square" anchor="ctr" anchorCtr="0">
              <a:spAutoFit/>
              <a:scene3d>
                <a:camera prst="orthographicFront"/>
                <a:lightRig rig="threePt" dir="t"/>
              </a:scene3d>
              <a:sp3d contourW="12700"/>
            </a:bodyPr>
            <a:lstStyle/>
            <a:p>
              <a:pPr>
                <a:lnSpc>
                  <a:spcPct val="120000"/>
                </a:lnSpc>
              </a:pPr>
              <a:r>
                <a:rPr lang="zh-CN" altLang="en-US" dirty="0">
                  <a:ln>
                    <a:noFill/>
                  </a:ln>
                  <a:effectLst/>
                  <a:uLnTx/>
                  <a:uFillTx/>
                  <a:latin typeface="方正大黑简体" panose="02000000000000000000" charset="-122"/>
                  <a:ea typeface="方正大黑简体" panose="02000000000000000000" charset="-122"/>
                  <a:sym typeface="+mn-ea"/>
                </a:rPr>
                <a:t>提升现代化管理能力，满足人民日益增长的美好生活的需要。</a:t>
              </a:r>
              <a:endParaRPr lang="en-US" altLang="zh-CN" dirty="0">
                <a:ln>
                  <a:noFill/>
                </a:ln>
                <a:effectLst/>
                <a:uLnTx/>
                <a:uFillTx/>
                <a:latin typeface="方正大黑简体" panose="02000000000000000000" charset="-122"/>
                <a:ea typeface="方正大黑简体" panose="02000000000000000000"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3"/>
          <p:cNvSpPr>
            <a:spLocks noChangeArrowheads="1"/>
          </p:cNvSpPr>
          <p:nvPr>
            <p:custDataLst>
              <p:tags r:id="rId1"/>
            </p:custDataLst>
          </p:nvPr>
        </p:nvSpPr>
        <p:spPr bwMode="auto">
          <a:xfrm>
            <a:off x="959658" y="773346"/>
            <a:ext cx="3989532"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nchor="ctr" anchorCtr="0">
            <a:normAutofit fontScale="97500"/>
          </a:bodyPr>
          <a:lstStyle>
            <a:lvl1pPr>
              <a:spcBef>
                <a:spcPct val="20000"/>
              </a:spcBef>
              <a:buFont typeface="Arial" panose="020B0604020202020204" pitchFamily="34" charset="0"/>
              <a:buChar char="•"/>
              <a:defRPr sz="3200">
                <a:solidFill>
                  <a:srgbClr val="000000"/>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rgbClr val="000000"/>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rgbClr val="000000"/>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9pPr>
          </a:lstStyle>
          <a:p>
            <a:pPr lvl="0">
              <a:spcBef>
                <a:spcPct val="0"/>
              </a:spcBef>
              <a:buNone/>
              <a:defRPr/>
            </a:pPr>
            <a:r>
              <a:rPr lang="zh-CN" altLang="en-US" b="1" spc="300" dirty="0">
                <a:solidFill>
                  <a:srgbClr val="000000">
                    <a:lumMod val="65000"/>
                    <a:lumOff val="35000"/>
                  </a:srgbClr>
                </a:solidFill>
                <a:latin typeface="微软雅黑" panose="020B0503020204020204" charset="-122"/>
                <a:ea typeface="微软雅黑" panose="020B0503020204020204" charset="-122"/>
                <a:cs typeface="Arial" panose="020B0604020202020204" pitchFamily="34" charset="0"/>
                <a:sym typeface="Impact" panose="020B0806030902050204" pitchFamily="34" charset="0"/>
              </a:rPr>
              <a:t>一、总体要求</a:t>
            </a:r>
            <a:endParaRPr lang="zh-CN" altLang="en-US" b="1" spc="300" dirty="0">
              <a:solidFill>
                <a:srgbClr val="000000">
                  <a:lumMod val="65000"/>
                  <a:lumOff val="35000"/>
                </a:srgbClr>
              </a:solidFill>
              <a:latin typeface="微软雅黑" panose="020B0503020204020204" charset="-122"/>
              <a:ea typeface="微软雅黑" panose="020B0503020204020204" charset="-122"/>
              <a:cs typeface="Arial" panose="020B0604020202020204" pitchFamily="34" charset="0"/>
              <a:sym typeface="Impact" panose="020B0806030902050204" pitchFamily="34" charset="0"/>
            </a:endParaRPr>
          </a:p>
        </p:txBody>
      </p:sp>
      <p:sp>
        <p:nvSpPr>
          <p:cNvPr id="30" name="矩形 29"/>
          <p:cNvSpPr/>
          <p:nvPr>
            <p:custDataLst>
              <p:tags r:id="rId2"/>
            </p:custDataLst>
          </p:nvPr>
        </p:nvSpPr>
        <p:spPr>
          <a:xfrm>
            <a:off x="0" y="841158"/>
            <a:ext cx="102947" cy="474017"/>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31" name="流程图: 延期 30"/>
          <p:cNvSpPr/>
          <p:nvPr>
            <p:custDataLst>
              <p:tags r:id="rId3"/>
            </p:custDataLst>
          </p:nvPr>
        </p:nvSpPr>
        <p:spPr>
          <a:xfrm>
            <a:off x="176945" y="829517"/>
            <a:ext cx="483852" cy="474017"/>
          </a:xfrm>
          <a:prstGeom prst="flowChartDelay">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32" name="椭圆 31"/>
          <p:cNvSpPr/>
          <p:nvPr>
            <p:custDataLst>
              <p:tags r:id="rId4"/>
            </p:custDataLst>
          </p:nvPr>
        </p:nvSpPr>
        <p:spPr>
          <a:xfrm>
            <a:off x="10432497" y="885086"/>
            <a:ext cx="193080" cy="193080"/>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33" name="椭圆 32"/>
          <p:cNvSpPr/>
          <p:nvPr>
            <p:custDataLst>
              <p:tags r:id="rId5"/>
            </p:custDataLst>
          </p:nvPr>
        </p:nvSpPr>
        <p:spPr>
          <a:xfrm>
            <a:off x="10685590" y="885086"/>
            <a:ext cx="193080" cy="193080"/>
          </a:xfrm>
          <a:prstGeom prst="ellipse">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34" name="椭圆 33"/>
          <p:cNvSpPr/>
          <p:nvPr>
            <p:custDataLst>
              <p:tags r:id="rId6"/>
            </p:custDataLst>
          </p:nvPr>
        </p:nvSpPr>
        <p:spPr>
          <a:xfrm>
            <a:off x="10938684" y="885086"/>
            <a:ext cx="193080" cy="193080"/>
          </a:xfrm>
          <a:prstGeom prst="ellipse">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15" name="矩形: 圆角 14"/>
          <p:cNvSpPr/>
          <p:nvPr>
            <p:custDataLst>
              <p:tags r:id="rId7"/>
            </p:custDataLst>
          </p:nvPr>
        </p:nvSpPr>
        <p:spPr>
          <a:xfrm>
            <a:off x="1111802" y="2768267"/>
            <a:ext cx="2880000" cy="3060000"/>
          </a:xfrm>
          <a:prstGeom prst="roundRect">
            <a:avLst>
              <a:gd name="adj" fmla="val 8595"/>
            </a:avLst>
          </a:prstGeom>
          <a:noFill/>
          <a:ln w="9525">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2" name="矩形: 圆角 11"/>
          <p:cNvSpPr/>
          <p:nvPr>
            <p:custDataLst>
              <p:tags r:id="rId8"/>
            </p:custDataLst>
          </p:nvPr>
        </p:nvSpPr>
        <p:spPr>
          <a:xfrm>
            <a:off x="2233384" y="2427224"/>
            <a:ext cx="636835" cy="636835"/>
          </a:xfrm>
          <a:prstGeom prst="round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r>
              <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1</a:t>
            </a: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endPar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endParaRPr>
          </a:p>
        </p:txBody>
      </p:sp>
      <p:sp>
        <p:nvSpPr>
          <p:cNvPr id="18" name="文本框 17"/>
          <p:cNvSpPr txBox="1"/>
          <p:nvPr>
            <p:custDataLst>
              <p:tags r:id="rId9"/>
            </p:custDataLst>
          </p:nvPr>
        </p:nvSpPr>
        <p:spPr>
          <a:xfrm>
            <a:off x="1524001" y="3186097"/>
            <a:ext cx="2055601" cy="460375"/>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300" normalizeH="0" noProof="0" dirty="0">
                <a:ln>
                  <a:noFill/>
                </a:ln>
                <a:solidFill>
                  <a:srgbClr val="3498DB"/>
                </a:solidFill>
                <a:effectLst/>
                <a:uLnTx/>
                <a:uFillTx/>
                <a:latin typeface="微软雅黑" panose="020B0503020204020204" charset="-122"/>
                <a:ea typeface="微软雅黑" panose="020B0503020204020204" charset="-122"/>
              </a:rPr>
              <a:t>指导思想</a:t>
            </a:r>
            <a:endParaRPr kumimoji="0" lang="zh-CN" altLang="en-US" sz="2400" b="1" i="0" u="none" strike="noStrike" kern="1200" cap="none" spc="300" normalizeH="0" noProof="0" dirty="0">
              <a:ln>
                <a:noFill/>
              </a:ln>
              <a:solidFill>
                <a:srgbClr val="3498DB"/>
              </a:solidFill>
              <a:effectLst/>
              <a:uLnTx/>
              <a:uFillTx/>
              <a:latin typeface="微软雅黑" panose="020B0503020204020204" charset="-122"/>
              <a:ea typeface="微软雅黑" panose="020B0503020204020204" charset="-122"/>
            </a:endParaRPr>
          </a:p>
        </p:txBody>
      </p:sp>
      <p:sp>
        <p:nvSpPr>
          <p:cNvPr id="21" name="文本框 20"/>
          <p:cNvSpPr txBox="1"/>
          <p:nvPr>
            <p:custDataLst>
              <p:tags r:id="rId10"/>
            </p:custDataLst>
          </p:nvPr>
        </p:nvSpPr>
        <p:spPr>
          <a:xfrm>
            <a:off x="1248410" y="3804285"/>
            <a:ext cx="2628000" cy="20621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深入贯彻落实党的十八大和十八届三中全会精神，以邓小平理论、“三个代表”重要思想和科学发展观为指导，以提升城市轨道交通运营安全水平为主线，以确保人民群众生命财产安全为核心。</a:t>
            </a: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p:txBody>
      </p:sp>
      <p:sp>
        <p:nvSpPr>
          <p:cNvPr id="16" name="矩形: 圆角 15"/>
          <p:cNvSpPr/>
          <p:nvPr>
            <p:custDataLst>
              <p:tags r:id="rId11"/>
            </p:custDataLst>
          </p:nvPr>
        </p:nvSpPr>
        <p:spPr>
          <a:xfrm>
            <a:off x="4665345" y="2767965"/>
            <a:ext cx="2879725" cy="3060065"/>
          </a:xfrm>
          <a:prstGeom prst="roundRect">
            <a:avLst>
              <a:gd name="adj" fmla="val 8595"/>
            </a:avLst>
          </a:prstGeom>
          <a:noFill/>
          <a:ln w="9525">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3" name="矩形: 圆角 12"/>
          <p:cNvSpPr/>
          <p:nvPr>
            <p:custDataLst>
              <p:tags r:id="rId12"/>
            </p:custDataLst>
          </p:nvPr>
        </p:nvSpPr>
        <p:spPr>
          <a:xfrm>
            <a:off x="5786795" y="2427224"/>
            <a:ext cx="636835" cy="636835"/>
          </a:xfrm>
          <a:prstGeom prst="round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r>
              <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2</a:t>
            </a: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endPar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endParaRPr>
          </a:p>
        </p:txBody>
      </p:sp>
      <p:sp>
        <p:nvSpPr>
          <p:cNvPr id="19" name="文本框 18"/>
          <p:cNvSpPr txBox="1"/>
          <p:nvPr>
            <p:custDataLst>
              <p:tags r:id="rId13"/>
            </p:custDataLst>
          </p:nvPr>
        </p:nvSpPr>
        <p:spPr>
          <a:xfrm>
            <a:off x="5077412" y="3185452"/>
            <a:ext cx="2055601" cy="461665"/>
          </a:xfrm>
          <a:prstGeom prst="rect">
            <a:avLst/>
          </a:prstGeom>
          <a:noFill/>
        </p:spPr>
        <p:txBody>
          <a:bodyPr wrap="square" rtlCol="0" anchor="ctr">
            <a:spAutoFit/>
          </a:bodyPr>
          <a:lstStyle/>
          <a:p>
            <a:pPr algn="ctr">
              <a:defRPr/>
            </a:pPr>
            <a:r>
              <a:rPr lang="zh-CN" altLang="en-US" sz="2400" b="1" spc="300" dirty="0">
                <a:solidFill>
                  <a:srgbClr val="1AA3AA"/>
                </a:solidFill>
                <a:latin typeface="微软雅黑" panose="020B0503020204020204" charset="-122"/>
                <a:ea typeface="微软雅黑" panose="020B0503020204020204" charset="-122"/>
              </a:rPr>
              <a:t>基本原则</a:t>
            </a:r>
            <a:endParaRPr lang="zh-CN" altLang="en-US" sz="2400" b="1" spc="300" dirty="0">
              <a:solidFill>
                <a:srgbClr val="1AA3AA"/>
              </a:solidFill>
              <a:latin typeface="微软雅黑" panose="020B0503020204020204" charset="-122"/>
              <a:ea typeface="微软雅黑" panose="020B0503020204020204" charset="-122"/>
            </a:endParaRPr>
          </a:p>
        </p:txBody>
      </p:sp>
      <p:sp>
        <p:nvSpPr>
          <p:cNvPr id="36" name="文本框 35"/>
          <p:cNvSpPr txBox="1"/>
          <p:nvPr>
            <p:custDataLst>
              <p:tags r:id="rId14"/>
            </p:custDataLst>
          </p:nvPr>
        </p:nvSpPr>
        <p:spPr>
          <a:xfrm>
            <a:off x="4791660" y="3804078"/>
            <a:ext cx="2628000" cy="1077218"/>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Tx/>
              <a:buAutoNum type="arabicPeriod"/>
              <a:defRPr/>
            </a:pPr>
            <a:r>
              <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安全第一，民生优先</a:t>
            </a: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a:p>
            <a:pPr marR="0" lvl="0" algn="l" defTabSz="914400" rtl="0" eaLnBrk="1" fontAlgn="auto" latinLnBrk="0" hangingPunct="1">
              <a:lnSpc>
                <a:spcPct val="100000"/>
              </a:lnSpc>
              <a:spcBef>
                <a:spcPts val="0"/>
              </a:spcBef>
              <a:spcAft>
                <a:spcPts val="0"/>
              </a:spcAft>
              <a:buClrTx/>
              <a:buSzTx/>
              <a:defRPr/>
            </a:pPr>
            <a:r>
              <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2. </a:t>
            </a:r>
            <a:r>
              <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顶层设计，优化体系</a:t>
            </a: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a:p>
            <a:pPr marR="0" lvl="0" algn="l" defTabSz="914400" rtl="0" eaLnBrk="1" fontAlgn="auto" latinLnBrk="0" hangingPunct="1">
              <a:lnSpc>
                <a:spcPct val="100000"/>
              </a:lnSpc>
              <a:spcBef>
                <a:spcPts val="0"/>
              </a:spcBef>
              <a:spcAft>
                <a:spcPts val="0"/>
              </a:spcAft>
              <a:buClrTx/>
              <a:buSzTx/>
              <a:defRPr/>
            </a:pPr>
            <a:r>
              <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3. </a:t>
            </a:r>
            <a:r>
              <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分步实施，有序推进</a:t>
            </a: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a:p>
            <a:pPr marR="0" lvl="0" algn="l" defTabSz="914400" rtl="0" eaLnBrk="1" fontAlgn="auto" latinLnBrk="0" hangingPunct="1">
              <a:lnSpc>
                <a:spcPct val="100000"/>
              </a:lnSpc>
              <a:spcBef>
                <a:spcPts val="0"/>
              </a:spcBef>
              <a:spcAft>
                <a:spcPts val="0"/>
              </a:spcAft>
              <a:buClrTx/>
              <a:buSzTx/>
              <a:defRPr/>
            </a:pPr>
            <a:r>
              <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4. </a:t>
            </a:r>
            <a:r>
              <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突出重点，注重实效</a:t>
            </a: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p:txBody>
      </p:sp>
      <p:sp>
        <p:nvSpPr>
          <p:cNvPr id="17" name="矩形: 圆角 16"/>
          <p:cNvSpPr/>
          <p:nvPr>
            <p:custDataLst>
              <p:tags r:id="rId15"/>
            </p:custDataLst>
          </p:nvPr>
        </p:nvSpPr>
        <p:spPr>
          <a:xfrm>
            <a:off x="8238490" y="2788285"/>
            <a:ext cx="2879725" cy="3060700"/>
          </a:xfrm>
          <a:prstGeom prst="roundRect">
            <a:avLst>
              <a:gd name="adj" fmla="val 8595"/>
            </a:avLst>
          </a:prstGeom>
          <a:noFill/>
          <a:ln w="9525">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4" name="矩形: 圆角 13"/>
          <p:cNvSpPr/>
          <p:nvPr>
            <p:custDataLst>
              <p:tags r:id="rId16"/>
            </p:custDataLst>
          </p:nvPr>
        </p:nvSpPr>
        <p:spPr>
          <a:xfrm>
            <a:off x="9359882" y="2427224"/>
            <a:ext cx="636835" cy="636835"/>
          </a:xfrm>
          <a:prstGeom prst="round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r>
              <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3</a:t>
            </a: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endPar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endParaRPr>
          </a:p>
        </p:txBody>
      </p:sp>
      <p:sp>
        <p:nvSpPr>
          <p:cNvPr id="20" name="文本框 19"/>
          <p:cNvSpPr txBox="1"/>
          <p:nvPr>
            <p:custDataLst>
              <p:tags r:id="rId17"/>
            </p:custDataLst>
          </p:nvPr>
        </p:nvSpPr>
        <p:spPr>
          <a:xfrm>
            <a:off x="8650499" y="3185452"/>
            <a:ext cx="2055601" cy="461665"/>
          </a:xfrm>
          <a:prstGeom prst="rect">
            <a:avLst/>
          </a:prstGeom>
          <a:noFill/>
        </p:spPr>
        <p:txBody>
          <a:bodyPr wrap="square" rtlCol="0" anchor="ctr">
            <a:spAutoFit/>
          </a:bodyPr>
          <a:lstStyle/>
          <a:p>
            <a:pPr marR="0" lvl="0" indent="0" algn="ctr" fontAlgn="auto">
              <a:lnSpc>
                <a:spcPct val="100000"/>
              </a:lnSpc>
              <a:spcBef>
                <a:spcPts val="0"/>
              </a:spcBef>
              <a:spcAft>
                <a:spcPts val="0"/>
              </a:spcAft>
              <a:buClrTx/>
              <a:buSzTx/>
              <a:buFontTx/>
              <a:buNone/>
              <a:defRPr/>
            </a:pPr>
            <a:r>
              <a:rPr lang="zh-CN" altLang="en-US" sz="2400" b="1" spc="300" dirty="0">
                <a:solidFill>
                  <a:srgbClr val="9BBB59"/>
                </a:solidFill>
                <a:latin typeface="微软雅黑" panose="020B0503020204020204" charset="-122"/>
                <a:ea typeface="微软雅黑" panose="020B0503020204020204" charset="-122"/>
              </a:rPr>
              <a:t>主要目标</a:t>
            </a:r>
            <a:endParaRPr lang="zh-CN" altLang="en-US" sz="2400" b="1" spc="300" dirty="0">
              <a:solidFill>
                <a:srgbClr val="9BBB59"/>
              </a:solidFill>
              <a:latin typeface="微软雅黑" panose="020B0503020204020204" charset="-122"/>
              <a:ea typeface="微软雅黑" panose="020B0503020204020204" charset="-122"/>
            </a:endParaRPr>
          </a:p>
        </p:txBody>
      </p:sp>
      <p:sp>
        <p:nvSpPr>
          <p:cNvPr id="39" name="文本框 38"/>
          <p:cNvSpPr txBox="1"/>
          <p:nvPr>
            <p:custDataLst>
              <p:tags r:id="rId18"/>
            </p:custDataLst>
          </p:nvPr>
        </p:nvSpPr>
        <p:spPr>
          <a:xfrm>
            <a:off x="8364747" y="3804078"/>
            <a:ext cx="2628000" cy="181588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1. </a:t>
            </a:r>
            <a:r>
              <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运营安全管理体制机制基本完善</a:t>
            </a:r>
            <a:endPar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2. </a:t>
            </a:r>
            <a:r>
              <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法规标准体系基本健全</a:t>
            </a:r>
            <a:endPar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3. </a:t>
            </a:r>
            <a:r>
              <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运营安全管理制度基本建成</a:t>
            </a:r>
            <a:r>
              <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a:t>
            </a: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4. </a:t>
            </a:r>
            <a:r>
              <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应急能力全面提升</a:t>
            </a: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p:txBody>
      </p:sp>
    </p:spTree>
    <p:custDataLst>
      <p:tags r:id="rId19"/>
    </p:custData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3"/>
          <p:cNvSpPr>
            <a:spLocks noChangeArrowheads="1"/>
          </p:cNvSpPr>
          <p:nvPr>
            <p:custDataLst>
              <p:tags r:id="rId1"/>
            </p:custDataLst>
          </p:nvPr>
        </p:nvSpPr>
        <p:spPr bwMode="auto">
          <a:xfrm>
            <a:off x="959658" y="773346"/>
            <a:ext cx="3989532"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nchor="ctr" anchorCtr="0">
            <a:normAutofit fontScale="97500"/>
          </a:bodyPr>
          <a:lstStyle>
            <a:lvl1pPr>
              <a:spcBef>
                <a:spcPct val="20000"/>
              </a:spcBef>
              <a:buFont typeface="Arial" panose="020B0604020202020204" pitchFamily="34" charset="0"/>
              <a:buChar char="•"/>
              <a:defRPr sz="3200">
                <a:solidFill>
                  <a:srgbClr val="000000"/>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rgbClr val="000000"/>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rgbClr val="000000"/>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9pPr>
          </a:lstStyle>
          <a:p>
            <a:pPr lvl="0">
              <a:spcBef>
                <a:spcPct val="0"/>
              </a:spcBef>
              <a:buNone/>
              <a:defRPr/>
            </a:pPr>
            <a:r>
              <a:rPr lang="zh-CN" altLang="en-US" b="1" spc="300" dirty="0">
                <a:solidFill>
                  <a:srgbClr val="000000">
                    <a:lumMod val="65000"/>
                    <a:lumOff val="35000"/>
                  </a:srgbClr>
                </a:solidFill>
                <a:cs typeface="Arial" panose="020B0604020202020204" pitchFamily="34" charset="0"/>
                <a:sym typeface="Impact" panose="020B0806030902050204" pitchFamily="34" charset="0"/>
              </a:rPr>
              <a:t>二</a:t>
            </a:r>
            <a:r>
              <a:rPr lang="zh-CN" altLang="en-US" b="1" spc="300" dirty="0">
                <a:solidFill>
                  <a:srgbClr val="000000">
                    <a:lumMod val="65000"/>
                    <a:lumOff val="35000"/>
                  </a:srgbClr>
                </a:solidFill>
                <a:latin typeface="微软雅黑" panose="020B0503020204020204" charset="-122"/>
                <a:ea typeface="微软雅黑" panose="020B0503020204020204" charset="-122"/>
                <a:cs typeface="Arial" panose="020B0604020202020204" pitchFamily="34" charset="0"/>
                <a:sym typeface="Impact" panose="020B0806030902050204" pitchFamily="34" charset="0"/>
              </a:rPr>
              <a:t>、主要任务</a:t>
            </a:r>
            <a:endParaRPr lang="zh-CN" altLang="en-US" b="1" spc="300" dirty="0">
              <a:solidFill>
                <a:srgbClr val="000000">
                  <a:lumMod val="65000"/>
                  <a:lumOff val="35000"/>
                </a:srgbClr>
              </a:solidFill>
              <a:latin typeface="微软雅黑" panose="020B0503020204020204" charset="-122"/>
              <a:ea typeface="微软雅黑" panose="020B0503020204020204" charset="-122"/>
              <a:cs typeface="Arial" panose="020B0604020202020204" pitchFamily="34" charset="0"/>
              <a:sym typeface="Impact" panose="020B0806030902050204" pitchFamily="34" charset="0"/>
            </a:endParaRPr>
          </a:p>
        </p:txBody>
      </p:sp>
      <p:sp>
        <p:nvSpPr>
          <p:cNvPr id="30" name="矩形 29"/>
          <p:cNvSpPr/>
          <p:nvPr>
            <p:custDataLst>
              <p:tags r:id="rId2"/>
            </p:custDataLst>
          </p:nvPr>
        </p:nvSpPr>
        <p:spPr>
          <a:xfrm>
            <a:off x="0" y="841158"/>
            <a:ext cx="102947" cy="474017"/>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31" name="流程图: 延期 30"/>
          <p:cNvSpPr/>
          <p:nvPr>
            <p:custDataLst>
              <p:tags r:id="rId3"/>
            </p:custDataLst>
          </p:nvPr>
        </p:nvSpPr>
        <p:spPr>
          <a:xfrm>
            <a:off x="176945" y="829517"/>
            <a:ext cx="483852" cy="474017"/>
          </a:xfrm>
          <a:prstGeom prst="flowChartDelay">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32" name="椭圆 31"/>
          <p:cNvSpPr/>
          <p:nvPr>
            <p:custDataLst>
              <p:tags r:id="rId4"/>
            </p:custDataLst>
          </p:nvPr>
        </p:nvSpPr>
        <p:spPr>
          <a:xfrm>
            <a:off x="10432497" y="885086"/>
            <a:ext cx="193080" cy="193080"/>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33" name="椭圆 32"/>
          <p:cNvSpPr/>
          <p:nvPr>
            <p:custDataLst>
              <p:tags r:id="rId5"/>
            </p:custDataLst>
          </p:nvPr>
        </p:nvSpPr>
        <p:spPr>
          <a:xfrm>
            <a:off x="10685590" y="885086"/>
            <a:ext cx="193080" cy="193080"/>
          </a:xfrm>
          <a:prstGeom prst="ellipse">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34" name="椭圆 33"/>
          <p:cNvSpPr/>
          <p:nvPr>
            <p:custDataLst>
              <p:tags r:id="rId6"/>
            </p:custDataLst>
          </p:nvPr>
        </p:nvSpPr>
        <p:spPr>
          <a:xfrm>
            <a:off x="10938684" y="885086"/>
            <a:ext cx="193080" cy="193080"/>
          </a:xfrm>
          <a:prstGeom prst="ellipse">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15" name="矩形: 圆角 14"/>
          <p:cNvSpPr/>
          <p:nvPr>
            <p:custDataLst>
              <p:tags r:id="rId7"/>
            </p:custDataLst>
          </p:nvPr>
        </p:nvSpPr>
        <p:spPr>
          <a:xfrm>
            <a:off x="1111802" y="2768267"/>
            <a:ext cx="2880000" cy="3060000"/>
          </a:xfrm>
          <a:prstGeom prst="roundRect">
            <a:avLst>
              <a:gd name="adj" fmla="val 8595"/>
            </a:avLst>
          </a:prstGeom>
          <a:noFill/>
          <a:ln w="9525">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2" name="矩形: 圆角 11"/>
          <p:cNvSpPr/>
          <p:nvPr>
            <p:custDataLst>
              <p:tags r:id="rId8"/>
            </p:custDataLst>
          </p:nvPr>
        </p:nvSpPr>
        <p:spPr>
          <a:xfrm>
            <a:off x="2233384" y="2427223"/>
            <a:ext cx="636835" cy="636835"/>
          </a:xfrm>
          <a:prstGeom prst="round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r>
              <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1</a:t>
            </a: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endPar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endParaRPr>
          </a:p>
        </p:txBody>
      </p:sp>
      <p:sp>
        <p:nvSpPr>
          <p:cNvPr id="18" name="文本框 17"/>
          <p:cNvSpPr txBox="1"/>
          <p:nvPr>
            <p:custDataLst>
              <p:tags r:id="rId9"/>
            </p:custDataLst>
          </p:nvPr>
        </p:nvSpPr>
        <p:spPr>
          <a:xfrm>
            <a:off x="1111802" y="3185452"/>
            <a:ext cx="2831420" cy="707886"/>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300" normalizeH="0" noProof="0" dirty="0">
                <a:ln>
                  <a:noFill/>
                </a:ln>
                <a:solidFill>
                  <a:srgbClr val="3498DB"/>
                </a:solidFill>
                <a:effectLst/>
                <a:uLnTx/>
                <a:uFillTx/>
                <a:latin typeface="微软雅黑" panose="020B0503020204020204" charset="-122"/>
                <a:ea typeface="微软雅黑" panose="020B0503020204020204" charset="-122"/>
              </a:rPr>
              <a:t>健全体制机制，增强监督管理力度</a:t>
            </a:r>
            <a:endParaRPr kumimoji="0" lang="zh-CN" altLang="en-US" sz="2000" b="1" i="0" u="none" strike="noStrike" kern="1200" cap="none" spc="300" normalizeH="0" noProof="0" dirty="0">
              <a:ln>
                <a:noFill/>
              </a:ln>
              <a:solidFill>
                <a:srgbClr val="3498DB"/>
              </a:solidFill>
              <a:effectLst/>
              <a:uLnTx/>
              <a:uFillTx/>
              <a:latin typeface="微软雅黑" panose="020B0503020204020204" charset="-122"/>
              <a:ea typeface="微软雅黑" panose="020B0503020204020204" charset="-122"/>
            </a:endParaRPr>
          </a:p>
        </p:txBody>
      </p:sp>
      <p:sp>
        <p:nvSpPr>
          <p:cNvPr id="21" name="文本框 20"/>
          <p:cNvSpPr txBox="1"/>
          <p:nvPr>
            <p:custDataLst>
              <p:tags r:id="rId10"/>
            </p:custDataLst>
          </p:nvPr>
        </p:nvSpPr>
        <p:spPr>
          <a:xfrm>
            <a:off x="1237802" y="4094762"/>
            <a:ext cx="2628000" cy="830997"/>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Tx/>
              <a:buAutoNum type="arabicPeriod"/>
              <a:defRPr/>
            </a:pPr>
            <a:r>
              <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建立健全协调机制</a:t>
            </a: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a:p>
            <a:pPr marL="342900" marR="0" lvl="0" indent="-342900" algn="l" defTabSz="914400" rtl="0" eaLnBrk="1" fontAlgn="auto" latinLnBrk="0" hangingPunct="1">
              <a:lnSpc>
                <a:spcPct val="100000"/>
              </a:lnSpc>
              <a:spcBef>
                <a:spcPts val="0"/>
              </a:spcBef>
              <a:spcAft>
                <a:spcPts val="0"/>
              </a:spcAft>
              <a:buClrTx/>
              <a:buSzTx/>
              <a:buFontTx/>
              <a:buAutoNum type="arabicPeriod"/>
              <a:defRPr/>
            </a:pPr>
            <a:endParaRPr lang="en-US" altLang="zh-CN" sz="1600" spc="150" dirty="0">
              <a:solidFill>
                <a:srgbClr val="000000">
                  <a:lumMod val="50000"/>
                  <a:lumOff val="50000"/>
                </a:srgbClr>
              </a:solidFill>
              <a:latin typeface="微软雅黑" panose="020B0503020204020204" charset="-122"/>
              <a:ea typeface="微软雅黑" panose="020B0503020204020204" charset="-122"/>
            </a:endParaRPr>
          </a:p>
          <a:p>
            <a:pPr marR="0" lvl="0" algn="l" defTabSz="914400" rtl="0" eaLnBrk="1" fontAlgn="auto" latinLnBrk="0" hangingPunct="1">
              <a:lnSpc>
                <a:spcPct val="100000"/>
              </a:lnSpc>
              <a:spcBef>
                <a:spcPts val="0"/>
              </a:spcBef>
              <a:spcAft>
                <a:spcPts val="0"/>
              </a:spcAft>
              <a:buClrTx/>
              <a:buSzTx/>
              <a:defRPr/>
            </a:pPr>
            <a:r>
              <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2. </a:t>
            </a:r>
            <a:r>
              <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健全管理体系</a:t>
            </a: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p:txBody>
      </p:sp>
      <p:sp>
        <p:nvSpPr>
          <p:cNvPr id="16" name="矩形: 圆角 15"/>
          <p:cNvSpPr/>
          <p:nvPr>
            <p:custDataLst>
              <p:tags r:id="rId11"/>
            </p:custDataLst>
          </p:nvPr>
        </p:nvSpPr>
        <p:spPr>
          <a:xfrm>
            <a:off x="4665345" y="2767965"/>
            <a:ext cx="2879725" cy="3060065"/>
          </a:xfrm>
          <a:prstGeom prst="roundRect">
            <a:avLst>
              <a:gd name="adj" fmla="val 8595"/>
            </a:avLst>
          </a:prstGeom>
          <a:noFill/>
          <a:ln w="9525">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3" name="矩形: 圆角 12"/>
          <p:cNvSpPr/>
          <p:nvPr>
            <p:custDataLst>
              <p:tags r:id="rId12"/>
            </p:custDataLst>
          </p:nvPr>
        </p:nvSpPr>
        <p:spPr>
          <a:xfrm>
            <a:off x="5786795" y="2427224"/>
            <a:ext cx="636835" cy="636835"/>
          </a:xfrm>
          <a:prstGeom prst="round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r>
              <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2</a:t>
            </a: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endPar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endParaRPr>
          </a:p>
        </p:txBody>
      </p:sp>
      <p:sp>
        <p:nvSpPr>
          <p:cNvPr id="19" name="文本框 18"/>
          <p:cNvSpPr txBox="1"/>
          <p:nvPr>
            <p:custDataLst>
              <p:tags r:id="rId13"/>
            </p:custDataLst>
          </p:nvPr>
        </p:nvSpPr>
        <p:spPr>
          <a:xfrm>
            <a:off x="4801146" y="3184693"/>
            <a:ext cx="2737341" cy="707886"/>
          </a:xfrm>
          <a:prstGeom prst="rect">
            <a:avLst/>
          </a:prstGeom>
          <a:noFill/>
        </p:spPr>
        <p:txBody>
          <a:bodyPr wrap="square" rtlCol="0" anchor="ctr">
            <a:spAutoFit/>
          </a:bodyPr>
          <a:lstStyle/>
          <a:p>
            <a:pPr algn="ctr">
              <a:defRPr/>
            </a:pPr>
            <a:r>
              <a:rPr lang="zh-CN" altLang="en-US" sz="2000" b="1" spc="300" dirty="0">
                <a:solidFill>
                  <a:srgbClr val="1AA3AA"/>
                </a:solidFill>
                <a:latin typeface="微软雅黑" panose="020B0503020204020204" charset="-122"/>
                <a:ea typeface="微软雅黑" panose="020B0503020204020204" charset="-122"/>
              </a:rPr>
              <a:t>加快法规标准建设，夯实安全管理基础</a:t>
            </a:r>
            <a:endParaRPr lang="zh-CN" altLang="en-US" sz="2000" b="1" spc="300" dirty="0">
              <a:solidFill>
                <a:srgbClr val="1AA3AA"/>
              </a:solidFill>
              <a:latin typeface="微软雅黑" panose="020B0503020204020204" charset="-122"/>
              <a:ea typeface="微软雅黑" panose="020B0503020204020204" charset="-122"/>
            </a:endParaRPr>
          </a:p>
        </p:txBody>
      </p:sp>
      <p:sp>
        <p:nvSpPr>
          <p:cNvPr id="36" name="文本框 35"/>
          <p:cNvSpPr txBox="1"/>
          <p:nvPr>
            <p:custDataLst>
              <p:tags r:id="rId14"/>
            </p:custDataLst>
          </p:nvPr>
        </p:nvSpPr>
        <p:spPr>
          <a:xfrm>
            <a:off x="4801146" y="4083585"/>
            <a:ext cx="2628000" cy="1323439"/>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Tx/>
              <a:buAutoNum type="arabicPeriod"/>
              <a:defRPr/>
            </a:pPr>
            <a:r>
              <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加强法规规章建设</a:t>
            </a: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a:p>
            <a:pPr marR="0" lvl="0" algn="l" defTabSz="914400" rtl="0" eaLnBrk="1" fontAlgn="auto" latinLnBrk="0" hangingPunct="1">
              <a:lnSpc>
                <a:spcPct val="100000"/>
              </a:lnSpc>
              <a:spcBef>
                <a:spcPts val="0"/>
              </a:spcBef>
              <a:spcAft>
                <a:spcPts val="0"/>
              </a:spcAft>
              <a:buClrTx/>
              <a:buSzTx/>
              <a:defRPr/>
            </a:pP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a:p>
            <a:pPr marR="0" lvl="0" algn="l" defTabSz="914400" rtl="0" eaLnBrk="1" fontAlgn="auto" latinLnBrk="0" hangingPunct="1">
              <a:lnSpc>
                <a:spcPct val="100000"/>
              </a:lnSpc>
              <a:spcBef>
                <a:spcPts val="0"/>
              </a:spcBef>
              <a:spcAft>
                <a:spcPts val="0"/>
              </a:spcAft>
              <a:buClrTx/>
              <a:buSzTx/>
              <a:defRPr/>
            </a:pPr>
            <a:r>
              <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2.</a:t>
            </a:r>
            <a:r>
              <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加大标准化工作力度</a:t>
            </a: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a:p>
            <a:pPr marR="0" lvl="0" algn="l" defTabSz="914400" rtl="0" eaLnBrk="1" fontAlgn="auto" latinLnBrk="0" hangingPunct="1">
              <a:lnSpc>
                <a:spcPct val="100000"/>
              </a:lnSpc>
              <a:spcBef>
                <a:spcPts val="0"/>
              </a:spcBef>
              <a:spcAft>
                <a:spcPts val="0"/>
              </a:spcAft>
              <a:buClrTx/>
              <a:buSzTx/>
              <a:defRPr/>
            </a:pP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a:p>
            <a:pPr marR="0" lvl="0" algn="l" defTabSz="914400" rtl="0" eaLnBrk="1" fontAlgn="auto" latinLnBrk="0" hangingPunct="1">
              <a:lnSpc>
                <a:spcPct val="100000"/>
              </a:lnSpc>
              <a:spcBef>
                <a:spcPts val="0"/>
              </a:spcBef>
              <a:spcAft>
                <a:spcPts val="0"/>
              </a:spcAft>
              <a:buClrTx/>
              <a:buSzTx/>
              <a:defRPr/>
            </a:pPr>
            <a:r>
              <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3.</a:t>
            </a:r>
            <a:r>
              <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加快标准规范体系建设</a:t>
            </a: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p:txBody>
      </p:sp>
      <p:sp>
        <p:nvSpPr>
          <p:cNvPr id="17" name="矩形: 圆角 16"/>
          <p:cNvSpPr/>
          <p:nvPr>
            <p:custDataLst>
              <p:tags r:id="rId15"/>
            </p:custDataLst>
          </p:nvPr>
        </p:nvSpPr>
        <p:spPr>
          <a:xfrm>
            <a:off x="8238490" y="2767965"/>
            <a:ext cx="2879725" cy="3060700"/>
          </a:xfrm>
          <a:prstGeom prst="roundRect">
            <a:avLst>
              <a:gd name="adj" fmla="val 8595"/>
            </a:avLst>
          </a:prstGeom>
          <a:noFill/>
          <a:ln w="9525">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4" name="矩形: 圆角 13"/>
          <p:cNvSpPr/>
          <p:nvPr>
            <p:custDataLst>
              <p:tags r:id="rId16"/>
            </p:custDataLst>
          </p:nvPr>
        </p:nvSpPr>
        <p:spPr>
          <a:xfrm>
            <a:off x="9359882" y="2427224"/>
            <a:ext cx="636835" cy="636835"/>
          </a:xfrm>
          <a:prstGeom prst="round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r>
              <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3</a:t>
            </a: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endPar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endParaRPr>
          </a:p>
        </p:txBody>
      </p:sp>
      <p:sp>
        <p:nvSpPr>
          <p:cNvPr id="20" name="文本框 19"/>
          <p:cNvSpPr txBox="1"/>
          <p:nvPr>
            <p:custDataLst>
              <p:tags r:id="rId17"/>
            </p:custDataLst>
          </p:nvPr>
        </p:nvSpPr>
        <p:spPr>
          <a:xfrm>
            <a:off x="8403931" y="3184685"/>
            <a:ext cx="2548736" cy="707886"/>
          </a:xfrm>
          <a:prstGeom prst="rect">
            <a:avLst/>
          </a:prstGeom>
          <a:noFill/>
        </p:spPr>
        <p:txBody>
          <a:bodyPr wrap="square" rtlCol="0" anchor="ctr">
            <a:spAutoFit/>
          </a:bodyPr>
          <a:lstStyle/>
          <a:p>
            <a:pPr marR="0" lvl="0" indent="0" algn="ctr" fontAlgn="auto">
              <a:lnSpc>
                <a:spcPct val="100000"/>
              </a:lnSpc>
              <a:spcBef>
                <a:spcPts val="0"/>
              </a:spcBef>
              <a:spcAft>
                <a:spcPts val="0"/>
              </a:spcAft>
              <a:buClrTx/>
              <a:buSzTx/>
              <a:buFontTx/>
              <a:buNone/>
              <a:defRPr/>
            </a:pPr>
            <a:r>
              <a:rPr lang="zh-CN" altLang="en-US" sz="2000" b="1" spc="300" dirty="0">
                <a:solidFill>
                  <a:srgbClr val="9BBB59"/>
                </a:solidFill>
                <a:latin typeface="微软雅黑" panose="020B0503020204020204" charset="-122"/>
                <a:ea typeface="微软雅黑" panose="020B0503020204020204" charset="-122"/>
              </a:rPr>
              <a:t>完善管理制度，强化制度管理效能</a:t>
            </a:r>
            <a:endParaRPr lang="zh-CN" altLang="en-US" sz="2000" b="1" spc="300" dirty="0">
              <a:solidFill>
                <a:srgbClr val="9BBB59"/>
              </a:solidFill>
              <a:latin typeface="微软雅黑" panose="020B0503020204020204" charset="-122"/>
              <a:ea typeface="微软雅黑" panose="020B0503020204020204" charset="-122"/>
            </a:endParaRPr>
          </a:p>
        </p:txBody>
      </p:sp>
      <p:sp>
        <p:nvSpPr>
          <p:cNvPr id="39" name="文本框 38"/>
          <p:cNvSpPr txBox="1"/>
          <p:nvPr>
            <p:custDataLst>
              <p:tags r:id="rId18"/>
            </p:custDataLst>
          </p:nvPr>
        </p:nvSpPr>
        <p:spPr>
          <a:xfrm>
            <a:off x="8218613" y="4094762"/>
            <a:ext cx="2931564" cy="160043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1.</a:t>
            </a:r>
            <a:r>
              <a:rPr kumimoji="0" lang="zh-CN" altLang="en-US" sz="14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完善从业人员培训考核管理制度</a:t>
            </a:r>
            <a:endParaRPr kumimoji="0" lang="en-US" altLang="zh-CN" sz="14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2.</a:t>
            </a:r>
            <a:r>
              <a:rPr kumimoji="0" lang="zh-CN" altLang="en-US" sz="14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建立关键设备设施运营技术条件准入制度</a:t>
            </a:r>
            <a:endParaRPr kumimoji="0" lang="zh-CN" altLang="en-US" sz="14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3.</a:t>
            </a:r>
            <a:r>
              <a:rPr kumimoji="0" lang="zh-CN" altLang="en-US" sz="14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强化试运营基本条件评审制度</a:t>
            </a:r>
            <a:endParaRPr kumimoji="0" lang="en-US" altLang="zh-CN" sz="14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4.</a:t>
            </a:r>
            <a:r>
              <a:rPr kumimoji="0" lang="zh-CN" altLang="en-US" sz="14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建立第三方运营安全评估制度</a:t>
            </a:r>
            <a:endParaRPr kumimoji="0" lang="en-US" altLang="zh-CN" sz="14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1400" spc="150" dirty="0">
                <a:solidFill>
                  <a:srgbClr val="000000">
                    <a:lumMod val="50000"/>
                    <a:lumOff val="50000"/>
                  </a:srgbClr>
                </a:solidFill>
                <a:latin typeface="微软雅黑" panose="020B0503020204020204" charset="-122"/>
                <a:ea typeface="微软雅黑" panose="020B0503020204020204" charset="-122"/>
              </a:rPr>
              <a:t>5.</a:t>
            </a:r>
            <a:r>
              <a:rPr lang="zh-CN" altLang="en-US" sz="1400" spc="150" dirty="0">
                <a:solidFill>
                  <a:srgbClr val="000000">
                    <a:lumMod val="50000"/>
                    <a:lumOff val="50000"/>
                  </a:srgbClr>
                </a:solidFill>
                <a:latin typeface="微软雅黑" panose="020B0503020204020204" charset="-122"/>
                <a:ea typeface="微软雅黑" panose="020B0503020204020204" charset="-122"/>
              </a:rPr>
              <a:t>建立运营统计分析制度</a:t>
            </a:r>
            <a:endParaRPr kumimoji="0" lang="en-US" altLang="zh-CN" sz="14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p:txBody>
      </p:sp>
    </p:spTree>
    <p:custDataLst>
      <p:tags r:id="rId19"/>
    </p:custDataLst>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3"/>
          <p:cNvSpPr>
            <a:spLocks noChangeArrowheads="1"/>
          </p:cNvSpPr>
          <p:nvPr>
            <p:custDataLst>
              <p:tags r:id="rId1"/>
            </p:custDataLst>
          </p:nvPr>
        </p:nvSpPr>
        <p:spPr bwMode="auto">
          <a:xfrm>
            <a:off x="959658" y="773346"/>
            <a:ext cx="3989532"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nchor="ctr" anchorCtr="0">
            <a:normAutofit fontScale="97500"/>
          </a:bodyPr>
          <a:lstStyle>
            <a:lvl1pPr>
              <a:spcBef>
                <a:spcPct val="20000"/>
              </a:spcBef>
              <a:buFont typeface="Arial" panose="020B0604020202020204" pitchFamily="34" charset="0"/>
              <a:buChar char="•"/>
              <a:defRPr sz="3200">
                <a:solidFill>
                  <a:srgbClr val="000000"/>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rgbClr val="000000"/>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rgbClr val="000000"/>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9pPr>
          </a:lstStyle>
          <a:p>
            <a:pPr lvl="0">
              <a:spcBef>
                <a:spcPct val="0"/>
              </a:spcBef>
              <a:buNone/>
              <a:defRPr/>
            </a:pPr>
            <a:r>
              <a:rPr lang="zh-CN" altLang="en-US" b="1" spc="300" dirty="0">
                <a:solidFill>
                  <a:srgbClr val="000000">
                    <a:lumMod val="65000"/>
                    <a:lumOff val="35000"/>
                  </a:srgbClr>
                </a:solidFill>
                <a:cs typeface="Arial" panose="020B0604020202020204" pitchFamily="34" charset="0"/>
                <a:sym typeface="Impact" panose="020B0806030902050204" pitchFamily="34" charset="0"/>
              </a:rPr>
              <a:t>二</a:t>
            </a:r>
            <a:r>
              <a:rPr lang="zh-CN" altLang="en-US" b="1" spc="300" dirty="0">
                <a:solidFill>
                  <a:srgbClr val="000000">
                    <a:lumMod val="65000"/>
                    <a:lumOff val="35000"/>
                  </a:srgbClr>
                </a:solidFill>
                <a:latin typeface="微软雅黑" panose="020B0503020204020204" charset="-122"/>
                <a:ea typeface="微软雅黑" panose="020B0503020204020204" charset="-122"/>
                <a:cs typeface="Arial" panose="020B0604020202020204" pitchFamily="34" charset="0"/>
                <a:sym typeface="Impact" panose="020B0806030902050204" pitchFamily="34" charset="0"/>
              </a:rPr>
              <a:t>、主要任务</a:t>
            </a:r>
            <a:endParaRPr lang="zh-CN" altLang="en-US" b="1" spc="300" dirty="0">
              <a:solidFill>
                <a:srgbClr val="000000">
                  <a:lumMod val="65000"/>
                  <a:lumOff val="35000"/>
                </a:srgbClr>
              </a:solidFill>
              <a:latin typeface="微软雅黑" panose="020B0503020204020204" charset="-122"/>
              <a:ea typeface="微软雅黑" panose="020B0503020204020204" charset="-122"/>
              <a:cs typeface="Arial" panose="020B0604020202020204" pitchFamily="34" charset="0"/>
              <a:sym typeface="Impact" panose="020B0806030902050204" pitchFamily="34" charset="0"/>
            </a:endParaRPr>
          </a:p>
        </p:txBody>
      </p:sp>
      <p:sp>
        <p:nvSpPr>
          <p:cNvPr id="30" name="矩形 29"/>
          <p:cNvSpPr/>
          <p:nvPr>
            <p:custDataLst>
              <p:tags r:id="rId2"/>
            </p:custDataLst>
          </p:nvPr>
        </p:nvSpPr>
        <p:spPr>
          <a:xfrm>
            <a:off x="0" y="841158"/>
            <a:ext cx="102947" cy="474017"/>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31" name="流程图: 延期 30"/>
          <p:cNvSpPr/>
          <p:nvPr>
            <p:custDataLst>
              <p:tags r:id="rId3"/>
            </p:custDataLst>
          </p:nvPr>
        </p:nvSpPr>
        <p:spPr>
          <a:xfrm>
            <a:off x="176945" y="829517"/>
            <a:ext cx="483852" cy="474017"/>
          </a:xfrm>
          <a:prstGeom prst="flowChartDelay">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32" name="椭圆 31"/>
          <p:cNvSpPr/>
          <p:nvPr>
            <p:custDataLst>
              <p:tags r:id="rId4"/>
            </p:custDataLst>
          </p:nvPr>
        </p:nvSpPr>
        <p:spPr>
          <a:xfrm>
            <a:off x="10432497" y="885086"/>
            <a:ext cx="193080" cy="193080"/>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33" name="椭圆 32"/>
          <p:cNvSpPr/>
          <p:nvPr>
            <p:custDataLst>
              <p:tags r:id="rId5"/>
            </p:custDataLst>
          </p:nvPr>
        </p:nvSpPr>
        <p:spPr>
          <a:xfrm>
            <a:off x="10685590" y="885086"/>
            <a:ext cx="193080" cy="193080"/>
          </a:xfrm>
          <a:prstGeom prst="ellipse">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34" name="椭圆 33"/>
          <p:cNvSpPr/>
          <p:nvPr>
            <p:custDataLst>
              <p:tags r:id="rId6"/>
            </p:custDataLst>
          </p:nvPr>
        </p:nvSpPr>
        <p:spPr>
          <a:xfrm>
            <a:off x="10938684" y="885086"/>
            <a:ext cx="193080" cy="193080"/>
          </a:xfrm>
          <a:prstGeom prst="ellipse">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15" name="矩形: 圆角 14"/>
          <p:cNvSpPr/>
          <p:nvPr>
            <p:custDataLst>
              <p:tags r:id="rId7"/>
            </p:custDataLst>
          </p:nvPr>
        </p:nvSpPr>
        <p:spPr>
          <a:xfrm>
            <a:off x="1111802" y="2768267"/>
            <a:ext cx="2880000" cy="3060000"/>
          </a:xfrm>
          <a:prstGeom prst="roundRect">
            <a:avLst>
              <a:gd name="adj" fmla="val 8595"/>
            </a:avLst>
          </a:prstGeom>
          <a:noFill/>
          <a:ln w="9525">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2" name="矩形: 圆角 11"/>
          <p:cNvSpPr/>
          <p:nvPr>
            <p:custDataLst>
              <p:tags r:id="rId8"/>
            </p:custDataLst>
          </p:nvPr>
        </p:nvSpPr>
        <p:spPr>
          <a:xfrm>
            <a:off x="2233384" y="2427223"/>
            <a:ext cx="636835" cy="636835"/>
          </a:xfrm>
          <a:prstGeom prst="round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r>
              <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4</a:t>
            </a: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endPar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endParaRPr>
          </a:p>
        </p:txBody>
      </p:sp>
      <p:sp>
        <p:nvSpPr>
          <p:cNvPr id="18" name="文本框 17"/>
          <p:cNvSpPr txBox="1"/>
          <p:nvPr>
            <p:custDataLst>
              <p:tags r:id="rId9"/>
            </p:custDataLst>
          </p:nvPr>
        </p:nvSpPr>
        <p:spPr>
          <a:xfrm>
            <a:off x="1111802" y="3185452"/>
            <a:ext cx="2831420" cy="707886"/>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300" normalizeH="0" noProof="0" dirty="0">
                <a:ln>
                  <a:noFill/>
                </a:ln>
                <a:solidFill>
                  <a:srgbClr val="3498DB"/>
                </a:solidFill>
                <a:effectLst/>
                <a:uLnTx/>
                <a:uFillTx/>
                <a:latin typeface="微软雅黑" panose="020B0503020204020204" charset="-122"/>
                <a:ea typeface="微软雅黑" panose="020B0503020204020204" charset="-122"/>
              </a:rPr>
              <a:t>深化应急建设，提升安全应急能力</a:t>
            </a:r>
            <a:endParaRPr kumimoji="0" lang="zh-CN" altLang="en-US" sz="2000" b="1" i="0" u="none" strike="noStrike" kern="1200" cap="none" spc="300" normalizeH="0" noProof="0" dirty="0">
              <a:ln>
                <a:noFill/>
              </a:ln>
              <a:solidFill>
                <a:srgbClr val="3498DB"/>
              </a:solidFill>
              <a:effectLst/>
              <a:uLnTx/>
              <a:uFillTx/>
              <a:latin typeface="微软雅黑" panose="020B0503020204020204" charset="-122"/>
              <a:ea typeface="微软雅黑" panose="020B0503020204020204" charset="-122"/>
            </a:endParaRPr>
          </a:p>
        </p:txBody>
      </p:sp>
      <p:sp>
        <p:nvSpPr>
          <p:cNvPr id="21" name="文本框 20"/>
          <p:cNvSpPr txBox="1"/>
          <p:nvPr>
            <p:custDataLst>
              <p:tags r:id="rId10"/>
            </p:custDataLst>
          </p:nvPr>
        </p:nvSpPr>
        <p:spPr>
          <a:xfrm>
            <a:off x="1237802" y="4094762"/>
            <a:ext cx="2628000" cy="1323439"/>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Tx/>
              <a:buAutoNum type="arabicPeriod"/>
              <a:defRPr/>
            </a:pPr>
            <a:r>
              <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完善应急预案</a:t>
            </a: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a:p>
            <a:pPr marL="342900" marR="0" lvl="0" indent="-342900" algn="l" defTabSz="914400" rtl="0" eaLnBrk="1" fontAlgn="auto" latinLnBrk="0" hangingPunct="1">
              <a:lnSpc>
                <a:spcPct val="100000"/>
              </a:lnSpc>
              <a:spcBef>
                <a:spcPts val="0"/>
              </a:spcBef>
              <a:spcAft>
                <a:spcPts val="0"/>
              </a:spcAft>
              <a:buClrTx/>
              <a:buSzTx/>
              <a:buFontTx/>
              <a:buAutoNum type="arabicPeriod"/>
              <a:defRPr/>
            </a:pPr>
            <a:endParaRPr lang="en-US" altLang="zh-CN" sz="1600" spc="150" dirty="0">
              <a:solidFill>
                <a:srgbClr val="000000">
                  <a:lumMod val="50000"/>
                  <a:lumOff val="50000"/>
                </a:srgbClr>
              </a:solidFill>
              <a:latin typeface="微软雅黑" panose="020B0503020204020204" charset="-122"/>
              <a:ea typeface="微软雅黑" panose="020B0503020204020204" charset="-122"/>
            </a:endParaRPr>
          </a:p>
          <a:p>
            <a:pPr marL="342900" marR="0" lvl="0" indent="-342900" algn="l" defTabSz="914400" rtl="0" eaLnBrk="1" fontAlgn="auto" latinLnBrk="0" hangingPunct="1">
              <a:lnSpc>
                <a:spcPct val="100000"/>
              </a:lnSpc>
              <a:spcBef>
                <a:spcPts val="0"/>
              </a:spcBef>
              <a:spcAft>
                <a:spcPts val="0"/>
              </a:spcAft>
              <a:buClrTx/>
              <a:buSzTx/>
              <a:buFontTx/>
              <a:buAutoNum type="arabicPeriod"/>
              <a:defRPr/>
            </a:pPr>
            <a:r>
              <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加强应急保障</a:t>
            </a: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a:p>
            <a:pPr marL="342900" marR="0" lvl="0" indent="-342900" algn="l" defTabSz="914400" rtl="0" eaLnBrk="1" fontAlgn="auto" latinLnBrk="0" hangingPunct="1">
              <a:lnSpc>
                <a:spcPct val="100000"/>
              </a:lnSpc>
              <a:spcBef>
                <a:spcPts val="0"/>
              </a:spcBef>
              <a:spcAft>
                <a:spcPts val="0"/>
              </a:spcAft>
              <a:buClrTx/>
              <a:buSzTx/>
              <a:buFontTx/>
              <a:buAutoNum type="arabicPeriod"/>
              <a:defRPr/>
            </a:pP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a:p>
            <a:pPr marL="342900" marR="0" lvl="0" indent="-342900" algn="l" defTabSz="914400" rtl="0" eaLnBrk="1" fontAlgn="auto" latinLnBrk="0" hangingPunct="1">
              <a:lnSpc>
                <a:spcPct val="100000"/>
              </a:lnSpc>
              <a:spcBef>
                <a:spcPts val="0"/>
              </a:spcBef>
              <a:spcAft>
                <a:spcPts val="0"/>
              </a:spcAft>
              <a:buClrTx/>
              <a:buSzTx/>
              <a:buFontTx/>
              <a:buAutoNum type="arabicPeriod"/>
              <a:defRPr/>
            </a:pPr>
            <a:r>
              <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普及应急知识</a:t>
            </a: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p:txBody>
      </p:sp>
      <p:sp>
        <p:nvSpPr>
          <p:cNvPr id="16" name="矩形: 圆角 15"/>
          <p:cNvSpPr/>
          <p:nvPr>
            <p:custDataLst>
              <p:tags r:id="rId11"/>
            </p:custDataLst>
          </p:nvPr>
        </p:nvSpPr>
        <p:spPr>
          <a:xfrm>
            <a:off x="4665345" y="2767965"/>
            <a:ext cx="2879725" cy="3060065"/>
          </a:xfrm>
          <a:prstGeom prst="roundRect">
            <a:avLst>
              <a:gd name="adj" fmla="val 8595"/>
            </a:avLst>
          </a:prstGeom>
          <a:noFill/>
          <a:ln w="9525">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3" name="矩形: 圆角 12"/>
          <p:cNvSpPr/>
          <p:nvPr>
            <p:custDataLst>
              <p:tags r:id="rId12"/>
            </p:custDataLst>
          </p:nvPr>
        </p:nvSpPr>
        <p:spPr>
          <a:xfrm>
            <a:off x="5786795" y="2427224"/>
            <a:ext cx="636835" cy="636835"/>
          </a:xfrm>
          <a:prstGeom prst="round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r>
              <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5</a:t>
            </a: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endPar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endParaRPr>
          </a:p>
        </p:txBody>
      </p:sp>
      <p:sp>
        <p:nvSpPr>
          <p:cNvPr id="19" name="文本框 18"/>
          <p:cNvSpPr txBox="1"/>
          <p:nvPr>
            <p:custDataLst>
              <p:tags r:id="rId13"/>
            </p:custDataLst>
          </p:nvPr>
        </p:nvSpPr>
        <p:spPr>
          <a:xfrm>
            <a:off x="4685222" y="3219879"/>
            <a:ext cx="2793939" cy="707886"/>
          </a:xfrm>
          <a:prstGeom prst="rect">
            <a:avLst/>
          </a:prstGeom>
          <a:noFill/>
        </p:spPr>
        <p:txBody>
          <a:bodyPr wrap="square" rtlCol="0" anchor="ctr">
            <a:spAutoFit/>
          </a:bodyPr>
          <a:lstStyle/>
          <a:p>
            <a:pPr algn="ctr">
              <a:defRPr/>
            </a:pPr>
            <a:r>
              <a:rPr lang="zh-CN" altLang="en-US" sz="2000" b="1" spc="300" dirty="0">
                <a:solidFill>
                  <a:srgbClr val="1AA3AA"/>
                </a:solidFill>
                <a:latin typeface="微软雅黑" panose="020B0503020204020204" charset="-122"/>
                <a:ea typeface="微软雅黑" panose="020B0503020204020204" charset="-122"/>
              </a:rPr>
              <a:t>加快信息化建设，提高科技保障水平</a:t>
            </a:r>
            <a:endParaRPr lang="zh-CN" altLang="en-US" sz="2000" b="1" spc="300" dirty="0">
              <a:solidFill>
                <a:srgbClr val="1AA3AA"/>
              </a:solidFill>
              <a:latin typeface="微软雅黑" panose="020B0503020204020204" charset="-122"/>
              <a:ea typeface="微软雅黑" panose="020B0503020204020204" charset="-122"/>
            </a:endParaRPr>
          </a:p>
        </p:txBody>
      </p:sp>
      <p:sp>
        <p:nvSpPr>
          <p:cNvPr id="36" name="文本框 35"/>
          <p:cNvSpPr txBox="1"/>
          <p:nvPr>
            <p:custDataLst>
              <p:tags r:id="rId14"/>
            </p:custDataLst>
          </p:nvPr>
        </p:nvSpPr>
        <p:spPr>
          <a:xfrm>
            <a:off x="4665345" y="4094762"/>
            <a:ext cx="2931564" cy="1323439"/>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defRPr/>
            </a:pPr>
            <a:r>
              <a:rPr lang="en-US" altLang="zh-CN" sz="1600" spc="150" dirty="0">
                <a:solidFill>
                  <a:srgbClr val="000000">
                    <a:lumMod val="50000"/>
                    <a:lumOff val="50000"/>
                  </a:srgbClr>
                </a:solidFill>
                <a:latin typeface="微软雅黑" panose="020B0503020204020204" charset="-122"/>
                <a:ea typeface="微软雅黑" panose="020B0503020204020204" charset="-122"/>
              </a:rPr>
              <a:t>1.</a:t>
            </a:r>
            <a:r>
              <a:rPr lang="zh-CN" altLang="en-US" sz="1600" spc="150" dirty="0">
                <a:solidFill>
                  <a:srgbClr val="000000">
                    <a:lumMod val="50000"/>
                    <a:lumOff val="50000"/>
                  </a:srgbClr>
                </a:solidFill>
                <a:latin typeface="微软雅黑" panose="020B0503020204020204" charset="-122"/>
                <a:ea typeface="微软雅黑" panose="020B0503020204020204" charset="-122"/>
              </a:rPr>
              <a:t>完善运营监控系统</a:t>
            </a: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a:p>
            <a:pPr marR="0" lvl="0" algn="l" defTabSz="914400" rtl="0" eaLnBrk="1" fontAlgn="auto" latinLnBrk="0" hangingPunct="1">
              <a:lnSpc>
                <a:spcPct val="100000"/>
              </a:lnSpc>
              <a:spcBef>
                <a:spcPts val="0"/>
              </a:spcBef>
              <a:spcAft>
                <a:spcPts val="0"/>
              </a:spcAft>
              <a:buClrTx/>
              <a:buSzTx/>
              <a:defRPr/>
            </a:pP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a:p>
            <a:pPr marR="0" lvl="0" algn="l" defTabSz="914400" rtl="0" eaLnBrk="1" fontAlgn="auto" latinLnBrk="0" hangingPunct="1">
              <a:lnSpc>
                <a:spcPct val="100000"/>
              </a:lnSpc>
              <a:spcBef>
                <a:spcPts val="0"/>
              </a:spcBef>
              <a:spcAft>
                <a:spcPts val="0"/>
              </a:spcAft>
              <a:buClrTx/>
              <a:buSzTx/>
              <a:defRPr/>
            </a:pPr>
            <a:r>
              <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2.</a:t>
            </a:r>
            <a:r>
              <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鼓励建立集中式指挥中心</a:t>
            </a: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a:p>
            <a:pPr marR="0" lvl="0" algn="l" defTabSz="914400" rtl="0" eaLnBrk="1" fontAlgn="auto" latinLnBrk="0" hangingPunct="1">
              <a:lnSpc>
                <a:spcPct val="100000"/>
              </a:lnSpc>
              <a:spcBef>
                <a:spcPts val="0"/>
              </a:spcBef>
              <a:spcAft>
                <a:spcPts val="0"/>
              </a:spcAft>
              <a:buClrTx/>
              <a:buSzTx/>
              <a:defRPr/>
            </a:pP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a:p>
            <a:pPr marR="0" lvl="0" algn="l" defTabSz="914400" rtl="0" eaLnBrk="1" fontAlgn="auto" latinLnBrk="0" hangingPunct="1">
              <a:lnSpc>
                <a:spcPct val="100000"/>
              </a:lnSpc>
              <a:spcBef>
                <a:spcPts val="0"/>
              </a:spcBef>
              <a:spcAft>
                <a:spcPts val="0"/>
              </a:spcAft>
              <a:buClrTx/>
              <a:buSzTx/>
              <a:defRPr/>
            </a:pPr>
            <a:r>
              <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3.</a:t>
            </a:r>
            <a:r>
              <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建立信息发布平台</a:t>
            </a: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p:txBody>
      </p:sp>
      <p:sp>
        <p:nvSpPr>
          <p:cNvPr id="17" name="矩形: 圆角 16"/>
          <p:cNvSpPr/>
          <p:nvPr>
            <p:custDataLst>
              <p:tags r:id="rId15"/>
            </p:custDataLst>
          </p:nvPr>
        </p:nvSpPr>
        <p:spPr>
          <a:xfrm>
            <a:off x="8238490" y="2767965"/>
            <a:ext cx="2879725" cy="3060700"/>
          </a:xfrm>
          <a:prstGeom prst="roundRect">
            <a:avLst>
              <a:gd name="adj" fmla="val 8595"/>
            </a:avLst>
          </a:prstGeom>
          <a:noFill/>
          <a:ln w="9525">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4" name="矩形: 圆角 13"/>
          <p:cNvSpPr/>
          <p:nvPr>
            <p:custDataLst>
              <p:tags r:id="rId16"/>
            </p:custDataLst>
          </p:nvPr>
        </p:nvSpPr>
        <p:spPr>
          <a:xfrm>
            <a:off x="9359882" y="2427224"/>
            <a:ext cx="636835" cy="636835"/>
          </a:xfrm>
          <a:prstGeom prst="round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r>
              <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6</a:t>
            </a: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endPar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endParaRPr>
          </a:p>
        </p:txBody>
      </p:sp>
      <p:sp>
        <p:nvSpPr>
          <p:cNvPr id="20" name="文本框 19"/>
          <p:cNvSpPr txBox="1"/>
          <p:nvPr>
            <p:custDataLst>
              <p:tags r:id="rId17"/>
            </p:custDataLst>
          </p:nvPr>
        </p:nvSpPr>
        <p:spPr>
          <a:xfrm>
            <a:off x="8403931" y="3184685"/>
            <a:ext cx="2548736" cy="707886"/>
          </a:xfrm>
          <a:prstGeom prst="rect">
            <a:avLst/>
          </a:prstGeom>
          <a:noFill/>
        </p:spPr>
        <p:txBody>
          <a:bodyPr wrap="square" rtlCol="0" anchor="ctr">
            <a:spAutoFit/>
          </a:bodyPr>
          <a:lstStyle/>
          <a:p>
            <a:pPr marR="0" lvl="0" indent="0" algn="ctr" fontAlgn="auto">
              <a:lnSpc>
                <a:spcPct val="100000"/>
              </a:lnSpc>
              <a:spcBef>
                <a:spcPts val="0"/>
              </a:spcBef>
              <a:spcAft>
                <a:spcPts val="0"/>
              </a:spcAft>
              <a:buClrTx/>
              <a:buSzTx/>
              <a:buFontTx/>
              <a:buNone/>
              <a:defRPr/>
            </a:pPr>
            <a:r>
              <a:rPr lang="zh-CN" altLang="en-US" sz="2000" b="1" spc="300" dirty="0">
                <a:solidFill>
                  <a:srgbClr val="9BBB59"/>
                </a:solidFill>
                <a:latin typeface="微软雅黑" panose="020B0503020204020204" charset="-122"/>
                <a:ea typeface="微软雅黑" panose="020B0503020204020204" charset="-122"/>
              </a:rPr>
              <a:t>强化协同保障，营造安全运营环境</a:t>
            </a:r>
            <a:endParaRPr lang="zh-CN" altLang="en-US" sz="2000" b="1" spc="300" dirty="0">
              <a:solidFill>
                <a:srgbClr val="9BBB59"/>
              </a:solidFill>
              <a:latin typeface="微软雅黑" panose="020B0503020204020204" charset="-122"/>
              <a:ea typeface="微软雅黑" panose="020B0503020204020204" charset="-122"/>
            </a:endParaRPr>
          </a:p>
        </p:txBody>
      </p:sp>
      <p:sp>
        <p:nvSpPr>
          <p:cNvPr id="39" name="文本框 38"/>
          <p:cNvSpPr txBox="1"/>
          <p:nvPr>
            <p:custDataLst>
              <p:tags r:id="rId18"/>
            </p:custDataLst>
          </p:nvPr>
        </p:nvSpPr>
        <p:spPr>
          <a:xfrm>
            <a:off x="8315153" y="4112645"/>
            <a:ext cx="2720071"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600" spc="150" dirty="0">
                <a:solidFill>
                  <a:srgbClr val="000000">
                    <a:lumMod val="50000"/>
                    <a:lumOff val="50000"/>
                  </a:srgbClr>
                </a:solidFill>
                <a:latin typeface="微软雅黑" panose="020B0503020204020204" charset="-122"/>
                <a:ea typeface="微软雅黑" panose="020B0503020204020204" charset="-122"/>
              </a:rPr>
              <a:t>1.</a:t>
            </a:r>
            <a:r>
              <a:rPr lang="zh-CN" altLang="en-US" sz="1600" spc="150" dirty="0">
                <a:solidFill>
                  <a:srgbClr val="000000">
                    <a:lumMod val="50000"/>
                    <a:lumOff val="50000"/>
                  </a:srgbClr>
                </a:solidFill>
                <a:latin typeface="微软雅黑" panose="020B0503020204020204" charset="-122"/>
                <a:ea typeface="微软雅黑" panose="020B0503020204020204" charset="-122"/>
              </a:rPr>
              <a:t>规范安全保护区管理</a:t>
            </a:r>
            <a:endParaRPr lang="en-US" altLang="zh-CN" sz="1600" spc="150" dirty="0">
              <a:solidFill>
                <a:srgbClr val="000000">
                  <a:lumMod val="50000"/>
                  <a:lumOff val="50000"/>
                </a:srgbClr>
              </a:solidFill>
              <a:latin typeface="微软雅黑" panose="020B0503020204020204" charset="-122"/>
              <a:ea typeface="微软雅黑" panose="020B0503020204020204" charset="-122"/>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1600" spc="150" dirty="0">
              <a:solidFill>
                <a:srgbClr val="000000">
                  <a:lumMod val="50000"/>
                  <a:lumOff val="50000"/>
                </a:srgbClr>
              </a:solidFill>
              <a:latin typeface="微软雅黑" panose="020B0503020204020204" charset="-122"/>
              <a:ea typeface="微软雅黑" panose="020B050302020402020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1600" spc="150" dirty="0">
                <a:solidFill>
                  <a:srgbClr val="000000">
                    <a:lumMod val="50000"/>
                    <a:lumOff val="50000"/>
                  </a:srgbClr>
                </a:solidFill>
                <a:latin typeface="微软雅黑" panose="020B0503020204020204" charset="-122"/>
                <a:ea typeface="微软雅黑" panose="020B0503020204020204" charset="-122"/>
              </a:rPr>
              <a:t>2.</a:t>
            </a:r>
            <a:r>
              <a:rPr lang="zh-CN" altLang="en-US" sz="1600" spc="150" dirty="0">
                <a:solidFill>
                  <a:srgbClr val="000000">
                    <a:lumMod val="50000"/>
                    <a:lumOff val="50000"/>
                  </a:srgbClr>
                </a:solidFill>
                <a:latin typeface="微软雅黑" panose="020B0503020204020204" charset="-122"/>
                <a:ea typeface="微软雅黑" panose="020B0503020204020204" charset="-122"/>
              </a:rPr>
              <a:t>强化公共安全防范</a:t>
            </a:r>
            <a:endParaRPr lang="en-US" altLang="zh-CN" sz="1600" spc="150" dirty="0">
              <a:solidFill>
                <a:srgbClr val="000000">
                  <a:lumMod val="50000"/>
                  <a:lumOff val="50000"/>
                </a:srgbClr>
              </a:solidFill>
              <a:latin typeface="微软雅黑" panose="020B0503020204020204" charset="-122"/>
              <a:ea typeface="微软雅黑" panose="020B0503020204020204" charset="-122"/>
            </a:endParaRPr>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sz="1600" spc="150" dirty="0">
              <a:solidFill>
                <a:srgbClr val="000000">
                  <a:lumMod val="50000"/>
                  <a:lumOff val="50000"/>
                </a:srgbClr>
              </a:solidFill>
              <a:latin typeface="微软雅黑" panose="020B0503020204020204" charset="-122"/>
              <a:ea typeface="微软雅黑" panose="020B050302020402020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1600" spc="150" dirty="0">
                <a:solidFill>
                  <a:srgbClr val="000000">
                    <a:lumMod val="50000"/>
                    <a:lumOff val="50000"/>
                  </a:srgbClr>
                </a:solidFill>
                <a:latin typeface="微软雅黑" panose="020B0503020204020204" charset="-122"/>
                <a:ea typeface="微软雅黑" panose="020B0503020204020204" charset="-122"/>
              </a:rPr>
              <a:t>3.</a:t>
            </a:r>
            <a:r>
              <a:rPr lang="zh-CN" altLang="en-US" sz="1600" spc="150" dirty="0">
                <a:solidFill>
                  <a:srgbClr val="000000">
                    <a:lumMod val="50000"/>
                    <a:lumOff val="50000"/>
                  </a:srgbClr>
                </a:solidFill>
                <a:latin typeface="微软雅黑" panose="020B0503020204020204" charset="-122"/>
                <a:ea typeface="微软雅黑" panose="020B0503020204020204" charset="-122"/>
              </a:rPr>
              <a:t>加强乘客安全检查</a:t>
            </a:r>
            <a:endParaRPr lang="en-US" altLang="zh-CN" sz="1600" spc="150" dirty="0">
              <a:solidFill>
                <a:srgbClr val="000000">
                  <a:lumMod val="50000"/>
                  <a:lumOff val="50000"/>
                </a:srgbClr>
              </a:solidFill>
              <a:latin typeface="微软雅黑" panose="020B0503020204020204" charset="-122"/>
              <a:ea typeface="微软雅黑" panose="020B0503020204020204" charset="-122"/>
            </a:endParaRPr>
          </a:p>
        </p:txBody>
      </p:sp>
    </p:spTree>
    <p:custDataLst>
      <p:tags r:id="rId19"/>
    </p:custData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3"/>
          <p:cNvSpPr>
            <a:spLocks noChangeArrowheads="1"/>
          </p:cNvSpPr>
          <p:nvPr>
            <p:custDataLst>
              <p:tags r:id="rId1"/>
            </p:custDataLst>
          </p:nvPr>
        </p:nvSpPr>
        <p:spPr bwMode="auto">
          <a:xfrm>
            <a:off x="959658" y="773346"/>
            <a:ext cx="3989532"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nchor="ctr" anchorCtr="0">
            <a:normAutofit fontScale="97500"/>
          </a:bodyPr>
          <a:lstStyle>
            <a:lvl1pPr>
              <a:spcBef>
                <a:spcPct val="20000"/>
              </a:spcBef>
              <a:buFont typeface="Arial" panose="020B0604020202020204" pitchFamily="34" charset="0"/>
              <a:buChar char="•"/>
              <a:defRPr sz="3200">
                <a:solidFill>
                  <a:srgbClr val="000000"/>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rgbClr val="000000"/>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rgbClr val="000000"/>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9pPr>
          </a:lstStyle>
          <a:p>
            <a:pPr lvl="0">
              <a:spcBef>
                <a:spcPct val="0"/>
              </a:spcBef>
              <a:buNone/>
              <a:defRPr/>
            </a:pPr>
            <a:r>
              <a:rPr lang="zh-CN" altLang="en-US" b="1" spc="300" dirty="0">
                <a:solidFill>
                  <a:srgbClr val="000000">
                    <a:lumMod val="65000"/>
                    <a:lumOff val="35000"/>
                  </a:srgbClr>
                </a:solidFill>
                <a:cs typeface="Arial" panose="020B0604020202020204" pitchFamily="34" charset="0"/>
                <a:sym typeface="Impact" panose="020B0806030902050204" pitchFamily="34" charset="0"/>
              </a:rPr>
              <a:t>二</a:t>
            </a:r>
            <a:r>
              <a:rPr lang="zh-CN" altLang="en-US" b="1" spc="300" dirty="0">
                <a:solidFill>
                  <a:srgbClr val="000000">
                    <a:lumMod val="65000"/>
                    <a:lumOff val="35000"/>
                  </a:srgbClr>
                </a:solidFill>
                <a:latin typeface="微软雅黑" panose="020B0503020204020204" charset="-122"/>
                <a:ea typeface="微软雅黑" panose="020B0503020204020204" charset="-122"/>
                <a:cs typeface="Arial" panose="020B0604020202020204" pitchFamily="34" charset="0"/>
                <a:sym typeface="Impact" panose="020B0806030902050204" pitchFamily="34" charset="0"/>
              </a:rPr>
              <a:t>、主要任务</a:t>
            </a:r>
            <a:endParaRPr lang="zh-CN" altLang="en-US" b="1" spc="300" dirty="0">
              <a:solidFill>
                <a:srgbClr val="000000">
                  <a:lumMod val="65000"/>
                  <a:lumOff val="35000"/>
                </a:srgbClr>
              </a:solidFill>
              <a:latin typeface="微软雅黑" panose="020B0503020204020204" charset="-122"/>
              <a:ea typeface="微软雅黑" panose="020B0503020204020204" charset="-122"/>
              <a:cs typeface="Arial" panose="020B0604020202020204" pitchFamily="34" charset="0"/>
              <a:sym typeface="Impact" panose="020B0806030902050204" pitchFamily="34" charset="0"/>
            </a:endParaRPr>
          </a:p>
        </p:txBody>
      </p:sp>
      <p:sp>
        <p:nvSpPr>
          <p:cNvPr id="30" name="矩形 29"/>
          <p:cNvSpPr/>
          <p:nvPr>
            <p:custDataLst>
              <p:tags r:id="rId2"/>
            </p:custDataLst>
          </p:nvPr>
        </p:nvSpPr>
        <p:spPr>
          <a:xfrm>
            <a:off x="0" y="841158"/>
            <a:ext cx="102947" cy="474017"/>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31" name="流程图: 延期 30"/>
          <p:cNvSpPr/>
          <p:nvPr>
            <p:custDataLst>
              <p:tags r:id="rId3"/>
            </p:custDataLst>
          </p:nvPr>
        </p:nvSpPr>
        <p:spPr>
          <a:xfrm>
            <a:off x="176945" y="829517"/>
            <a:ext cx="483852" cy="474017"/>
          </a:xfrm>
          <a:prstGeom prst="flowChartDelay">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32" name="椭圆 31"/>
          <p:cNvSpPr/>
          <p:nvPr>
            <p:custDataLst>
              <p:tags r:id="rId4"/>
            </p:custDataLst>
          </p:nvPr>
        </p:nvSpPr>
        <p:spPr>
          <a:xfrm>
            <a:off x="10432497" y="885086"/>
            <a:ext cx="193080" cy="193080"/>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33" name="椭圆 32"/>
          <p:cNvSpPr/>
          <p:nvPr>
            <p:custDataLst>
              <p:tags r:id="rId5"/>
            </p:custDataLst>
          </p:nvPr>
        </p:nvSpPr>
        <p:spPr>
          <a:xfrm>
            <a:off x="10685590" y="885086"/>
            <a:ext cx="193080" cy="193080"/>
          </a:xfrm>
          <a:prstGeom prst="ellipse">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34" name="椭圆 33"/>
          <p:cNvSpPr/>
          <p:nvPr>
            <p:custDataLst>
              <p:tags r:id="rId6"/>
            </p:custDataLst>
          </p:nvPr>
        </p:nvSpPr>
        <p:spPr>
          <a:xfrm>
            <a:off x="10938684" y="885086"/>
            <a:ext cx="193080" cy="193080"/>
          </a:xfrm>
          <a:prstGeom prst="ellipse">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15" name="矩形: 圆角 14"/>
          <p:cNvSpPr/>
          <p:nvPr>
            <p:custDataLst>
              <p:tags r:id="rId7"/>
            </p:custDataLst>
          </p:nvPr>
        </p:nvSpPr>
        <p:spPr>
          <a:xfrm>
            <a:off x="1111802" y="2768267"/>
            <a:ext cx="3756590" cy="3060000"/>
          </a:xfrm>
          <a:prstGeom prst="roundRect">
            <a:avLst>
              <a:gd name="adj" fmla="val 8595"/>
            </a:avLst>
          </a:prstGeom>
          <a:noFill/>
          <a:ln w="9525">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2" name="矩形: 圆角 11"/>
          <p:cNvSpPr/>
          <p:nvPr>
            <p:custDataLst>
              <p:tags r:id="rId8"/>
            </p:custDataLst>
          </p:nvPr>
        </p:nvSpPr>
        <p:spPr>
          <a:xfrm>
            <a:off x="2582851" y="2362196"/>
            <a:ext cx="743145" cy="728484"/>
          </a:xfrm>
          <a:prstGeom prst="round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r>
              <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7</a:t>
            </a: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endPar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endParaRPr>
          </a:p>
        </p:txBody>
      </p:sp>
      <p:sp>
        <p:nvSpPr>
          <p:cNvPr id="18" name="文本框 17"/>
          <p:cNvSpPr txBox="1"/>
          <p:nvPr>
            <p:custDataLst>
              <p:tags r:id="rId9"/>
            </p:custDataLst>
          </p:nvPr>
        </p:nvSpPr>
        <p:spPr>
          <a:xfrm>
            <a:off x="1111802" y="3185452"/>
            <a:ext cx="3643078" cy="707886"/>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300" normalizeH="0" noProof="0" dirty="0">
                <a:ln>
                  <a:noFill/>
                </a:ln>
                <a:solidFill>
                  <a:srgbClr val="3498DB"/>
                </a:solidFill>
                <a:effectLst/>
                <a:uLnTx/>
                <a:uFillTx/>
                <a:latin typeface="微软雅黑" panose="020B0503020204020204" charset="-122"/>
                <a:ea typeface="微软雅黑" panose="020B0503020204020204" charset="-122"/>
              </a:rPr>
              <a:t>以需求为导向，提升运营服务水平</a:t>
            </a:r>
            <a:endParaRPr kumimoji="0" lang="zh-CN" altLang="en-US" sz="2000" b="1" i="0" u="none" strike="noStrike" kern="1200" cap="none" spc="300" normalizeH="0" noProof="0" dirty="0">
              <a:ln>
                <a:noFill/>
              </a:ln>
              <a:solidFill>
                <a:srgbClr val="3498DB"/>
              </a:solidFill>
              <a:effectLst/>
              <a:uLnTx/>
              <a:uFillTx/>
              <a:latin typeface="微软雅黑" panose="020B0503020204020204" charset="-122"/>
              <a:ea typeface="微软雅黑" panose="020B0503020204020204" charset="-122"/>
            </a:endParaRPr>
          </a:p>
        </p:txBody>
      </p:sp>
      <p:sp>
        <p:nvSpPr>
          <p:cNvPr id="21" name="文本框 20"/>
          <p:cNvSpPr txBox="1"/>
          <p:nvPr>
            <p:custDataLst>
              <p:tags r:id="rId10"/>
            </p:custDataLst>
          </p:nvPr>
        </p:nvSpPr>
        <p:spPr>
          <a:xfrm>
            <a:off x="1559419" y="4082883"/>
            <a:ext cx="2628000" cy="1323439"/>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Tx/>
              <a:buAutoNum type="arabicPeriod"/>
              <a:defRPr/>
            </a:pPr>
            <a:r>
              <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开展一体化运输服务</a:t>
            </a: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a:p>
            <a:pPr marL="342900" marR="0" lvl="0" indent="-342900" algn="l" defTabSz="914400" rtl="0" eaLnBrk="1" fontAlgn="auto" latinLnBrk="0" hangingPunct="1">
              <a:lnSpc>
                <a:spcPct val="100000"/>
              </a:lnSpc>
              <a:spcBef>
                <a:spcPts val="0"/>
              </a:spcBef>
              <a:spcAft>
                <a:spcPts val="0"/>
              </a:spcAft>
              <a:buClrTx/>
              <a:buSzTx/>
              <a:buFontTx/>
              <a:buAutoNum type="arabicPeriod"/>
              <a:defRPr/>
            </a:pPr>
            <a:endParaRPr lang="en-US" altLang="zh-CN" sz="1600" spc="150" dirty="0">
              <a:solidFill>
                <a:srgbClr val="000000">
                  <a:lumMod val="50000"/>
                  <a:lumOff val="50000"/>
                </a:srgbClr>
              </a:solidFill>
              <a:latin typeface="微软雅黑" panose="020B0503020204020204" charset="-122"/>
              <a:ea typeface="微软雅黑" panose="020B0503020204020204" charset="-122"/>
            </a:endParaRPr>
          </a:p>
          <a:p>
            <a:pPr marL="342900" marR="0" lvl="0" indent="-342900" algn="l" defTabSz="914400" rtl="0" eaLnBrk="1" fontAlgn="auto" latinLnBrk="0" hangingPunct="1">
              <a:lnSpc>
                <a:spcPct val="100000"/>
              </a:lnSpc>
              <a:spcBef>
                <a:spcPts val="0"/>
              </a:spcBef>
              <a:spcAft>
                <a:spcPts val="0"/>
              </a:spcAft>
              <a:buClrTx/>
              <a:buSzTx/>
              <a:buFontTx/>
              <a:buAutoNum type="arabicPeriod"/>
              <a:defRPr/>
            </a:pPr>
            <a:r>
              <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加强服务质量考评</a:t>
            </a: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a:p>
            <a:pPr marL="342900" marR="0" lvl="0" indent="-342900" algn="l" defTabSz="914400" rtl="0" eaLnBrk="1" fontAlgn="auto" latinLnBrk="0" hangingPunct="1">
              <a:lnSpc>
                <a:spcPct val="100000"/>
              </a:lnSpc>
              <a:spcBef>
                <a:spcPts val="0"/>
              </a:spcBef>
              <a:spcAft>
                <a:spcPts val="0"/>
              </a:spcAft>
              <a:buClrTx/>
              <a:buSzTx/>
              <a:buFontTx/>
              <a:buAutoNum type="arabicPeriod"/>
              <a:defRPr/>
            </a:pP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a:p>
            <a:pPr marL="342900" marR="0" lvl="0" indent="-342900" algn="l" defTabSz="914400" rtl="0" eaLnBrk="1" fontAlgn="auto" latinLnBrk="0" hangingPunct="1">
              <a:lnSpc>
                <a:spcPct val="100000"/>
              </a:lnSpc>
              <a:spcBef>
                <a:spcPts val="0"/>
              </a:spcBef>
              <a:spcAft>
                <a:spcPts val="0"/>
              </a:spcAft>
              <a:buClrTx/>
              <a:buSzTx/>
              <a:buFontTx/>
              <a:buAutoNum type="arabicPeriod"/>
              <a:defRPr/>
            </a:pPr>
            <a:r>
              <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健全社会监督机制</a:t>
            </a: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p:txBody>
      </p:sp>
    </p:spTree>
    <p:custDataLst>
      <p:tags r:id="rId11"/>
    </p:custData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3"/>
          <p:cNvSpPr>
            <a:spLocks noChangeArrowheads="1"/>
          </p:cNvSpPr>
          <p:nvPr>
            <p:custDataLst>
              <p:tags r:id="rId1"/>
            </p:custDataLst>
          </p:nvPr>
        </p:nvSpPr>
        <p:spPr bwMode="auto">
          <a:xfrm>
            <a:off x="959658" y="773346"/>
            <a:ext cx="3989532"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nchor="ctr" anchorCtr="0">
            <a:normAutofit fontScale="97500"/>
          </a:bodyPr>
          <a:lstStyle>
            <a:lvl1pPr>
              <a:spcBef>
                <a:spcPct val="20000"/>
              </a:spcBef>
              <a:buFont typeface="Arial" panose="020B0604020202020204" pitchFamily="34" charset="0"/>
              <a:buChar char="•"/>
              <a:defRPr sz="3200">
                <a:solidFill>
                  <a:srgbClr val="000000"/>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rgbClr val="000000"/>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rgbClr val="000000"/>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9pPr>
          </a:lstStyle>
          <a:p>
            <a:pPr lvl="0">
              <a:spcBef>
                <a:spcPct val="0"/>
              </a:spcBef>
              <a:buNone/>
              <a:defRPr/>
            </a:pPr>
            <a:r>
              <a:rPr lang="zh-CN" altLang="en-US" b="1" spc="300" dirty="0">
                <a:solidFill>
                  <a:srgbClr val="000000">
                    <a:lumMod val="65000"/>
                    <a:lumOff val="35000"/>
                  </a:srgbClr>
                </a:solidFill>
                <a:latin typeface="微软雅黑" panose="020B0503020204020204" charset="-122"/>
                <a:ea typeface="微软雅黑" panose="020B0503020204020204" charset="-122"/>
                <a:cs typeface="Arial" panose="020B0604020202020204" pitchFamily="34" charset="0"/>
                <a:sym typeface="Impact" panose="020B0806030902050204" pitchFamily="34" charset="0"/>
              </a:rPr>
              <a:t>三、保障措施</a:t>
            </a:r>
            <a:endParaRPr lang="zh-CN" altLang="en-US" b="1" spc="300" dirty="0">
              <a:solidFill>
                <a:srgbClr val="000000">
                  <a:lumMod val="65000"/>
                  <a:lumOff val="35000"/>
                </a:srgbClr>
              </a:solidFill>
              <a:latin typeface="微软雅黑" panose="020B0503020204020204" charset="-122"/>
              <a:ea typeface="微软雅黑" panose="020B0503020204020204" charset="-122"/>
              <a:cs typeface="Arial" panose="020B0604020202020204" pitchFamily="34" charset="0"/>
              <a:sym typeface="Impact" panose="020B0806030902050204" pitchFamily="34" charset="0"/>
            </a:endParaRPr>
          </a:p>
        </p:txBody>
      </p:sp>
      <p:sp>
        <p:nvSpPr>
          <p:cNvPr id="30" name="矩形 29"/>
          <p:cNvSpPr/>
          <p:nvPr>
            <p:custDataLst>
              <p:tags r:id="rId2"/>
            </p:custDataLst>
          </p:nvPr>
        </p:nvSpPr>
        <p:spPr>
          <a:xfrm>
            <a:off x="0" y="841158"/>
            <a:ext cx="102947" cy="474017"/>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31" name="流程图: 延期 30"/>
          <p:cNvSpPr/>
          <p:nvPr>
            <p:custDataLst>
              <p:tags r:id="rId3"/>
            </p:custDataLst>
          </p:nvPr>
        </p:nvSpPr>
        <p:spPr>
          <a:xfrm>
            <a:off x="176945" y="829517"/>
            <a:ext cx="483852" cy="474017"/>
          </a:xfrm>
          <a:prstGeom prst="flowChartDelay">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32" name="椭圆 31"/>
          <p:cNvSpPr/>
          <p:nvPr>
            <p:custDataLst>
              <p:tags r:id="rId4"/>
            </p:custDataLst>
          </p:nvPr>
        </p:nvSpPr>
        <p:spPr>
          <a:xfrm>
            <a:off x="10432497" y="885086"/>
            <a:ext cx="193080" cy="193080"/>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33" name="椭圆 32"/>
          <p:cNvSpPr/>
          <p:nvPr>
            <p:custDataLst>
              <p:tags r:id="rId5"/>
            </p:custDataLst>
          </p:nvPr>
        </p:nvSpPr>
        <p:spPr>
          <a:xfrm>
            <a:off x="10685590" y="885086"/>
            <a:ext cx="193080" cy="193080"/>
          </a:xfrm>
          <a:prstGeom prst="ellipse">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34" name="椭圆 33"/>
          <p:cNvSpPr/>
          <p:nvPr>
            <p:custDataLst>
              <p:tags r:id="rId6"/>
            </p:custDataLst>
          </p:nvPr>
        </p:nvSpPr>
        <p:spPr>
          <a:xfrm>
            <a:off x="10938684" y="885086"/>
            <a:ext cx="193080" cy="193080"/>
          </a:xfrm>
          <a:prstGeom prst="ellipse">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15" name="矩形: 圆角 14"/>
          <p:cNvSpPr/>
          <p:nvPr>
            <p:custDataLst>
              <p:tags r:id="rId7"/>
            </p:custDataLst>
          </p:nvPr>
        </p:nvSpPr>
        <p:spPr>
          <a:xfrm>
            <a:off x="1160959" y="2768030"/>
            <a:ext cx="2880000" cy="3060000"/>
          </a:xfrm>
          <a:prstGeom prst="roundRect">
            <a:avLst>
              <a:gd name="adj" fmla="val 8595"/>
            </a:avLst>
          </a:prstGeom>
          <a:noFill/>
          <a:ln w="9525">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2" name="矩形: 圆角 11"/>
          <p:cNvSpPr/>
          <p:nvPr>
            <p:custDataLst>
              <p:tags r:id="rId8"/>
            </p:custDataLst>
          </p:nvPr>
        </p:nvSpPr>
        <p:spPr>
          <a:xfrm>
            <a:off x="2233384" y="2427224"/>
            <a:ext cx="636835" cy="636835"/>
          </a:xfrm>
          <a:prstGeom prst="round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r>
              <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1</a:t>
            </a: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endPar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endParaRPr>
          </a:p>
        </p:txBody>
      </p:sp>
      <p:sp>
        <p:nvSpPr>
          <p:cNvPr id="18" name="文本框 17"/>
          <p:cNvSpPr txBox="1"/>
          <p:nvPr>
            <p:custDataLst>
              <p:tags r:id="rId9"/>
            </p:custDataLst>
          </p:nvPr>
        </p:nvSpPr>
        <p:spPr>
          <a:xfrm>
            <a:off x="1386205" y="3185238"/>
            <a:ext cx="2352409" cy="461665"/>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300" normalizeH="0" noProof="0" dirty="0">
                <a:ln>
                  <a:noFill/>
                </a:ln>
                <a:solidFill>
                  <a:srgbClr val="3498DB"/>
                </a:solidFill>
                <a:effectLst/>
                <a:uLnTx/>
                <a:uFillTx/>
                <a:latin typeface="微软雅黑" panose="020B0503020204020204" charset="-122"/>
                <a:ea typeface="微软雅黑" panose="020B0503020204020204" charset="-122"/>
              </a:rPr>
              <a:t>加强组织领导</a:t>
            </a:r>
            <a:endParaRPr kumimoji="0" lang="zh-CN" altLang="en-US" sz="2400" b="1" i="0" u="none" strike="noStrike" kern="1200" cap="none" spc="300" normalizeH="0" noProof="0" dirty="0">
              <a:ln>
                <a:noFill/>
              </a:ln>
              <a:solidFill>
                <a:srgbClr val="3498DB"/>
              </a:solidFill>
              <a:effectLst/>
              <a:uLnTx/>
              <a:uFillTx/>
              <a:latin typeface="微软雅黑" panose="020B0503020204020204" charset="-122"/>
              <a:ea typeface="微软雅黑" panose="020B0503020204020204" charset="-122"/>
            </a:endParaRPr>
          </a:p>
        </p:txBody>
      </p:sp>
      <p:sp>
        <p:nvSpPr>
          <p:cNvPr id="21" name="文本框 20"/>
          <p:cNvSpPr txBox="1"/>
          <p:nvPr>
            <p:custDataLst>
              <p:tags r:id="rId10"/>
            </p:custDataLst>
          </p:nvPr>
        </p:nvSpPr>
        <p:spPr>
          <a:xfrm>
            <a:off x="1248409" y="3804285"/>
            <a:ext cx="2705101" cy="20621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城市轨道交通运营安全管理工作事关民生、社会关注度高，各地交通运输主管部门要提高认识、高度重视，切实加强领导，做好相关工作，会同有关部门把安全监管措施落到实处。</a:t>
            </a: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p:txBody>
      </p:sp>
      <p:sp>
        <p:nvSpPr>
          <p:cNvPr id="16" name="矩形: 圆角 15"/>
          <p:cNvSpPr/>
          <p:nvPr>
            <p:custDataLst>
              <p:tags r:id="rId11"/>
            </p:custDataLst>
          </p:nvPr>
        </p:nvSpPr>
        <p:spPr>
          <a:xfrm>
            <a:off x="4665345" y="2767965"/>
            <a:ext cx="2879725" cy="3060065"/>
          </a:xfrm>
          <a:prstGeom prst="roundRect">
            <a:avLst>
              <a:gd name="adj" fmla="val 8595"/>
            </a:avLst>
          </a:prstGeom>
          <a:noFill/>
          <a:ln w="9525">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3" name="矩形: 圆角 12"/>
          <p:cNvSpPr/>
          <p:nvPr>
            <p:custDataLst>
              <p:tags r:id="rId12"/>
            </p:custDataLst>
          </p:nvPr>
        </p:nvSpPr>
        <p:spPr>
          <a:xfrm>
            <a:off x="5786795" y="2427224"/>
            <a:ext cx="636835" cy="636835"/>
          </a:xfrm>
          <a:prstGeom prst="round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r>
              <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2</a:t>
            </a: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endPar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endParaRPr>
          </a:p>
        </p:txBody>
      </p:sp>
      <p:sp>
        <p:nvSpPr>
          <p:cNvPr id="19" name="文本框 18"/>
          <p:cNvSpPr txBox="1"/>
          <p:nvPr>
            <p:custDataLst>
              <p:tags r:id="rId13"/>
            </p:custDataLst>
          </p:nvPr>
        </p:nvSpPr>
        <p:spPr>
          <a:xfrm>
            <a:off x="5015383" y="3185238"/>
            <a:ext cx="2256707" cy="461665"/>
          </a:xfrm>
          <a:prstGeom prst="rect">
            <a:avLst/>
          </a:prstGeom>
          <a:noFill/>
        </p:spPr>
        <p:txBody>
          <a:bodyPr wrap="square" rtlCol="0" anchor="ctr">
            <a:spAutoFit/>
          </a:bodyPr>
          <a:lstStyle/>
          <a:p>
            <a:pPr algn="ctr">
              <a:defRPr/>
            </a:pPr>
            <a:r>
              <a:rPr lang="zh-CN" altLang="en-US" sz="2400" b="1" spc="300" dirty="0">
                <a:solidFill>
                  <a:srgbClr val="1AA3AA"/>
                </a:solidFill>
                <a:latin typeface="微软雅黑" panose="020B0503020204020204" charset="-122"/>
                <a:ea typeface="微软雅黑" panose="020B0503020204020204" charset="-122"/>
              </a:rPr>
              <a:t>强化责任落实</a:t>
            </a:r>
            <a:endParaRPr lang="zh-CN" altLang="en-US" sz="2400" b="1" spc="300" dirty="0">
              <a:solidFill>
                <a:srgbClr val="1AA3AA"/>
              </a:solidFill>
              <a:latin typeface="微软雅黑" panose="020B0503020204020204" charset="-122"/>
              <a:ea typeface="微软雅黑" panose="020B0503020204020204" charset="-122"/>
            </a:endParaRPr>
          </a:p>
        </p:txBody>
      </p:sp>
      <p:sp>
        <p:nvSpPr>
          <p:cNvPr id="36" name="文本框 35"/>
          <p:cNvSpPr txBox="1"/>
          <p:nvPr>
            <p:custDataLst>
              <p:tags r:id="rId14"/>
            </p:custDataLst>
          </p:nvPr>
        </p:nvSpPr>
        <p:spPr>
          <a:xfrm>
            <a:off x="4791660" y="3804078"/>
            <a:ext cx="2628000" cy="1815882"/>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defRPr/>
            </a:pPr>
            <a:r>
              <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各级交通运输主管部门要建立城市轨道交通运营安全管理工作考核制度，明确具体实施方案、时间节点和责任人，加强工作开展情况的动态跟踪和阶段性评估，切实落实责任。</a:t>
            </a: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p:txBody>
      </p:sp>
      <p:sp>
        <p:nvSpPr>
          <p:cNvPr id="17" name="矩形: 圆角 16"/>
          <p:cNvSpPr/>
          <p:nvPr>
            <p:custDataLst>
              <p:tags r:id="rId15"/>
            </p:custDataLst>
          </p:nvPr>
        </p:nvSpPr>
        <p:spPr>
          <a:xfrm>
            <a:off x="8238490" y="2767965"/>
            <a:ext cx="2879725" cy="3060700"/>
          </a:xfrm>
          <a:prstGeom prst="roundRect">
            <a:avLst>
              <a:gd name="adj" fmla="val 8595"/>
            </a:avLst>
          </a:prstGeom>
          <a:noFill/>
          <a:ln w="9525">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4" name="矩形: 圆角 13"/>
          <p:cNvSpPr/>
          <p:nvPr>
            <p:custDataLst>
              <p:tags r:id="rId16"/>
            </p:custDataLst>
          </p:nvPr>
        </p:nvSpPr>
        <p:spPr>
          <a:xfrm>
            <a:off x="9359882" y="2427224"/>
            <a:ext cx="636835" cy="636835"/>
          </a:xfrm>
          <a:prstGeom prst="round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r>
              <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3</a:t>
            </a: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endPar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endParaRPr>
          </a:p>
        </p:txBody>
      </p:sp>
      <p:sp>
        <p:nvSpPr>
          <p:cNvPr id="20" name="文本框 19"/>
          <p:cNvSpPr txBox="1"/>
          <p:nvPr>
            <p:custDataLst>
              <p:tags r:id="rId17"/>
            </p:custDataLst>
          </p:nvPr>
        </p:nvSpPr>
        <p:spPr>
          <a:xfrm>
            <a:off x="8534206" y="3185237"/>
            <a:ext cx="2288185" cy="461665"/>
          </a:xfrm>
          <a:prstGeom prst="rect">
            <a:avLst/>
          </a:prstGeom>
          <a:noFill/>
        </p:spPr>
        <p:txBody>
          <a:bodyPr wrap="square" rtlCol="0" anchor="ctr">
            <a:spAutoFit/>
          </a:bodyPr>
          <a:lstStyle/>
          <a:p>
            <a:pPr marR="0" lvl="0" indent="0" algn="ctr" fontAlgn="auto">
              <a:lnSpc>
                <a:spcPct val="100000"/>
              </a:lnSpc>
              <a:spcBef>
                <a:spcPts val="0"/>
              </a:spcBef>
              <a:spcAft>
                <a:spcPts val="0"/>
              </a:spcAft>
              <a:buClrTx/>
              <a:buSzTx/>
              <a:buFontTx/>
              <a:buNone/>
              <a:defRPr/>
            </a:pPr>
            <a:r>
              <a:rPr lang="zh-CN" altLang="en-US" sz="2400" b="1" spc="300" dirty="0">
                <a:solidFill>
                  <a:srgbClr val="9BBB59"/>
                </a:solidFill>
                <a:latin typeface="微软雅黑" panose="020B0503020204020204" charset="-122"/>
                <a:ea typeface="微软雅黑" panose="020B0503020204020204" charset="-122"/>
              </a:rPr>
              <a:t>加大资金支持</a:t>
            </a:r>
            <a:endParaRPr lang="zh-CN" altLang="en-US" sz="2400" b="1" spc="300" dirty="0">
              <a:solidFill>
                <a:srgbClr val="9BBB59"/>
              </a:solidFill>
              <a:latin typeface="微软雅黑" panose="020B0503020204020204" charset="-122"/>
              <a:ea typeface="微软雅黑" panose="020B0503020204020204" charset="-122"/>
            </a:endParaRPr>
          </a:p>
        </p:txBody>
      </p:sp>
      <p:sp>
        <p:nvSpPr>
          <p:cNvPr id="39" name="文本框 38"/>
          <p:cNvSpPr txBox="1"/>
          <p:nvPr>
            <p:custDataLst>
              <p:tags r:id="rId18"/>
            </p:custDataLst>
          </p:nvPr>
        </p:nvSpPr>
        <p:spPr>
          <a:xfrm>
            <a:off x="8364747" y="3804078"/>
            <a:ext cx="2628000"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各级交通运输主管部门要按照职责分工，申请专项工作经费，为开展各项运营安全管理工作提供资金保障。</a:t>
            </a: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p:txBody>
      </p:sp>
    </p:spTree>
    <p:custDataLst>
      <p:tags r:id="rId19"/>
    </p:custData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3"/>
          <p:cNvSpPr>
            <a:spLocks noChangeArrowheads="1"/>
          </p:cNvSpPr>
          <p:nvPr>
            <p:custDataLst>
              <p:tags r:id="rId1"/>
            </p:custDataLst>
          </p:nvPr>
        </p:nvSpPr>
        <p:spPr bwMode="auto">
          <a:xfrm>
            <a:off x="959658" y="773346"/>
            <a:ext cx="3989532"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nchor="ctr" anchorCtr="0">
            <a:normAutofit fontScale="97500"/>
          </a:bodyPr>
          <a:lstStyle>
            <a:lvl1pPr>
              <a:spcBef>
                <a:spcPct val="20000"/>
              </a:spcBef>
              <a:buFont typeface="Arial" panose="020B0604020202020204" pitchFamily="34" charset="0"/>
              <a:buChar char="•"/>
              <a:defRPr sz="3200">
                <a:solidFill>
                  <a:srgbClr val="000000"/>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rgbClr val="000000"/>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rgbClr val="000000"/>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pitchFamily="34" charset="0"/>
              </a:defRPr>
            </a:lvl9pPr>
          </a:lstStyle>
          <a:p>
            <a:pPr lvl="0">
              <a:spcBef>
                <a:spcPct val="0"/>
              </a:spcBef>
              <a:buNone/>
              <a:defRPr/>
            </a:pPr>
            <a:r>
              <a:rPr lang="zh-CN" altLang="en-US" b="1" spc="300" dirty="0">
                <a:solidFill>
                  <a:srgbClr val="000000">
                    <a:lumMod val="65000"/>
                    <a:lumOff val="35000"/>
                  </a:srgbClr>
                </a:solidFill>
                <a:cs typeface="Arial" panose="020B0604020202020204" pitchFamily="34" charset="0"/>
                <a:sym typeface="Impact" panose="020B0806030902050204" pitchFamily="34" charset="0"/>
              </a:rPr>
              <a:t>三、保障措施</a:t>
            </a:r>
            <a:endParaRPr lang="zh-CN" altLang="en-US" b="1" spc="300" dirty="0">
              <a:solidFill>
                <a:srgbClr val="000000">
                  <a:lumMod val="65000"/>
                  <a:lumOff val="35000"/>
                </a:srgbClr>
              </a:solidFill>
              <a:cs typeface="Arial" panose="020B0604020202020204" pitchFamily="34" charset="0"/>
              <a:sym typeface="Impact" panose="020B0806030902050204" pitchFamily="34" charset="0"/>
            </a:endParaRPr>
          </a:p>
        </p:txBody>
      </p:sp>
      <p:sp>
        <p:nvSpPr>
          <p:cNvPr id="30" name="矩形 29"/>
          <p:cNvSpPr/>
          <p:nvPr>
            <p:custDataLst>
              <p:tags r:id="rId2"/>
            </p:custDataLst>
          </p:nvPr>
        </p:nvSpPr>
        <p:spPr>
          <a:xfrm>
            <a:off x="0" y="841158"/>
            <a:ext cx="102947" cy="474017"/>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31" name="流程图: 延期 30"/>
          <p:cNvSpPr/>
          <p:nvPr>
            <p:custDataLst>
              <p:tags r:id="rId3"/>
            </p:custDataLst>
          </p:nvPr>
        </p:nvSpPr>
        <p:spPr>
          <a:xfrm>
            <a:off x="176945" y="829517"/>
            <a:ext cx="483852" cy="474017"/>
          </a:xfrm>
          <a:prstGeom prst="flowChartDelay">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32" name="椭圆 31"/>
          <p:cNvSpPr/>
          <p:nvPr>
            <p:custDataLst>
              <p:tags r:id="rId4"/>
            </p:custDataLst>
          </p:nvPr>
        </p:nvSpPr>
        <p:spPr>
          <a:xfrm>
            <a:off x="10432497" y="885086"/>
            <a:ext cx="193080" cy="193080"/>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33" name="椭圆 32"/>
          <p:cNvSpPr/>
          <p:nvPr>
            <p:custDataLst>
              <p:tags r:id="rId5"/>
            </p:custDataLst>
          </p:nvPr>
        </p:nvSpPr>
        <p:spPr>
          <a:xfrm>
            <a:off x="10685590" y="885086"/>
            <a:ext cx="193080" cy="193080"/>
          </a:xfrm>
          <a:prstGeom prst="ellipse">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34" name="椭圆 33"/>
          <p:cNvSpPr/>
          <p:nvPr>
            <p:custDataLst>
              <p:tags r:id="rId6"/>
            </p:custDataLst>
          </p:nvPr>
        </p:nvSpPr>
        <p:spPr>
          <a:xfrm>
            <a:off x="10938684" y="885086"/>
            <a:ext cx="193080" cy="193080"/>
          </a:xfrm>
          <a:prstGeom prst="ellipse">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15" name="矩形: 圆角 14"/>
          <p:cNvSpPr/>
          <p:nvPr>
            <p:custDataLst>
              <p:tags r:id="rId7"/>
            </p:custDataLst>
          </p:nvPr>
        </p:nvSpPr>
        <p:spPr>
          <a:xfrm>
            <a:off x="1111802" y="2768267"/>
            <a:ext cx="3756590" cy="3060000"/>
          </a:xfrm>
          <a:prstGeom prst="roundRect">
            <a:avLst>
              <a:gd name="adj" fmla="val 8595"/>
            </a:avLst>
          </a:prstGeom>
          <a:noFill/>
          <a:ln w="9525">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2" name="矩形: 圆角 11"/>
          <p:cNvSpPr/>
          <p:nvPr>
            <p:custDataLst>
              <p:tags r:id="rId8"/>
            </p:custDataLst>
          </p:nvPr>
        </p:nvSpPr>
        <p:spPr>
          <a:xfrm>
            <a:off x="2582851" y="2362196"/>
            <a:ext cx="743145" cy="728484"/>
          </a:xfrm>
          <a:prstGeom prst="round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r>
              <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4</a:t>
            </a:r>
            <a:r>
              <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rPr>
              <a:t>）</a:t>
            </a:r>
            <a:endParaRPr kumimoji="0" lang="en-US" altLang="zh-CN"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endParaRPr>
          </a:p>
        </p:txBody>
      </p:sp>
      <p:sp>
        <p:nvSpPr>
          <p:cNvPr id="18" name="文本框 17"/>
          <p:cNvSpPr txBox="1"/>
          <p:nvPr>
            <p:custDataLst>
              <p:tags r:id="rId9"/>
            </p:custDataLst>
          </p:nvPr>
        </p:nvSpPr>
        <p:spPr>
          <a:xfrm>
            <a:off x="1111802" y="3339340"/>
            <a:ext cx="3643078" cy="400110"/>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300" normalizeH="0" noProof="0" dirty="0">
                <a:ln>
                  <a:noFill/>
                </a:ln>
                <a:solidFill>
                  <a:srgbClr val="3498DB"/>
                </a:solidFill>
                <a:effectLst/>
                <a:uLnTx/>
                <a:uFillTx/>
                <a:latin typeface="微软雅黑" panose="020B0503020204020204" charset="-122"/>
                <a:ea typeface="微软雅黑" panose="020B0503020204020204" charset="-122"/>
              </a:rPr>
              <a:t>加强技术支撑</a:t>
            </a:r>
            <a:endParaRPr kumimoji="0" lang="zh-CN" altLang="en-US" sz="2000" b="1" i="0" u="none" strike="noStrike" kern="1200" cap="none" spc="300" normalizeH="0" noProof="0" dirty="0">
              <a:ln>
                <a:noFill/>
              </a:ln>
              <a:solidFill>
                <a:srgbClr val="3498DB"/>
              </a:solidFill>
              <a:effectLst/>
              <a:uLnTx/>
              <a:uFillTx/>
              <a:latin typeface="微软雅黑" panose="020B0503020204020204" charset="-122"/>
              <a:ea typeface="微软雅黑" panose="020B0503020204020204" charset="-122"/>
            </a:endParaRPr>
          </a:p>
        </p:txBody>
      </p:sp>
      <p:sp>
        <p:nvSpPr>
          <p:cNvPr id="21" name="文本框 20"/>
          <p:cNvSpPr txBox="1"/>
          <p:nvPr>
            <p:custDataLst>
              <p:tags r:id="rId10"/>
            </p:custDataLst>
          </p:nvPr>
        </p:nvSpPr>
        <p:spPr>
          <a:xfrm>
            <a:off x="1168558" y="3875917"/>
            <a:ext cx="3643078" cy="1815882"/>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defRPr/>
            </a:pPr>
            <a:r>
              <a:rPr kumimoji="0" lang="zh-CN" altLang="en-US"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rPr>
              <a:t>各级交通运输主管部门要鼓励开展城市轨道交通运营安全相关研究，组织高校、科研院所和运营单位开展联合攻关，在体制机制创新、政策标准制定、设备设施研发等方面为城市轨道交通运营安全提供技术支撑。</a:t>
            </a:r>
            <a:endParaRPr kumimoji="0" lang="en-US" altLang="zh-CN" sz="1600" b="0" i="0" u="none" strike="noStrike" kern="1200" cap="none" spc="150" normalizeH="0" noProof="0" dirty="0">
              <a:ln>
                <a:noFill/>
              </a:ln>
              <a:solidFill>
                <a:srgbClr val="000000">
                  <a:lumMod val="50000"/>
                  <a:lumOff val="50000"/>
                </a:srgbClr>
              </a:solidFill>
              <a:effectLst/>
              <a:uLnTx/>
              <a:uFillTx/>
              <a:latin typeface="微软雅黑" panose="020B0503020204020204" charset="-122"/>
              <a:ea typeface="微软雅黑" panose="020B0503020204020204" charset="-122"/>
            </a:endParaRPr>
          </a:p>
        </p:txBody>
      </p:sp>
    </p:spTree>
    <p:custDataLst>
      <p:tags r:id="rId11"/>
    </p:custData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49250" y="4765008"/>
            <a:ext cx="11493500" cy="768415"/>
          </a:xfrm>
          <a:prstGeom prst="rect">
            <a:avLst/>
          </a:prstGeom>
        </p:spPr>
        <p:txBody>
          <a:bodyPr wrap="square" anchor="ctr" anchorCtr="0">
            <a:spAutoFit/>
            <a:scene3d>
              <a:camera prst="orthographicFront"/>
              <a:lightRig rig="threePt" dir="t"/>
            </a:scene3d>
            <a:sp3d contourW="12700"/>
          </a:bodyPr>
          <a:lstStyle/>
          <a:p>
            <a:pPr algn="ctr">
              <a:lnSpc>
                <a:spcPct val="120000"/>
              </a:lnSpc>
            </a:pPr>
            <a:r>
              <a:rPr lang="zh-CN" altLang="en-US" sz="4000" b="1" dirty="0">
                <a:latin typeface="微软雅黑" panose="020B0503020204020204" charset="-122"/>
                <a:ea typeface="微软雅黑" panose="020B0503020204020204" charset="-122"/>
                <a:cs typeface="微软雅黑" panose="020B0503020204020204" charset="-122"/>
                <a:sym typeface="+mn-ea"/>
              </a:rPr>
              <a:t>任务</a:t>
            </a:r>
            <a:r>
              <a:rPr lang="en-US" altLang="zh-CN" sz="4000" b="1" dirty="0">
                <a:latin typeface="微软雅黑" panose="020B0503020204020204" charset="-122"/>
                <a:ea typeface="微软雅黑" panose="020B0503020204020204" charset="-122"/>
                <a:cs typeface="微软雅黑" panose="020B0503020204020204" charset="-122"/>
                <a:sym typeface="+mn-ea"/>
              </a:rPr>
              <a:t>5   </a:t>
            </a:r>
            <a:r>
              <a:rPr lang="zh-CN" altLang="en-US" sz="4000" b="1" dirty="0">
                <a:latin typeface="微软雅黑" panose="020B0503020204020204" charset="-122"/>
                <a:ea typeface="微软雅黑" panose="020B0503020204020204" charset="-122"/>
                <a:cs typeface="微软雅黑" panose="020B0503020204020204" charset="-122"/>
                <a:sym typeface="+mn-ea"/>
              </a:rPr>
              <a:t>部分城市轨道交通乘客守则</a:t>
            </a:r>
            <a:endParaRPr lang="zh-CN" altLang="en-US" sz="4000" b="1"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8152765" y="2024380"/>
            <a:ext cx="3295650" cy="415290"/>
          </a:xfrm>
          <a:prstGeom prst="rect">
            <a:avLst/>
          </a:prstGeom>
          <a:noFill/>
        </p:spPr>
        <p:txBody>
          <a:bodyPr wrap="square" lIns="90000" tIns="46800" rIns="90000" bIns="0" anchor="b" anchorCtr="0">
            <a:spAutoFit/>
          </a:bodyPr>
          <a:lstStyle/>
          <a:p>
            <a:pPr fontAlgn="auto">
              <a:lnSpc>
                <a:spcPct val="120000"/>
              </a:lnSpc>
            </a:pPr>
            <a:r>
              <a:rPr lang="zh-CN" altLang="en-US" sz="2000" b="1" spc="300" dirty="0">
                <a:solidFill>
                  <a:srgbClr val="3498DB"/>
                </a:solidFill>
                <a:latin typeface="微软雅黑" panose="020B0503020204020204" charset="-122"/>
                <a:ea typeface="微软雅黑" panose="020B0503020204020204" charset="-122"/>
                <a:cs typeface="+mn-ea"/>
              </a:rPr>
              <a:t>服务用语</a:t>
            </a:r>
            <a:endParaRPr lang="zh-CN" altLang="en-US" sz="2000" b="1" spc="300" dirty="0">
              <a:solidFill>
                <a:srgbClr val="3498DB"/>
              </a:solidFill>
              <a:latin typeface="微软雅黑" panose="020B0503020204020204" charset="-122"/>
              <a:ea typeface="微软雅黑" panose="020B0503020204020204" charset="-122"/>
              <a:cs typeface="+mn-ea"/>
            </a:endParaRPr>
          </a:p>
        </p:txBody>
      </p:sp>
      <p:sp>
        <p:nvSpPr>
          <p:cNvPr id="5" name="矩形 4"/>
          <p:cNvSpPr/>
          <p:nvPr>
            <p:custDataLst>
              <p:tags r:id="rId2"/>
            </p:custDataLst>
          </p:nvPr>
        </p:nvSpPr>
        <p:spPr>
          <a:xfrm>
            <a:off x="8152681" y="2475507"/>
            <a:ext cx="2897592" cy="562610"/>
          </a:xfrm>
          <a:prstGeom prst="rect">
            <a:avLst/>
          </a:prstGeom>
        </p:spPr>
        <p:txBody>
          <a:bodyPr wrap="square" lIns="90000" tIns="0" rIns="90000" bIns="46800" anchor="t" anchorCtr="0">
            <a:spAutoFit/>
          </a:bodyPr>
          <a:lstStyle/>
          <a:p>
            <a:pPr fontAlgn="auto">
              <a:lnSpc>
                <a:spcPct val="120000"/>
              </a:lnSpc>
            </a:pPr>
            <a:r>
              <a:rPr lang="zh-CN" altLang="en-US" sz="1400" spc="150" dirty="0">
                <a:solidFill>
                  <a:sysClr val="windowText" lastClr="000000"/>
                </a:solidFill>
                <a:latin typeface="微软雅黑" panose="020B0503020204020204" charset="-122"/>
                <a:ea typeface="微软雅黑" panose="020B0503020204020204" charset="-122"/>
              </a:rPr>
              <a:t>服务用语是指在客运服务中，服务人员所使用的规范语言。</a:t>
            </a:r>
            <a:endParaRPr lang="zh-CN" altLang="en-US" sz="1400" spc="150" dirty="0">
              <a:solidFill>
                <a:sysClr val="windowText" lastClr="000000"/>
              </a:solidFill>
              <a:latin typeface="微软雅黑" panose="020B0503020204020204" charset="-122"/>
              <a:ea typeface="微软雅黑" panose="020B0503020204020204" charset="-122"/>
            </a:endParaRPr>
          </a:p>
        </p:txBody>
      </p:sp>
      <p:sp>
        <p:nvSpPr>
          <p:cNvPr id="6" name="文本框 5"/>
          <p:cNvSpPr txBox="1"/>
          <p:nvPr>
            <p:custDataLst>
              <p:tags r:id="rId3"/>
            </p:custDataLst>
          </p:nvPr>
        </p:nvSpPr>
        <p:spPr>
          <a:xfrm>
            <a:off x="8152681" y="3643921"/>
            <a:ext cx="2915549" cy="464596"/>
          </a:xfrm>
          <a:prstGeom prst="rect">
            <a:avLst/>
          </a:prstGeom>
          <a:noFill/>
        </p:spPr>
        <p:txBody>
          <a:bodyPr wrap="square" lIns="90000" tIns="46800" rIns="90000" bIns="0" anchor="b" anchorCtr="0">
            <a:normAutofit/>
          </a:bodyPr>
          <a:lstStyle/>
          <a:p>
            <a:pPr fontAlgn="auto">
              <a:lnSpc>
                <a:spcPct val="120000"/>
              </a:lnSpc>
            </a:pPr>
            <a:r>
              <a:rPr lang="zh-CN" altLang="en-US" sz="2000" b="1" spc="300">
                <a:solidFill>
                  <a:srgbClr val="69A35B"/>
                </a:solidFill>
                <a:latin typeface="微软雅黑" panose="020B0503020204020204" charset="-122"/>
                <a:ea typeface="微软雅黑" panose="020B0503020204020204" charset="-122"/>
                <a:cs typeface="+mn-ea"/>
              </a:rPr>
              <a:t>服务设施</a:t>
            </a:r>
            <a:endParaRPr lang="zh-CN" altLang="en-US" sz="2000" b="1" spc="300">
              <a:solidFill>
                <a:srgbClr val="69A35B"/>
              </a:solidFill>
              <a:latin typeface="微软雅黑" panose="020B0503020204020204" charset="-122"/>
              <a:ea typeface="微软雅黑" panose="020B0503020204020204" charset="-122"/>
              <a:cs typeface="+mn-ea"/>
            </a:endParaRPr>
          </a:p>
        </p:txBody>
      </p:sp>
      <p:sp>
        <p:nvSpPr>
          <p:cNvPr id="7" name="矩形 6"/>
          <p:cNvSpPr/>
          <p:nvPr>
            <p:custDataLst>
              <p:tags r:id="rId4"/>
            </p:custDataLst>
          </p:nvPr>
        </p:nvSpPr>
        <p:spPr>
          <a:xfrm>
            <a:off x="8152681" y="4144119"/>
            <a:ext cx="2915550" cy="821055"/>
          </a:xfrm>
          <a:prstGeom prst="rect">
            <a:avLst/>
          </a:prstGeom>
        </p:spPr>
        <p:txBody>
          <a:bodyPr wrap="square" lIns="90000" tIns="0" rIns="90000" bIns="46800" anchor="t" anchorCtr="0">
            <a:spAutoFit/>
          </a:bodyPr>
          <a:lstStyle/>
          <a:p>
            <a:pPr fontAlgn="auto">
              <a:lnSpc>
                <a:spcPct val="120000"/>
              </a:lnSpc>
            </a:pPr>
            <a:r>
              <a:rPr lang="zh-CN" altLang="en-US" sz="1400" spc="150" dirty="0">
                <a:solidFill>
                  <a:sysClr val="windowText" lastClr="000000"/>
                </a:solidFill>
                <a:latin typeface="微软雅黑" panose="020B0503020204020204" charset="-122"/>
                <a:ea typeface="微软雅黑" panose="020B0503020204020204" charset="-122"/>
              </a:rPr>
              <a:t>服务设施是指在城市轨道交通系统内设置的，直接为乘客提供服务的设施。</a:t>
            </a:r>
            <a:endParaRPr lang="zh-CN" altLang="en-US" sz="1400" spc="150" dirty="0">
              <a:solidFill>
                <a:sysClr val="windowText" lastClr="000000"/>
              </a:solidFill>
              <a:latin typeface="微软雅黑" panose="020B0503020204020204" charset="-122"/>
              <a:ea typeface="微软雅黑" panose="020B0503020204020204" charset="-122"/>
            </a:endParaRPr>
          </a:p>
        </p:txBody>
      </p:sp>
      <p:sp>
        <p:nvSpPr>
          <p:cNvPr id="8" name="文本框 7"/>
          <p:cNvSpPr txBox="1"/>
          <p:nvPr>
            <p:custDataLst>
              <p:tags r:id="rId5"/>
            </p:custDataLst>
          </p:nvPr>
        </p:nvSpPr>
        <p:spPr>
          <a:xfrm>
            <a:off x="1123770" y="1107046"/>
            <a:ext cx="2902014" cy="385298"/>
          </a:xfrm>
          <a:prstGeom prst="rect">
            <a:avLst/>
          </a:prstGeom>
          <a:noFill/>
        </p:spPr>
        <p:txBody>
          <a:bodyPr wrap="square" lIns="90000" tIns="46800" rIns="90000" bIns="0" anchor="b" anchorCtr="0">
            <a:spAutoFit/>
          </a:bodyPr>
          <a:lstStyle/>
          <a:p>
            <a:pPr algn="r" fontAlgn="auto">
              <a:lnSpc>
                <a:spcPct val="120000"/>
              </a:lnSpc>
            </a:pPr>
            <a:r>
              <a:rPr lang="zh-CN" altLang="en-US" sz="2000" b="1" spc="300" dirty="0">
                <a:solidFill>
                  <a:srgbClr val="3498DB"/>
                </a:solidFill>
                <a:latin typeface="微软雅黑" panose="020B0503020204020204" charset="-122"/>
                <a:ea typeface="微软雅黑" panose="020B0503020204020204" charset="-122"/>
                <a:cs typeface="+mn-ea"/>
              </a:rPr>
              <a:t>乘客</a:t>
            </a:r>
            <a:endParaRPr lang="zh-CN" altLang="en-US" sz="2000" b="1" spc="300" dirty="0">
              <a:solidFill>
                <a:srgbClr val="3498DB"/>
              </a:solidFill>
              <a:latin typeface="微软雅黑" panose="020B0503020204020204" charset="-122"/>
              <a:ea typeface="微软雅黑" panose="020B0503020204020204" charset="-122"/>
              <a:cs typeface="+mn-ea"/>
            </a:endParaRPr>
          </a:p>
        </p:txBody>
      </p:sp>
      <p:sp>
        <p:nvSpPr>
          <p:cNvPr id="9" name="矩形 8"/>
          <p:cNvSpPr/>
          <p:nvPr>
            <p:custDataLst>
              <p:tags r:id="rId6"/>
            </p:custDataLst>
          </p:nvPr>
        </p:nvSpPr>
        <p:spPr>
          <a:xfrm>
            <a:off x="1123769" y="1537471"/>
            <a:ext cx="2980151" cy="542393"/>
          </a:xfrm>
          <a:prstGeom prst="rect">
            <a:avLst/>
          </a:prstGeom>
        </p:spPr>
        <p:txBody>
          <a:bodyPr wrap="square" lIns="90000" tIns="0" rIns="90000" bIns="46800" anchor="t" anchorCtr="0">
            <a:spAutoFit/>
          </a:bodyPr>
          <a:lstStyle/>
          <a:p>
            <a:pPr algn="r" fontAlgn="auto">
              <a:lnSpc>
                <a:spcPct val="120000"/>
              </a:lnSpc>
            </a:pPr>
            <a:r>
              <a:rPr lang="zh-CN" altLang="en-US" sz="1400" spc="150" dirty="0">
                <a:solidFill>
                  <a:sysClr val="windowText" lastClr="000000"/>
                </a:solidFill>
                <a:latin typeface="微软雅黑" panose="020B0503020204020204" charset="-122"/>
                <a:ea typeface="微软雅黑" panose="020B0503020204020204" charset="-122"/>
              </a:rPr>
              <a:t>乘坐交通工具的顾客。</a:t>
            </a:r>
            <a:endParaRPr lang="en-US" altLang="zh-CN" sz="1400" spc="150" dirty="0">
              <a:solidFill>
                <a:sysClr val="windowText" lastClr="000000"/>
              </a:solidFill>
              <a:latin typeface="微软雅黑" panose="020B0503020204020204" charset="-122"/>
              <a:ea typeface="微软雅黑" panose="020B0503020204020204" charset="-122"/>
            </a:endParaRPr>
          </a:p>
          <a:p>
            <a:pPr algn="r" fontAlgn="auto">
              <a:lnSpc>
                <a:spcPct val="120000"/>
              </a:lnSpc>
            </a:pPr>
            <a:r>
              <a:rPr lang="zh-CN" altLang="en-US" sz="1400" spc="150" dirty="0">
                <a:solidFill>
                  <a:sysClr val="windowText" lastClr="000000"/>
                </a:solidFill>
                <a:latin typeface="微软雅黑" panose="020B0503020204020204" charset="-122"/>
                <a:ea typeface="微软雅黑" panose="020B0503020204020204" charset="-122"/>
              </a:rPr>
              <a:t>注：不包括工作人员和服务人员。</a:t>
            </a:r>
            <a:endParaRPr lang="zh-CN" altLang="en-US" sz="1400" spc="150" dirty="0">
              <a:solidFill>
                <a:sysClr val="windowText" lastClr="000000"/>
              </a:solidFill>
              <a:latin typeface="微软雅黑" panose="020B0503020204020204" charset="-122"/>
              <a:ea typeface="微软雅黑" panose="020B0503020204020204" charset="-122"/>
            </a:endParaRPr>
          </a:p>
        </p:txBody>
      </p:sp>
      <p:sp>
        <p:nvSpPr>
          <p:cNvPr id="10" name="文本框 9"/>
          <p:cNvSpPr txBox="1"/>
          <p:nvPr>
            <p:custDataLst>
              <p:tags r:id="rId7"/>
            </p:custDataLst>
          </p:nvPr>
        </p:nvSpPr>
        <p:spPr>
          <a:xfrm>
            <a:off x="1359769" y="2741784"/>
            <a:ext cx="2855595" cy="385298"/>
          </a:xfrm>
          <a:prstGeom prst="rect">
            <a:avLst/>
          </a:prstGeom>
          <a:noFill/>
        </p:spPr>
        <p:txBody>
          <a:bodyPr wrap="square" lIns="90000" tIns="46800" rIns="90000" bIns="0" anchor="b" anchorCtr="0">
            <a:spAutoFit/>
          </a:bodyPr>
          <a:lstStyle/>
          <a:p>
            <a:pPr algn="r" fontAlgn="auto">
              <a:lnSpc>
                <a:spcPct val="120000"/>
              </a:lnSpc>
            </a:pPr>
            <a:r>
              <a:rPr lang="zh-CN" altLang="en-US" sz="2000" b="1" spc="300" dirty="0">
                <a:solidFill>
                  <a:srgbClr val="1AA3AA"/>
                </a:solidFill>
                <a:latin typeface="微软雅黑" panose="020B0503020204020204" charset="-122"/>
                <a:ea typeface="微软雅黑" panose="020B0503020204020204" charset="-122"/>
                <a:cs typeface="+mn-ea"/>
              </a:rPr>
              <a:t>运营单位</a:t>
            </a:r>
            <a:endParaRPr lang="zh-CN" altLang="en-US" sz="2000" b="1" spc="300" dirty="0">
              <a:solidFill>
                <a:srgbClr val="1AA3AA"/>
              </a:solidFill>
              <a:latin typeface="微软雅黑" panose="020B0503020204020204" charset="-122"/>
              <a:ea typeface="微软雅黑" panose="020B0503020204020204" charset="-122"/>
              <a:cs typeface="+mn-ea"/>
            </a:endParaRPr>
          </a:p>
        </p:txBody>
      </p:sp>
      <p:sp>
        <p:nvSpPr>
          <p:cNvPr id="11" name="矩形 10"/>
          <p:cNvSpPr/>
          <p:nvPr>
            <p:custDataLst>
              <p:tags r:id="rId8"/>
            </p:custDataLst>
          </p:nvPr>
        </p:nvSpPr>
        <p:spPr>
          <a:xfrm>
            <a:off x="1055078" y="3252318"/>
            <a:ext cx="3192284" cy="283860"/>
          </a:xfrm>
          <a:prstGeom prst="rect">
            <a:avLst/>
          </a:prstGeom>
        </p:spPr>
        <p:txBody>
          <a:bodyPr wrap="square" lIns="90000" tIns="0" rIns="90000" bIns="46800" anchor="t" anchorCtr="0">
            <a:spAutoFit/>
          </a:bodyPr>
          <a:lstStyle/>
          <a:p>
            <a:pPr algn="r" fontAlgn="auto">
              <a:lnSpc>
                <a:spcPct val="120000"/>
              </a:lnSpc>
            </a:pPr>
            <a:r>
              <a:rPr lang="zh-CN" altLang="en-US" sz="1400" spc="150" dirty="0">
                <a:solidFill>
                  <a:sysClr val="windowText" lastClr="000000"/>
                </a:solidFill>
                <a:latin typeface="微软雅黑" panose="020B0503020204020204" charset="-122"/>
                <a:ea typeface="微软雅黑" panose="020B0503020204020204" charset="-122"/>
              </a:rPr>
              <a:t>经营城市轨道交通运营业务的单位。</a:t>
            </a:r>
            <a:endParaRPr lang="zh-CN" altLang="en-US" sz="1400" spc="150" dirty="0">
              <a:solidFill>
                <a:sysClr val="windowText" lastClr="000000"/>
              </a:solidFill>
              <a:latin typeface="微软雅黑" panose="020B0503020204020204" charset="-122"/>
              <a:ea typeface="微软雅黑" panose="020B0503020204020204" charset="-122"/>
            </a:endParaRPr>
          </a:p>
        </p:txBody>
      </p:sp>
      <p:sp>
        <p:nvSpPr>
          <p:cNvPr id="13" name="任意多边形 14"/>
          <p:cNvSpPr/>
          <p:nvPr>
            <p:custDataLst>
              <p:tags r:id="rId9"/>
            </p:custDataLst>
          </p:nvPr>
        </p:nvSpPr>
        <p:spPr bwMode="auto">
          <a:xfrm>
            <a:off x="6078136" y="1543368"/>
            <a:ext cx="71120" cy="325755"/>
          </a:xfrm>
          <a:custGeom>
            <a:avLst/>
            <a:gdLst>
              <a:gd name="T0" fmla="*/ 0 w 25"/>
              <a:gd name="T1" fmla="*/ 116 h 116"/>
              <a:gd name="T2" fmla="*/ 16 w 25"/>
              <a:gd name="T3" fmla="*/ 95 h 116"/>
              <a:gd name="T4" fmla="*/ 0 w 25"/>
              <a:gd name="T5" fmla="*/ 0 h 116"/>
              <a:gd name="T6" fmla="*/ 23 w 25"/>
              <a:gd name="T7" fmla="*/ 37 h 116"/>
              <a:gd name="T8" fmla="*/ 23 w 25"/>
              <a:gd name="T9" fmla="*/ 37 h 116"/>
              <a:gd name="T10" fmla="*/ 23 w 25"/>
              <a:gd name="T11" fmla="*/ 38 h 116"/>
              <a:gd name="T12" fmla="*/ 23 w 25"/>
              <a:gd name="T13" fmla="*/ 38 h 116"/>
              <a:gd name="T14" fmla="*/ 23 w 25"/>
              <a:gd name="T15" fmla="*/ 38 h 116"/>
              <a:gd name="T16" fmla="*/ 23 w 25"/>
              <a:gd name="T17" fmla="*/ 38 h 116"/>
              <a:gd name="T18" fmla="*/ 23 w 25"/>
              <a:gd name="T19" fmla="*/ 39 h 116"/>
              <a:gd name="T20" fmla="*/ 25 w 25"/>
              <a:gd name="T21" fmla="*/ 52 h 116"/>
              <a:gd name="T22" fmla="*/ 25 w 25"/>
              <a:gd name="T23" fmla="*/ 53 h 116"/>
              <a:gd name="T24" fmla="*/ 25 w 25"/>
              <a:gd name="T25" fmla="*/ 53 h 116"/>
              <a:gd name="T26" fmla="*/ 25 w 25"/>
              <a:gd name="T27" fmla="*/ 53 h 116"/>
              <a:gd name="T28" fmla="*/ 25 w 25"/>
              <a:gd name="T29" fmla="*/ 53 h 116"/>
              <a:gd name="T30" fmla="*/ 25 w 25"/>
              <a:gd name="T31" fmla="*/ 54 h 116"/>
              <a:gd name="T32" fmla="*/ 25 w 25"/>
              <a:gd name="T33" fmla="*/ 54 h 116"/>
              <a:gd name="T34" fmla="*/ 25 w 25"/>
              <a:gd name="T35" fmla="*/ 54 h 116"/>
              <a:gd name="T36" fmla="*/ 25 w 25"/>
              <a:gd name="T37" fmla="*/ 54 h 116"/>
              <a:gd name="T38" fmla="*/ 25 w 25"/>
              <a:gd name="T39" fmla="*/ 55 h 116"/>
              <a:gd name="T40" fmla="*/ 25 w 25"/>
              <a:gd name="T41" fmla="*/ 55 h 116"/>
              <a:gd name="T42" fmla="*/ 25 w 25"/>
              <a:gd name="T43" fmla="*/ 55 h 116"/>
              <a:gd name="T44" fmla="*/ 25 w 25"/>
              <a:gd name="T45" fmla="*/ 55 h 116"/>
              <a:gd name="T46" fmla="*/ 25 w 25"/>
              <a:gd name="T47" fmla="*/ 56 h 116"/>
              <a:gd name="T48" fmla="*/ 25 w 25"/>
              <a:gd name="T49" fmla="*/ 56 h 116"/>
              <a:gd name="T50" fmla="*/ 25 w 25"/>
              <a:gd name="T51" fmla="*/ 56 h 116"/>
              <a:gd name="T52" fmla="*/ 25 w 25"/>
              <a:gd name="T53" fmla="*/ 56 h 116"/>
              <a:gd name="T54" fmla="*/ 25 w 25"/>
              <a:gd name="T55" fmla="*/ 57 h 116"/>
              <a:gd name="T56" fmla="*/ 25 w 25"/>
              <a:gd name="T57" fmla="*/ 57 h 116"/>
              <a:gd name="T58" fmla="*/ 25 w 25"/>
              <a:gd name="T59" fmla="*/ 57 h 116"/>
              <a:gd name="T60" fmla="*/ 25 w 25"/>
              <a:gd name="T61" fmla="*/ 58 h 116"/>
              <a:gd name="T62" fmla="*/ 25 w 25"/>
              <a:gd name="T63" fmla="*/ 58 h 116"/>
              <a:gd name="T64" fmla="*/ 25 w 25"/>
              <a:gd name="T65"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 h="116">
                <a:moveTo>
                  <a:pt x="16" y="95"/>
                </a:moveTo>
                <a:cubicBezTo>
                  <a:pt x="12" y="103"/>
                  <a:pt x="7" y="110"/>
                  <a:pt x="0" y="116"/>
                </a:cubicBezTo>
                <a:cubicBezTo>
                  <a:pt x="0" y="116"/>
                  <a:pt x="0" y="116"/>
                  <a:pt x="0" y="116"/>
                </a:cubicBezTo>
                <a:cubicBezTo>
                  <a:pt x="7" y="110"/>
                  <a:pt x="12" y="103"/>
                  <a:pt x="16" y="95"/>
                </a:cubicBezTo>
                <a:moveTo>
                  <a:pt x="0" y="0"/>
                </a:moveTo>
                <a:cubicBezTo>
                  <a:pt x="0" y="0"/>
                  <a:pt x="0" y="0"/>
                  <a:pt x="0" y="0"/>
                </a:cubicBezTo>
                <a:cubicBezTo>
                  <a:pt x="11" y="10"/>
                  <a:pt x="19" y="23"/>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9"/>
                  <a:pt x="23" y="39"/>
                  <a:pt x="23" y="39"/>
                </a:cubicBezTo>
                <a:cubicBezTo>
                  <a:pt x="23" y="39"/>
                  <a:pt x="23" y="39"/>
                  <a:pt x="23" y="39"/>
                </a:cubicBezTo>
                <a:cubicBezTo>
                  <a:pt x="24" y="43"/>
                  <a:pt x="25" y="48"/>
                  <a:pt x="25" y="52"/>
                </a:cubicBezTo>
                <a:cubicBezTo>
                  <a:pt x="25" y="52"/>
                  <a:pt x="25" y="52"/>
                  <a:pt x="25" y="52"/>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35"/>
                  <a:pt x="16" y="14"/>
                  <a:pt x="0"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4" name="任意多边形 15"/>
          <p:cNvSpPr/>
          <p:nvPr>
            <p:custDataLst>
              <p:tags r:id="rId10"/>
            </p:custDataLst>
          </p:nvPr>
        </p:nvSpPr>
        <p:spPr bwMode="auto">
          <a:xfrm>
            <a:off x="6078136" y="1543368"/>
            <a:ext cx="71120" cy="325755"/>
          </a:xfrm>
          <a:custGeom>
            <a:avLst/>
            <a:gdLst>
              <a:gd name="T0" fmla="*/ 1 w 25"/>
              <a:gd name="T1" fmla="*/ 116 h 116"/>
              <a:gd name="T2" fmla="*/ 0 w 25"/>
              <a:gd name="T3" fmla="*/ 116 h 116"/>
              <a:gd name="T4" fmla="*/ 20 w 25"/>
              <a:gd name="T5" fmla="*/ 86 h 116"/>
              <a:gd name="T6" fmla="*/ 25 w 25"/>
              <a:gd name="T7" fmla="*/ 58 h 116"/>
              <a:gd name="T8" fmla="*/ 25 w 25"/>
              <a:gd name="T9" fmla="*/ 58 h 116"/>
              <a:gd name="T10" fmla="*/ 25 w 25"/>
              <a:gd name="T11" fmla="*/ 58 h 116"/>
              <a:gd name="T12" fmla="*/ 25 w 25"/>
              <a:gd name="T13" fmla="*/ 57 h 116"/>
              <a:gd name="T14" fmla="*/ 25 w 25"/>
              <a:gd name="T15" fmla="*/ 57 h 116"/>
              <a:gd name="T16" fmla="*/ 25 w 25"/>
              <a:gd name="T17" fmla="*/ 57 h 116"/>
              <a:gd name="T18" fmla="*/ 25 w 25"/>
              <a:gd name="T19" fmla="*/ 57 h 116"/>
              <a:gd name="T20" fmla="*/ 25 w 25"/>
              <a:gd name="T21" fmla="*/ 57 h 116"/>
              <a:gd name="T22" fmla="*/ 25 w 25"/>
              <a:gd name="T23" fmla="*/ 57 h 116"/>
              <a:gd name="T24" fmla="*/ 25 w 25"/>
              <a:gd name="T25" fmla="*/ 56 h 116"/>
              <a:gd name="T26" fmla="*/ 25 w 25"/>
              <a:gd name="T27" fmla="*/ 56 h 116"/>
              <a:gd name="T28" fmla="*/ 25 w 25"/>
              <a:gd name="T29" fmla="*/ 56 h 116"/>
              <a:gd name="T30" fmla="*/ 25 w 25"/>
              <a:gd name="T31" fmla="*/ 56 h 116"/>
              <a:gd name="T32" fmla="*/ 25 w 25"/>
              <a:gd name="T33" fmla="*/ 56 h 116"/>
              <a:gd name="T34" fmla="*/ 25 w 25"/>
              <a:gd name="T35" fmla="*/ 56 h 116"/>
              <a:gd name="T36" fmla="*/ 25 w 25"/>
              <a:gd name="T37" fmla="*/ 55 h 116"/>
              <a:gd name="T38" fmla="*/ 25 w 25"/>
              <a:gd name="T39" fmla="*/ 55 h 116"/>
              <a:gd name="T40" fmla="*/ 25 w 25"/>
              <a:gd name="T41" fmla="*/ 55 h 116"/>
              <a:gd name="T42" fmla="*/ 25 w 25"/>
              <a:gd name="T43" fmla="*/ 55 h 116"/>
              <a:gd name="T44" fmla="*/ 25 w 25"/>
              <a:gd name="T45" fmla="*/ 55 h 116"/>
              <a:gd name="T46" fmla="*/ 25 w 25"/>
              <a:gd name="T47" fmla="*/ 55 h 116"/>
              <a:gd name="T48" fmla="*/ 25 w 25"/>
              <a:gd name="T49" fmla="*/ 54 h 116"/>
              <a:gd name="T50" fmla="*/ 25 w 25"/>
              <a:gd name="T51" fmla="*/ 54 h 116"/>
              <a:gd name="T52" fmla="*/ 25 w 25"/>
              <a:gd name="T53" fmla="*/ 54 h 116"/>
              <a:gd name="T54" fmla="*/ 25 w 25"/>
              <a:gd name="T55" fmla="*/ 54 h 116"/>
              <a:gd name="T56" fmla="*/ 25 w 25"/>
              <a:gd name="T57" fmla="*/ 54 h 116"/>
              <a:gd name="T58" fmla="*/ 25 w 25"/>
              <a:gd name="T59" fmla="*/ 53 h 116"/>
              <a:gd name="T60" fmla="*/ 25 w 25"/>
              <a:gd name="T61" fmla="*/ 53 h 116"/>
              <a:gd name="T62" fmla="*/ 25 w 25"/>
              <a:gd name="T63" fmla="*/ 53 h 116"/>
              <a:gd name="T64" fmla="*/ 25 w 25"/>
              <a:gd name="T65" fmla="*/ 53 h 116"/>
              <a:gd name="T66" fmla="*/ 25 w 25"/>
              <a:gd name="T67" fmla="*/ 53 h 116"/>
              <a:gd name="T68" fmla="*/ 25 w 25"/>
              <a:gd name="T69" fmla="*/ 53 h 116"/>
              <a:gd name="T70" fmla="*/ 25 w 25"/>
              <a:gd name="T71" fmla="*/ 52 h 116"/>
              <a:gd name="T72" fmla="*/ 23 w 25"/>
              <a:gd name="T73" fmla="*/ 39 h 116"/>
              <a:gd name="T74" fmla="*/ 23 w 25"/>
              <a:gd name="T75" fmla="*/ 39 h 116"/>
              <a:gd name="T76" fmla="*/ 23 w 25"/>
              <a:gd name="T77" fmla="*/ 38 h 116"/>
              <a:gd name="T78" fmla="*/ 23 w 25"/>
              <a:gd name="T79" fmla="*/ 38 h 116"/>
              <a:gd name="T80" fmla="*/ 23 w 25"/>
              <a:gd name="T81" fmla="*/ 38 h 116"/>
              <a:gd name="T82" fmla="*/ 23 w 25"/>
              <a:gd name="T83" fmla="*/ 38 h 116"/>
              <a:gd name="T84" fmla="*/ 23 w 25"/>
              <a:gd name="T85" fmla="*/ 38 h 116"/>
              <a:gd name="T86" fmla="*/ 23 w 25"/>
              <a:gd name="T87" fmla="*/ 38 h 116"/>
              <a:gd name="T88" fmla="*/ 23 w 25"/>
              <a:gd name="T89" fmla="*/ 37 h 116"/>
              <a:gd name="T90" fmla="*/ 23 w 25"/>
              <a:gd name="T91" fmla="*/ 37 h 116"/>
              <a:gd name="T92" fmla="*/ 23 w 25"/>
              <a:gd name="T93" fmla="*/ 37 h 116"/>
              <a:gd name="T94" fmla="*/ 0 w 25"/>
              <a:gd name="T95" fmla="*/ 0 h 116"/>
              <a:gd name="T96" fmla="*/ 23 w 25"/>
              <a:gd name="T97" fmla="*/ 3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 h="116">
                <a:moveTo>
                  <a:pt x="20" y="86"/>
                </a:moveTo>
                <a:cubicBezTo>
                  <a:pt x="16" y="97"/>
                  <a:pt x="9" y="107"/>
                  <a:pt x="1" y="116"/>
                </a:cubicBezTo>
                <a:cubicBezTo>
                  <a:pt x="0" y="116"/>
                  <a:pt x="0" y="116"/>
                  <a:pt x="0" y="116"/>
                </a:cubicBezTo>
                <a:cubicBezTo>
                  <a:pt x="0" y="116"/>
                  <a:pt x="0" y="116"/>
                  <a:pt x="0" y="116"/>
                </a:cubicBezTo>
                <a:cubicBezTo>
                  <a:pt x="7" y="110"/>
                  <a:pt x="12" y="103"/>
                  <a:pt x="16" y="95"/>
                </a:cubicBezTo>
                <a:cubicBezTo>
                  <a:pt x="18" y="92"/>
                  <a:pt x="19" y="89"/>
                  <a:pt x="20" y="86"/>
                </a:cubicBezTo>
                <a:moveTo>
                  <a:pt x="25" y="58"/>
                </a:moveTo>
                <a:cubicBezTo>
                  <a:pt x="25" y="58"/>
                  <a:pt x="25" y="58"/>
                  <a:pt x="25" y="58"/>
                </a:cubicBezTo>
                <a:cubicBezTo>
                  <a:pt x="25" y="58"/>
                  <a:pt x="25" y="58"/>
                  <a:pt x="25" y="58"/>
                </a:cubicBezTo>
                <a:cubicBezTo>
                  <a:pt x="25" y="58"/>
                  <a:pt x="25" y="58"/>
                  <a:pt x="25" y="58"/>
                </a:cubicBezTo>
                <a:moveTo>
                  <a:pt x="25" y="58"/>
                </a:moveTo>
                <a:cubicBezTo>
                  <a:pt x="25" y="58"/>
                  <a:pt x="25" y="58"/>
                  <a:pt x="25" y="58"/>
                </a:cubicBezTo>
                <a:cubicBezTo>
                  <a:pt x="25" y="58"/>
                  <a:pt x="25" y="58"/>
                  <a:pt x="25" y="58"/>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6"/>
                </a:moveTo>
                <a:cubicBezTo>
                  <a:pt x="25" y="57"/>
                  <a:pt x="25" y="57"/>
                  <a:pt x="25" y="57"/>
                </a:cubicBezTo>
                <a:cubicBezTo>
                  <a:pt x="25" y="57"/>
                  <a:pt x="25" y="57"/>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5"/>
                </a:moveTo>
                <a:cubicBezTo>
                  <a:pt x="25" y="55"/>
                  <a:pt x="25" y="56"/>
                  <a:pt x="25" y="56"/>
                </a:cubicBezTo>
                <a:cubicBezTo>
                  <a:pt x="25" y="56"/>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4"/>
                </a:moveTo>
                <a:cubicBezTo>
                  <a:pt x="25" y="54"/>
                  <a:pt x="25" y="54"/>
                  <a:pt x="25" y="55"/>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2"/>
                </a:moveTo>
                <a:cubicBezTo>
                  <a:pt x="25" y="52"/>
                  <a:pt x="25" y="52"/>
                  <a:pt x="25" y="52"/>
                </a:cubicBezTo>
                <a:cubicBezTo>
                  <a:pt x="25" y="52"/>
                  <a:pt x="25" y="52"/>
                  <a:pt x="25" y="52"/>
                </a:cubicBezTo>
                <a:moveTo>
                  <a:pt x="23" y="39"/>
                </a:moveTo>
                <a:cubicBezTo>
                  <a:pt x="23" y="39"/>
                  <a:pt x="23" y="39"/>
                  <a:pt x="23" y="39"/>
                </a:cubicBezTo>
                <a:cubicBezTo>
                  <a:pt x="23" y="39"/>
                  <a:pt x="23" y="39"/>
                  <a:pt x="23" y="39"/>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7"/>
                </a:moveTo>
                <a:cubicBezTo>
                  <a:pt x="23" y="37"/>
                  <a:pt x="23" y="37"/>
                  <a:pt x="23" y="37"/>
                </a:cubicBezTo>
                <a:cubicBezTo>
                  <a:pt x="23" y="37"/>
                  <a:pt x="23" y="37"/>
                  <a:pt x="23" y="37"/>
                </a:cubicBezTo>
                <a:moveTo>
                  <a:pt x="23" y="37"/>
                </a:moveTo>
                <a:cubicBezTo>
                  <a:pt x="23" y="37"/>
                  <a:pt x="23" y="37"/>
                  <a:pt x="23" y="37"/>
                </a:cubicBezTo>
                <a:cubicBezTo>
                  <a:pt x="23" y="37"/>
                  <a:pt x="23" y="37"/>
                  <a:pt x="23" y="37"/>
                </a:cubicBezTo>
                <a:moveTo>
                  <a:pt x="0" y="0"/>
                </a:moveTo>
                <a:cubicBezTo>
                  <a:pt x="0" y="0"/>
                  <a:pt x="0" y="0"/>
                  <a:pt x="0" y="0"/>
                </a:cubicBezTo>
                <a:cubicBezTo>
                  <a:pt x="1" y="0"/>
                  <a:pt x="1" y="0"/>
                  <a:pt x="1" y="0"/>
                </a:cubicBezTo>
                <a:cubicBezTo>
                  <a:pt x="11" y="10"/>
                  <a:pt x="19" y="23"/>
                  <a:pt x="23" y="37"/>
                </a:cubicBezTo>
                <a:cubicBezTo>
                  <a:pt x="19" y="23"/>
                  <a:pt x="11" y="10"/>
                  <a:pt x="0" y="0"/>
                </a:cubicBezTo>
              </a:path>
            </a:pathLst>
          </a:custGeom>
          <a:solidFill>
            <a:srgbClr val="CFA4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5" name="任意多边形 16"/>
          <p:cNvSpPr/>
          <p:nvPr>
            <p:custDataLst>
              <p:tags r:id="rId11"/>
            </p:custDataLst>
          </p:nvPr>
        </p:nvSpPr>
        <p:spPr bwMode="auto">
          <a:xfrm>
            <a:off x="5389796" y="1485583"/>
            <a:ext cx="224155" cy="220345"/>
          </a:xfrm>
          <a:custGeom>
            <a:avLst/>
            <a:gdLst>
              <a:gd name="T0" fmla="*/ 0 w 170"/>
              <a:gd name="T1" fmla="*/ 0 h 167"/>
              <a:gd name="T2" fmla="*/ 0 w 170"/>
              <a:gd name="T3" fmla="*/ 0 h 167"/>
              <a:gd name="T4" fmla="*/ 170 w 170"/>
              <a:gd name="T5" fmla="*/ 167 h 167"/>
              <a:gd name="T6" fmla="*/ 170 w 170"/>
              <a:gd name="T7" fmla="*/ 167 h 167"/>
              <a:gd name="T8" fmla="*/ 0 w 170"/>
              <a:gd name="T9" fmla="*/ 0 h 167"/>
            </a:gdLst>
            <a:ahLst/>
            <a:cxnLst>
              <a:cxn ang="0">
                <a:pos x="T0" y="T1"/>
              </a:cxn>
              <a:cxn ang="0">
                <a:pos x="T2" y="T3"/>
              </a:cxn>
              <a:cxn ang="0">
                <a:pos x="T4" y="T5"/>
              </a:cxn>
              <a:cxn ang="0">
                <a:pos x="T6" y="T7"/>
              </a:cxn>
              <a:cxn ang="0">
                <a:pos x="T8" y="T9"/>
              </a:cxn>
            </a:cxnLst>
            <a:rect l="0" t="0" r="r" b="b"/>
            <a:pathLst>
              <a:path w="170" h="167">
                <a:moveTo>
                  <a:pt x="0" y="0"/>
                </a:moveTo>
                <a:lnTo>
                  <a:pt x="0" y="0"/>
                </a:lnTo>
                <a:lnTo>
                  <a:pt x="170" y="167"/>
                </a:lnTo>
                <a:lnTo>
                  <a:pt x="170" y="167"/>
                </a:lnTo>
                <a:lnTo>
                  <a:pt x="0" y="0"/>
                </a:lnTo>
                <a:close/>
              </a:path>
            </a:pathLst>
          </a:custGeom>
          <a:solidFill>
            <a:srgbClr val="E4B5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6" name="任意多边形 17"/>
          <p:cNvSpPr/>
          <p:nvPr>
            <p:custDataLst>
              <p:tags r:id="rId12"/>
            </p:custDataLst>
          </p:nvPr>
        </p:nvSpPr>
        <p:spPr bwMode="auto">
          <a:xfrm>
            <a:off x="5389796" y="1485583"/>
            <a:ext cx="224155" cy="220345"/>
          </a:xfrm>
          <a:custGeom>
            <a:avLst/>
            <a:gdLst>
              <a:gd name="T0" fmla="*/ 0 w 170"/>
              <a:gd name="T1" fmla="*/ 0 h 167"/>
              <a:gd name="T2" fmla="*/ 0 w 170"/>
              <a:gd name="T3" fmla="*/ 0 h 167"/>
              <a:gd name="T4" fmla="*/ 170 w 170"/>
              <a:gd name="T5" fmla="*/ 167 h 167"/>
              <a:gd name="T6" fmla="*/ 170 w 170"/>
              <a:gd name="T7" fmla="*/ 167 h 167"/>
              <a:gd name="T8" fmla="*/ 0 w 170"/>
              <a:gd name="T9" fmla="*/ 0 h 167"/>
            </a:gdLst>
            <a:ahLst/>
            <a:cxnLst>
              <a:cxn ang="0">
                <a:pos x="T0" y="T1"/>
              </a:cxn>
              <a:cxn ang="0">
                <a:pos x="T2" y="T3"/>
              </a:cxn>
              <a:cxn ang="0">
                <a:pos x="T4" y="T5"/>
              </a:cxn>
              <a:cxn ang="0">
                <a:pos x="T6" y="T7"/>
              </a:cxn>
              <a:cxn ang="0">
                <a:pos x="T8" y="T9"/>
              </a:cxn>
            </a:cxnLst>
            <a:rect l="0" t="0" r="r" b="b"/>
            <a:pathLst>
              <a:path w="170" h="167">
                <a:moveTo>
                  <a:pt x="0" y="0"/>
                </a:moveTo>
                <a:lnTo>
                  <a:pt x="0" y="0"/>
                </a:lnTo>
                <a:lnTo>
                  <a:pt x="170" y="167"/>
                </a:lnTo>
                <a:lnTo>
                  <a:pt x="170" y="16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7" name="任意多边形 18"/>
          <p:cNvSpPr/>
          <p:nvPr>
            <p:custDataLst>
              <p:tags r:id="rId13"/>
            </p:custDataLst>
          </p:nvPr>
        </p:nvSpPr>
        <p:spPr bwMode="auto">
          <a:xfrm>
            <a:off x="5613951" y="1530033"/>
            <a:ext cx="176530" cy="175260"/>
          </a:xfrm>
          <a:custGeom>
            <a:avLst/>
            <a:gdLst>
              <a:gd name="T0" fmla="*/ 63 w 63"/>
              <a:gd name="T1" fmla="*/ 0 h 63"/>
              <a:gd name="T2" fmla="*/ 62 w 63"/>
              <a:gd name="T3" fmla="*/ 2 h 63"/>
              <a:gd name="T4" fmla="*/ 50 w 63"/>
              <a:gd name="T5" fmla="*/ 13 h 63"/>
              <a:gd name="T6" fmla="*/ 0 w 63"/>
              <a:gd name="T7" fmla="*/ 63 h 63"/>
              <a:gd name="T8" fmla="*/ 0 w 63"/>
              <a:gd name="T9" fmla="*/ 63 h 63"/>
              <a:gd name="T10" fmla="*/ 50 w 63"/>
              <a:gd name="T11" fmla="*/ 13 h 63"/>
              <a:gd name="T12" fmla="*/ 62 w 63"/>
              <a:gd name="T13" fmla="*/ 1 h 63"/>
              <a:gd name="T14" fmla="*/ 63 w 63"/>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3">
                <a:moveTo>
                  <a:pt x="63" y="0"/>
                </a:moveTo>
                <a:cubicBezTo>
                  <a:pt x="63" y="1"/>
                  <a:pt x="62" y="1"/>
                  <a:pt x="62" y="2"/>
                </a:cubicBezTo>
                <a:cubicBezTo>
                  <a:pt x="50" y="13"/>
                  <a:pt x="50" y="13"/>
                  <a:pt x="50" y="13"/>
                </a:cubicBezTo>
                <a:cubicBezTo>
                  <a:pt x="0" y="63"/>
                  <a:pt x="0" y="63"/>
                  <a:pt x="0" y="63"/>
                </a:cubicBezTo>
                <a:cubicBezTo>
                  <a:pt x="0" y="63"/>
                  <a:pt x="0" y="63"/>
                  <a:pt x="0" y="63"/>
                </a:cubicBezTo>
                <a:cubicBezTo>
                  <a:pt x="50" y="13"/>
                  <a:pt x="50" y="13"/>
                  <a:pt x="50" y="13"/>
                </a:cubicBezTo>
                <a:cubicBezTo>
                  <a:pt x="62" y="1"/>
                  <a:pt x="62" y="1"/>
                  <a:pt x="62" y="1"/>
                </a:cubicBezTo>
                <a:cubicBezTo>
                  <a:pt x="62" y="1"/>
                  <a:pt x="63" y="1"/>
                  <a:pt x="63" y="0"/>
                </a:cubicBezTo>
              </a:path>
            </a:pathLst>
          </a:custGeom>
          <a:solidFill>
            <a:srgbClr val="BD96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8" name="任意多边形 19"/>
          <p:cNvSpPr/>
          <p:nvPr>
            <p:custDataLst>
              <p:tags r:id="rId14"/>
            </p:custDataLst>
          </p:nvPr>
        </p:nvSpPr>
        <p:spPr bwMode="auto">
          <a:xfrm>
            <a:off x="5389796" y="1705928"/>
            <a:ext cx="224155" cy="221615"/>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 name="T10" fmla="*/ 170 w 170"/>
              <a:gd name="T11" fmla="*/ 0 h 168"/>
            </a:gdLst>
            <a:ahLst/>
            <a:cxnLst>
              <a:cxn ang="0">
                <a:pos x="T0" y="T1"/>
              </a:cxn>
              <a:cxn ang="0">
                <a:pos x="T2" y="T3"/>
              </a:cxn>
              <a:cxn ang="0">
                <a:pos x="T4" y="T5"/>
              </a:cxn>
              <a:cxn ang="0">
                <a:pos x="T6" y="T7"/>
              </a:cxn>
              <a:cxn ang="0">
                <a:pos x="T8" y="T9"/>
              </a:cxn>
              <a:cxn ang="0">
                <a:pos x="T10" y="T11"/>
              </a:cxn>
            </a:cxnLst>
            <a:rect l="0" t="0" r="r" b="b"/>
            <a:pathLst>
              <a:path w="170" h="168">
                <a:moveTo>
                  <a:pt x="170" y="0"/>
                </a:moveTo>
                <a:lnTo>
                  <a:pt x="170" y="0"/>
                </a:lnTo>
                <a:lnTo>
                  <a:pt x="0" y="168"/>
                </a:lnTo>
                <a:lnTo>
                  <a:pt x="0" y="168"/>
                </a:lnTo>
                <a:lnTo>
                  <a:pt x="170" y="0"/>
                </a:lnTo>
                <a:lnTo>
                  <a:pt x="170" y="0"/>
                </a:lnTo>
                <a:close/>
              </a:path>
            </a:pathLst>
          </a:custGeom>
          <a:solidFill>
            <a:srgbClr val="E4B5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9" name="任意多边形 20"/>
          <p:cNvSpPr/>
          <p:nvPr>
            <p:custDataLst>
              <p:tags r:id="rId15"/>
            </p:custDataLst>
          </p:nvPr>
        </p:nvSpPr>
        <p:spPr bwMode="auto">
          <a:xfrm>
            <a:off x="5389796" y="1705928"/>
            <a:ext cx="224155" cy="221615"/>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 name="T10" fmla="*/ 170 w 170"/>
              <a:gd name="T11" fmla="*/ 0 h 168"/>
            </a:gdLst>
            <a:ahLst/>
            <a:cxnLst>
              <a:cxn ang="0">
                <a:pos x="T0" y="T1"/>
              </a:cxn>
              <a:cxn ang="0">
                <a:pos x="T2" y="T3"/>
              </a:cxn>
              <a:cxn ang="0">
                <a:pos x="T4" y="T5"/>
              </a:cxn>
              <a:cxn ang="0">
                <a:pos x="T6" y="T7"/>
              </a:cxn>
              <a:cxn ang="0">
                <a:pos x="T8" y="T9"/>
              </a:cxn>
              <a:cxn ang="0">
                <a:pos x="T10" y="T11"/>
              </a:cxn>
            </a:cxnLst>
            <a:rect l="0" t="0" r="r" b="b"/>
            <a:pathLst>
              <a:path w="170" h="168">
                <a:moveTo>
                  <a:pt x="170" y="0"/>
                </a:moveTo>
                <a:lnTo>
                  <a:pt x="170" y="0"/>
                </a:lnTo>
                <a:lnTo>
                  <a:pt x="0" y="168"/>
                </a:lnTo>
                <a:lnTo>
                  <a:pt x="0" y="168"/>
                </a:lnTo>
                <a:lnTo>
                  <a:pt x="170" y="0"/>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0" name="任意多边形 21"/>
          <p:cNvSpPr/>
          <p:nvPr>
            <p:custDataLst>
              <p:tags r:id="rId16"/>
            </p:custDataLst>
          </p:nvPr>
        </p:nvSpPr>
        <p:spPr bwMode="auto">
          <a:xfrm>
            <a:off x="5694596" y="1784668"/>
            <a:ext cx="233680" cy="142240"/>
          </a:xfrm>
          <a:custGeom>
            <a:avLst/>
            <a:gdLst>
              <a:gd name="T0" fmla="*/ 83 w 83"/>
              <a:gd name="T1" fmla="*/ 51 h 51"/>
              <a:gd name="T2" fmla="*/ 83 w 83"/>
              <a:gd name="T3" fmla="*/ 51 h 51"/>
              <a:gd name="T4" fmla="*/ 83 w 83"/>
              <a:gd name="T5" fmla="*/ 51 h 51"/>
              <a:gd name="T6" fmla="*/ 0 w 83"/>
              <a:gd name="T7" fmla="*/ 0 h 51"/>
              <a:gd name="T8" fmla="*/ 21 w 83"/>
              <a:gd name="T9" fmla="*/ 22 h 51"/>
              <a:gd name="T10" fmla="*/ 33 w 83"/>
              <a:gd name="T11" fmla="*/ 34 h 51"/>
              <a:gd name="T12" fmla="*/ 44 w 83"/>
              <a:gd name="T13" fmla="*/ 41 h 51"/>
              <a:gd name="T14" fmla="*/ 33 w 83"/>
              <a:gd name="T15" fmla="*/ 34 h 51"/>
              <a:gd name="T16" fmla="*/ 21 w 83"/>
              <a:gd name="T17" fmla="*/ 22 h 51"/>
              <a:gd name="T18" fmla="*/ 0 w 83"/>
              <a:gd name="T1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51">
                <a:moveTo>
                  <a:pt x="83" y="51"/>
                </a:moveTo>
                <a:cubicBezTo>
                  <a:pt x="83" y="51"/>
                  <a:pt x="83" y="51"/>
                  <a:pt x="83" y="51"/>
                </a:cubicBezTo>
                <a:cubicBezTo>
                  <a:pt x="83" y="51"/>
                  <a:pt x="83" y="51"/>
                  <a:pt x="83" y="51"/>
                </a:cubicBezTo>
                <a:moveTo>
                  <a:pt x="0" y="0"/>
                </a:moveTo>
                <a:cubicBezTo>
                  <a:pt x="21" y="22"/>
                  <a:pt x="21" y="22"/>
                  <a:pt x="21" y="22"/>
                </a:cubicBezTo>
                <a:cubicBezTo>
                  <a:pt x="33" y="34"/>
                  <a:pt x="33" y="34"/>
                  <a:pt x="33" y="34"/>
                </a:cubicBezTo>
                <a:cubicBezTo>
                  <a:pt x="36" y="37"/>
                  <a:pt x="40" y="39"/>
                  <a:pt x="44" y="41"/>
                </a:cubicBezTo>
                <a:cubicBezTo>
                  <a:pt x="40" y="39"/>
                  <a:pt x="36" y="37"/>
                  <a:pt x="33" y="34"/>
                </a:cubicBezTo>
                <a:cubicBezTo>
                  <a:pt x="21" y="22"/>
                  <a:pt x="21" y="22"/>
                  <a:pt x="21" y="22"/>
                </a:cubicBezTo>
                <a:cubicBezTo>
                  <a:pt x="0" y="0"/>
                  <a:pt x="0" y="0"/>
                  <a:pt x="0" y="0"/>
                </a:cubicBezTo>
              </a:path>
            </a:pathLst>
          </a:custGeom>
          <a:solidFill>
            <a:srgbClr val="BD96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1" name="任意多边形 22"/>
          <p:cNvSpPr/>
          <p:nvPr>
            <p:custDataLst>
              <p:tags r:id="rId17"/>
            </p:custDataLst>
          </p:nvPr>
        </p:nvSpPr>
        <p:spPr bwMode="auto">
          <a:xfrm>
            <a:off x="6078136" y="3206433"/>
            <a:ext cx="71120" cy="327025"/>
          </a:xfrm>
          <a:custGeom>
            <a:avLst/>
            <a:gdLst>
              <a:gd name="T0" fmla="*/ 0 w 25"/>
              <a:gd name="T1" fmla="*/ 116 h 117"/>
              <a:gd name="T2" fmla="*/ 17 w 25"/>
              <a:gd name="T3" fmla="*/ 95 h 117"/>
              <a:gd name="T4" fmla="*/ 17 w 25"/>
              <a:gd name="T5" fmla="*/ 95 h 117"/>
              <a:gd name="T6" fmla="*/ 0 w 25"/>
              <a:gd name="T7" fmla="*/ 0 h 117"/>
              <a:gd name="T8" fmla="*/ 23 w 25"/>
              <a:gd name="T9" fmla="*/ 37 h 117"/>
              <a:gd name="T10" fmla="*/ 23 w 25"/>
              <a:gd name="T11" fmla="*/ 38 h 117"/>
              <a:gd name="T12" fmla="*/ 23 w 25"/>
              <a:gd name="T13" fmla="*/ 38 h 117"/>
              <a:gd name="T14" fmla="*/ 23 w 25"/>
              <a:gd name="T15" fmla="*/ 38 h 117"/>
              <a:gd name="T16" fmla="*/ 23 w 25"/>
              <a:gd name="T17" fmla="*/ 38 h 117"/>
              <a:gd name="T18" fmla="*/ 23 w 25"/>
              <a:gd name="T19" fmla="*/ 39 h 117"/>
              <a:gd name="T20" fmla="*/ 23 w 25"/>
              <a:gd name="T21" fmla="*/ 39 h 117"/>
              <a:gd name="T22" fmla="*/ 23 w 25"/>
              <a:gd name="T23" fmla="*/ 39 h 117"/>
              <a:gd name="T24" fmla="*/ 25 w 25"/>
              <a:gd name="T25" fmla="*/ 53 h 117"/>
              <a:gd name="T26" fmla="*/ 25 w 25"/>
              <a:gd name="T27" fmla="*/ 53 h 117"/>
              <a:gd name="T28" fmla="*/ 25 w 25"/>
              <a:gd name="T29" fmla="*/ 53 h 117"/>
              <a:gd name="T30" fmla="*/ 25 w 25"/>
              <a:gd name="T31" fmla="*/ 54 h 117"/>
              <a:gd name="T32" fmla="*/ 25 w 25"/>
              <a:gd name="T33" fmla="*/ 54 h 117"/>
              <a:gd name="T34" fmla="*/ 25 w 25"/>
              <a:gd name="T35" fmla="*/ 54 h 117"/>
              <a:gd name="T36" fmla="*/ 25 w 25"/>
              <a:gd name="T37" fmla="*/ 54 h 117"/>
              <a:gd name="T38" fmla="*/ 25 w 25"/>
              <a:gd name="T39" fmla="*/ 55 h 117"/>
              <a:gd name="T40" fmla="*/ 25 w 25"/>
              <a:gd name="T41" fmla="*/ 55 h 117"/>
              <a:gd name="T42" fmla="*/ 25 w 25"/>
              <a:gd name="T43" fmla="*/ 55 h 117"/>
              <a:gd name="T44" fmla="*/ 25 w 25"/>
              <a:gd name="T45" fmla="*/ 55 h 117"/>
              <a:gd name="T46" fmla="*/ 25 w 25"/>
              <a:gd name="T47" fmla="*/ 56 h 117"/>
              <a:gd name="T48" fmla="*/ 25 w 25"/>
              <a:gd name="T49" fmla="*/ 56 h 117"/>
              <a:gd name="T50" fmla="*/ 25 w 25"/>
              <a:gd name="T51" fmla="*/ 56 h 117"/>
              <a:gd name="T52" fmla="*/ 25 w 25"/>
              <a:gd name="T53" fmla="*/ 56 h 117"/>
              <a:gd name="T54" fmla="*/ 25 w 25"/>
              <a:gd name="T55" fmla="*/ 57 h 117"/>
              <a:gd name="T56" fmla="*/ 25 w 25"/>
              <a:gd name="T57" fmla="*/ 57 h 117"/>
              <a:gd name="T58" fmla="*/ 25 w 25"/>
              <a:gd name="T59" fmla="*/ 57 h 117"/>
              <a:gd name="T60" fmla="*/ 25 w 25"/>
              <a:gd name="T61" fmla="*/ 58 h 117"/>
              <a:gd name="T62" fmla="*/ 25 w 25"/>
              <a:gd name="T63" fmla="*/ 58 h 117"/>
              <a:gd name="T64" fmla="*/ 25 w 25"/>
              <a:gd name="T65" fmla="*/ 58 h 117"/>
              <a:gd name="T66" fmla="*/ 25 w 25"/>
              <a:gd name="T67" fmla="*/ 58 h 117"/>
              <a:gd name="T68" fmla="*/ 0 w 25"/>
              <a:gd name="T69"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117">
                <a:moveTo>
                  <a:pt x="17" y="95"/>
                </a:moveTo>
                <a:cubicBezTo>
                  <a:pt x="12" y="103"/>
                  <a:pt x="7" y="110"/>
                  <a:pt x="0" y="116"/>
                </a:cubicBezTo>
                <a:cubicBezTo>
                  <a:pt x="0" y="117"/>
                  <a:pt x="0" y="117"/>
                  <a:pt x="0" y="117"/>
                </a:cubicBezTo>
                <a:cubicBezTo>
                  <a:pt x="7" y="110"/>
                  <a:pt x="12" y="103"/>
                  <a:pt x="17" y="95"/>
                </a:cubicBezTo>
                <a:moveTo>
                  <a:pt x="17" y="95"/>
                </a:moveTo>
                <a:cubicBezTo>
                  <a:pt x="17" y="95"/>
                  <a:pt x="17" y="95"/>
                  <a:pt x="17" y="95"/>
                </a:cubicBezTo>
                <a:cubicBezTo>
                  <a:pt x="17" y="95"/>
                  <a:pt x="17" y="95"/>
                  <a:pt x="17" y="95"/>
                </a:cubicBezTo>
                <a:moveTo>
                  <a:pt x="0" y="0"/>
                </a:moveTo>
                <a:cubicBezTo>
                  <a:pt x="0" y="0"/>
                  <a:pt x="0" y="0"/>
                  <a:pt x="0" y="0"/>
                </a:cubicBezTo>
                <a:cubicBezTo>
                  <a:pt x="11" y="10"/>
                  <a:pt x="19" y="23"/>
                  <a:pt x="23" y="37"/>
                </a:cubicBezTo>
                <a:cubicBezTo>
                  <a:pt x="23" y="37"/>
                  <a:pt x="23" y="37"/>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4" y="44"/>
                  <a:pt x="25" y="48"/>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35"/>
                  <a:pt x="16" y="15"/>
                  <a:pt x="0"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2" name="任意多边形 23"/>
          <p:cNvSpPr/>
          <p:nvPr>
            <p:custDataLst>
              <p:tags r:id="rId18"/>
            </p:custDataLst>
          </p:nvPr>
        </p:nvSpPr>
        <p:spPr bwMode="auto">
          <a:xfrm>
            <a:off x="6078136" y="3206433"/>
            <a:ext cx="71120" cy="324485"/>
          </a:xfrm>
          <a:custGeom>
            <a:avLst/>
            <a:gdLst>
              <a:gd name="T0" fmla="*/ 1 w 25"/>
              <a:gd name="T1" fmla="*/ 116 h 116"/>
              <a:gd name="T2" fmla="*/ 0 w 25"/>
              <a:gd name="T3" fmla="*/ 116 h 116"/>
              <a:gd name="T4" fmla="*/ 17 w 25"/>
              <a:gd name="T5" fmla="*/ 95 h 116"/>
              <a:gd name="T6" fmla="*/ 20 w 25"/>
              <a:gd name="T7" fmla="*/ 86 h 116"/>
              <a:gd name="T8" fmla="*/ 25 w 25"/>
              <a:gd name="T9" fmla="*/ 58 h 116"/>
              <a:gd name="T10" fmla="*/ 25 w 25"/>
              <a:gd name="T11" fmla="*/ 58 h 116"/>
              <a:gd name="T12" fmla="*/ 25 w 25"/>
              <a:gd name="T13" fmla="*/ 58 h 116"/>
              <a:gd name="T14" fmla="*/ 25 w 25"/>
              <a:gd name="T15" fmla="*/ 58 h 116"/>
              <a:gd name="T16" fmla="*/ 25 w 25"/>
              <a:gd name="T17" fmla="*/ 58 h 116"/>
              <a:gd name="T18" fmla="*/ 25 w 25"/>
              <a:gd name="T19" fmla="*/ 58 h 116"/>
              <a:gd name="T20" fmla="*/ 25 w 25"/>
              <a:gd name="T21" fmla="*/ 57 h 116"/>
              <a:gd name="T22" fmla="*/ 25 w 25"/>
              <a:gd name="T23" fmla="*/ 57 h 116"/>
              <a:gd name="T24" fmla="*/ 25 w 25"/>
              <a:gd name="T25" fmla="*/ 57 h 116"/>
              <a:gd name="T26" fmla="*/ 25 w 25"/>
              <a:gd name="T27" fmla="*/ 57 h 116"/>
              <a:gd name="T28" fmla="*/ 25 w 25"/>
              <a:gd name="T29" fmla="*/ 57 h 116"/>
              <a:gd name="T30" fmla="*/ 25 w 25"/>
              <a:gd name="T31" fmla="*/ 56 h 116"/>
              <a:gd name="T32" fmla="*/ 25 w 25"/>
              <a:gd name="T33" fmla="*/ 56 h 116"/>
              <a:gd name="T34" fmla="*/ 25 w 25"/>
              <a:gd name="T35" fmla="*/ 56 h 116"/>
              <a:gd name="T36" fmla="*/ 25 w 25"/>
              <a:gd name="T37" fmla="*/ 56 h 116"/>
              <a:gd name="T38" fmla="*/ 25 w 25"/>
              <a:gd name="T39" fmla="*/ 56 h 116"/>
              <a:gd name="T40" fmla="*/ 25 w 25"/>
              <a:gd name="T41" fmla="*/ 56 h 116"/>
              <a:gd name="T42" fmla="*/ 25 w 25"/>
              <a:gd name="T43" fmla="*/ 55 h 116"/>
              <a:gd name="T44" fmla="*/ 25 w 25"/>
              <a:gd name="T45" fmla="*/ 55 h 116"/>
              <a:gd name="T46" fmla="*/ 25 w 25"/>
              <a:gd name="T47" fmla="*/ 55 h 116"/>
              <a:gd name="T48" fmla="*/ 25 w 25"/>
              <a:gd name="T49" fmla="*/ 55 h 116"/>
              <a:gd name="T50" fmla="*/ 25 w 25"/>
              <a:gd name="T51" fmla="*/ 55 h 116"/>
              <a:gd name="T52" fmla="*/ 25 w 25"/>
              <a:gd name="T53" fmla="*/ 55 h 116"/>
              <a:gd name="T54" fmla="*/ 25 w 25"/>
              <a:gd name="T55" fmla="*/ 54 h 116"/>
              <a:gd name="T56" fmla="*/ 25 w 25"/>
              <a:gd name="T57" fmla="*/ 54 h 116"/>
              <a:gd name="T58" fmla="*/ 25 w 25"/>
              <a:gd name="T59" fmla="*/ 54 h 116"/>
              <a:gd name="T60" fmla="*/ 25 w 25"/>
              <a:gd name="T61" fmla="*/ 54 h 116"/>
              <a:gd name="T62" fmla="*/ 25 w 25"/>
              <a:gd name="T63" fmla="*/ 54 h 116"/>
              <a:gd name="T64" fmla="*/ 25 w 25"/>
              <a:gd name="T65" fmla="*/ 54 h 116"/>
              <a:gd name="T66" fmla="*/ 25 w 25"/>
              <a:gd name="T67" fmla="*/ 53 h 116"/>
              <a:gd name="T68" fmla="*/ 25 w 25"/>
              <a:gd name="T69" fmla="*/ 53 h 116"/>
              <a:gd name="T70" fmla="*/ 25 w 25"/>
              <a:gd name="T71" fmla="*/ 53 h 116"/>
              <a:gd name="T72" fmla="*/ 25 w 25"/>
              <a:gd name="T73" fmla="*/ 53 h 116"/>
              <a:gd name="T74" fmla="*/ 23 w 25"/>
              <a:gd name="T75" fmla="*/ 39 h 116"/>
              <a:gd name="T76" fmla="*/ 23 w 25"/>
              <a:gd name="T77" fmla="*/ 39 h 116"/>
              <a:gd name="T78" fmla="*/ 23 w 25"/>
              <a:gd name="T79" fmla="*/ 39 h 116"/>
              <a:gd name="T80" fmla="*/ 23 w 25"/>
              <a:gd name="T81" fmla="*/ 39 h 116"/>
              <a:gd name="T82" fmla="*/ 23 w 25"/>
              <a:gd name="T83" fmla="*/ 39 h 116"/>
              <a:gd name="T84" fmla="*/ 23 w 25"/>
              <a:gd name="T85" fmla="*/ 38 h 116"/>
              <a:gd name="T86" fmla="*/ 23 w 25"/>
              <a:gd name="T87" fmla="*/ 38 h 116"/>
              <a:gd name="T88" fmla="*/ 23 w 25"/>
              <a:gd name="T89" fmla="*/ 38 h 116"/>
              <a:gd name="T90" fmla="*/ 23 w 25"/>
              <a:gd name="T91" fmla="*/ 38 h 116"/>
              <a:gd name="T92" fmla="*/ 23 w 25"/>
              <a:gd name="T93" fmla="*/ 38 h 116"/>
              <a:gd name="T94" fmla="*/ 23 w 25"/>
              <a:gd name="T95" fmla="*/ 38 h 116"/>
              <a:gd name="T96" fmla="*/ 0 w 25"/>
              <a:gd name="T97" fmla="*/ 1 h 116"/>
              <a:gd name="T98" fmla="*/ 23 w 25"/>
              <a:gd name="T99" fmla="*/ 3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 h="116">
                <a:moveTo>
                  <a:pt x="20" y="86"/>
                </a:moveTo>
                <a:cubicBezTo>
                  <a:pt x="16" y="98"/>
                  <a:pt x="9" y="108"/>
                  <a:pt x="1" y="116"/>
                </a:cubicBezTo>
                <a:cubicBezTo>
                  <a:pt x="0" y="116"/>
                  <a:pt x="0" y="116"/>
                  <a:pt x="0" y="116"/>
                </a:cubicBezTo>
                <a:cubicBezTo>
                  <a:pt x="0" y="116"/>
                  <a:pt x="0" y="116"/>
                  <a:pt x="0" y="116"/>
                </a:cubicBezTo>
                <a:cubicBezTo>
                  <a:pt x="7" y="110"/>
                  <a:pt x="12" y="103"/>
                  <a:pt x="17" y="95"/>
                </a:cubicBezTo>
                <a:cubicBezTo>
                  <a:pt x="17" y="95"/>
                  <a:pt x="17" y="95"/>
                  <a:pt x="17" y="95"/>
                </a:cubicBezTo>
                <a:cubicBezTo>
                  <a:pt x="17" y="95"/>
                  <a:pt x="17" y="95"/>
                  <a:pt x="17" y="95"/>
                </a:cubicBezTo>
                <a:cubicBezTo>
                  <a:pt x="18" y="92"/>
                  <a:pt x="19" y="89"/>
                  <a:pt x="20" y="86"/>
                </a:cubicBezTo>
                <a:moveTo>
                  <a:pt x="25" y="58"/>
                </a:moveTo>
                <a:cubicBezTo>
                  <a:pt x="25" y="58"/>
                  <a:pt x="25" y="58"/>
                  <a:pt x="25" y="58"/>
                </a:cubicBezTo>
                <a:cubicBezTo>
                  <a:pt x="25" y="58"/>
                  <a:pt x="25" y="58"/>
                  <a:pt x="25" y="58"/>
                </a:cubicBezTo>
                <a:cubicBezTo>
                  <a:pt x="25" y="58"/>
                  <a:pt x="25" y="58"/>
                  <a:pt x="25" y="58"/>
                </a:cubicBezTo>
                <a:moveTo>
                  <a:pt x="25" y="58"/>
                </a:moveTo>
                <a:cubicBezTo>
                  <a:pt x="25" y="58"/>
                  <a:pt x="25" y="58"/>
                  <a:pt x="25" y="58"/>
                </a:cubicBezTo>
                <a:cubicBezTo>
                  <a:pt x="25" y="58"/>
                  <a:pt x="25" y="58"/>
                  <a:pt x="25" y="58"/>
                </a:cubicBezTo>
                <a:moveTo>
                  <a:pt x="25" y="58"/>
                </a:moveTo>
                <a:cubicBezTo>
                  <a:pt x="25" y="58"/>
                  <a:pt x="25" y="58"/>
                  <a:pt x="25" y="58"/>
                </a:cubicBezTo>
                <a:cubicBezTo>
                  <a:pt x="25" y="58"/>
                  <a:pt x="25" y="58"/>
                  <a:pt x="25" y="58"/>
                </a:cubicBezTo>
                <a:moveTo>
                  <a:pt x="25" y="57"/>
                </a:moveTo>
                <a:cubicBezTo>
                  <a:pt x="25" y="57"/>
                  <a:pt x="25" y="57"/>
                  <a:pt x="25" y="58"/>
                </a:cubicBezTo>
                <a:cubicBezTo>
                  <a:pt x="25" y="57"/>
                  <a:pt x="25" y="57"/>
                  <a:pt x="25" y="57"/>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3" y="39"/>
                </a:moveTo>
                <a:cubicBezTo>
                  <a:pt x="23" y="39"/>
                  <a:pt x="23" y="39"/>
                  <a:pt x="23" y="39"/>
                </a:cubicBezTo>
                <a:cubicBezTo>
                  <a:pt x="23" y="39"/>
                  <a:pt x="23" y="39"/>
                  <a:pt x="23" y="39"/>
                </a:cubicBezTo>
                <a:moveTo>
                  <a:pt x="23" y="39"/>
                </a:moveTo>
                <a:cubicBezTo>
                  <a:pt x="23" y="39"/>
                  <a:pt x="23" y="39"/>
                  <a:pt x="23" y="39"/>
                </a:cubicBezTo>
                <a:cubicBezTo>
                  <a:pt x="23" y="39"/>
                  <a:pt x="23" y="39"/>
                  <a:pt x="23" y="39"/>
                </a:cubicBezTo>
                <a:moveTo>
                  <a:pt x="23" y="39"/>
                </a:moveTo>
                <a:cubicBezTo>
                  <a:pt x="23" y="39"/>
                  <a:pt x="23" y="39"/>
                  <a:pt x="23" y="39"/>
                </a:cubicBezTo>
                <a:cubicBezTo>
                  <a:pt x="23" y="39"/>
                  <a:pt x="23" y="39"/>
                  <a:pt x="23" y="39"/>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0" y="0"/>
                </a:moveTo>
                <a:cubicBezTo>
                  <a:pt x="0" y="1"/>
                  <a:pt x="0" y="1"/>
                  <a:pt x="0" y="1"/>
                </a:cubicBezTo>
                <a:cubicBezTo>
                  <a:pt x="1" y="1"/>
                  <a:pt x="1" y="1"/>
                  <a:pt x="1" y="1"/>
                </a:cubicBezTo>
                <a:cubicBezTo>
                  <a:pt x="11" y="11"/>
                  <a:pt x="19" y="23"/>
                  <a:pt x="23" y="37"/>
                </a:cubicBezTo>
                <a:cubicBezTo>
                  <a:pt x="19" y="23"/>
                  <a:pt x="11" y="10"/>
                  <a:pt x="0" y="0"/>
                </a:cubicBezTo>
              </a:path>
            </a:pathLst>
          </a:custGeom>
          <a:solidFill>
            <a:srgbClr val="4D968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3" name="任意多边形 24"/>
          <p:cNvSpPr/>
          <p:nvPr>
            <p:custDataLst>
              <p:tags r:id="rId19"/>
            </p:custDataLst>
          </p:nvPr>
        </p:nvSpPr>
        <p:spPr bwMode="auto">
          <a:xfrm>
            <a:off x="5389796" y="3146743"/>
            <a:ext cx="224155" cy="221615"/>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close/>
              </a:path>
            </a:pathLst>
          </a:custGeom>
          <a:solidFill>
            <a:srgbClr val="53A5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4" name="任意多边形 25"/>
          <p:cNvSpPr/>
          <p:nvPr>
            <p:custDataLst>
              <p:tags r:id="rId20"/>
            </p:custDataLst>
          </p:nvPr>
        </p:nvSpPr>
        <p:spPr bwMode="auto">
          <a:xfrm>
            <a:off x="5389796" y="3146743"/>
            <a:ext cx="224155" cy="221615"/>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5" name="任意多边形 26"/>
          <p:cNvSpPr/>
          <p:nvPr>
            <p:custDataLst>
              <p:tags r:id="rId21"/>
            </p:custDataLst>
          </p:nvPr>
        </p:nvSpPr>
        <p:spPr bwMode="auto">
          <a:xfrm>
            <a:off x="5613951" y="3194368"/>
            <a:ext cx="176530" cy="173990"/>
          </a:xfrm>
          <a:custGeom>
            <a:avLst/>
            <a:gdLst>
              <a:gd name="T0" fmla="*/ 63 w 63"/>
              <a:gd name="T1" fmla="*/ 0 h 62"/>
              <a:gd name="T2" fmla="*/ 62 w 63"/>
              <a:gd name="T3" fmla="*/ 1 h 62"/>
              <a:gd name="T4" fmla="*/ 50 w 63"/>
              <a:gd name="T5" fmla="*/ 12 h 62"/>
              <a:gd name="T6" fmla="*/ 0 w 63"/>
              <a:gd name="T7" fmla="*/ 62 h 62"/>
              <a:gd name="T8" fmla="*/ 0 w 63"/>
              <a:gd name="T9" fmla="*/ 62 h 62"/>
              <a:gd name="T10" fmla="*/ 50 w 63"/>
              <a:gd name="T11" fmla="*/ 12 h 62"/>
              <a:gd name="T12" fmla="*/ 62 w 63"/>
              <a:gd name="T13" fmla="*/ 1 h 62"/>
              <a:gd name="T14" fmla="*/ 63 w 63"/>
              <a:gd name="T15" fmla="*/ 0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2">
                <a:moveTo>
                  <a:pt x="63" y="0"/>
                </a:moveTo>
                <a:cubicBezTo>
                  <a:pt x="63" y="0"/>
                  <a:pt x="62" y="0"/>
                  <a:pt x="62" y="1"/>
                </a:cubicBezTo>
                <a:cubicBezTo>
                  <a:pt x="50" y="12"/>
                  <a:pt x="50" y="12"/>
                  <a:pt x="50" y="12"/>
                </a:cubicBezTo>
                <a:cubicBezTo>
                  <a:pt x="0" y="62"/>
                  <a:pt x="0" y="62"/>
                  <a:pt x="0" y="62"/>
                </a:cubicBezTo>
                <a:cubicBezTo>
                  <a:pt x="0" y="62"/>
                  <a:pt x="0" y="62"/>
                  <a:pt x="0" y="62"/>
                </a:cubicBezTo>
                <a:cubicBezTo>
                  <a:pt x="50" y="12"/>
                  <a:pt x="50" y="12"/>
                  <a:pt x="50" y="12"/>
                </a:cubicBezTo>
                <a:cubicBezTo>
                  <a:pt x="62" y="1"/>
                  <a:pt x="62" y="1"/>
                  <a:pt x="62" y="1"/>
                </a:cubicBezTo>
                <a:cubicBezTo>
                  <a:pt x="62" y="0"/>
                  <a:pt x="63" y="0"/>
                  <a:pt x="63" y="0"/>
                </a:cubicBezTo>
              </a:path>
            </a:pathLst>
          </a:custGeom>
          <a:solidFill>
            <a:srgbClr val="4989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6" name="任意多边形 27"/>
          <p:cNvSpPr/>
          <p:nvPr>
            <p:custDataLst>
              <p:tags r:id="rId22"/>
            </p:custDataLst>
          </p:nvPr>
        </p:nvSpPr>
        <p:spPr bwMode="auto">
          <a:xfrm>
            <a:off x="5389796" y="3368358"/>
            <a:ext cx="224155" cy="22415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 name="T10" fmla="*/ 170 w 170"/>
              <a:gd name="T11" fmla="*/ 0 h 170"/>
            </a:gdLst>
            <a:ahLst/>
            <a:cxnLst>
              <a:cxn ang="0">
                <a:pos x="T0" y="T1"/>
              </a:cxn>
              <a:cxn ang="0">
                <a:pos x="T2" y="T3"/>
              </a:cxn>
              <a:cxn ang="0">
                <a:pos x="T4" y="T5"/>
              </a:cxn>
              <a:cxn ang="0">
                <a:pos x="T6" y="T7"/>
              </a:cxn>
              <a:cxn ang="0">
                <a:pos x="T8" y="T9"/>
              </a:cxn>
              <a:cxn ang="0">
                <a:pos x="T10" y="T11"/>
              </a:cxn>
            </a:cxnLst>
            <a:rect l="0" t="0" r="r" b="b"/>
            <a:pathLst>
              <a:path w="170" h="170">
                <a:moveTo>
                  <a:pt x="170" y="0"/>
                </a:moveTo>
                <a:lnTo>
                  <a:pt x="170" y="0"/>
                </a:lnTo>
                <a:lnTo>
                  <a:pt x="0" y="170"/>
                </a:lnTo>
                <a:lnTo>
                  <a:pt x="0" y="170"/>
                </a:lnTo>
                <a:lnTo>
                  <a:pt x="170" y="0"/>
                </a:lnTo>
                <a:lnTo>
                  <a:pt x="170" y="0"/>
                </a:lnTo>
                <a:close/>
              </a:path>
            </a:pathLst>
          </a:custGeom>
          <a:solidFill>
            <a:srgbClr val="53A5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7" name="任意多边形 28"/>
          <p:cNvSpPr/>
          <p:nvPr>
            <p:custDataLst>
              <p:tags r:id="rId23"/>
            </p:custDataLst>
          </p:nvPr>
        </p:nvSpPr>
        <p:spPr bwMode="auto">
          <a:xfrm>
            <a:off x="5389796" y="3368358"/>
            <a:ext cx="224155" cy="22415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 name="T10" fmla="*/ 170 w 170"/>
              <a:gd name="T11" fmla="*/ 0 h 170"/>
            </a:gdLst>
            <a:ahLst/>
            <a:cxnLst>
              <a:cxn ang="0">
                <a:pos x="T0" y="T1"/>
              </a:cxn>
              <a:cxn ang="0">
                <a:pos x="T2" y="T3"/>
              </a:cxn>
              <a:cxn ang="0">
                <a:pos x="T4" y="T5"/>
              </a:cxn>
              <a:cxn ang="0">
                <a:pos x="T6" y="T7"/>
              </a:cxn>
              <a:cxn ang="0">
                <a:pos x="T8" y="T9"/>
              </a:cxn>
              <a:cxn ang="0">
                <a:pos x="T10" y="T11"/>
              </a:cxn>
            </a:cxnLst>
            <a:rect l="0" t="0" r="r" b="b"/>
            <a:pathLst>
              <a:path w="170" h="170">
                <a:moveTo>
                  <a:pt x="170" y="0"/>
                </a:moveTo>
                <a:lnTo>
                  <a:pt x="170" y="0"/>
                </a:lnTo>
                <a:lnTo>
                  <a:pt x="0" y="170"/>
                </a:lnTo>
                <a:lnTo>
                  <a:pt x="0" y="170"/>
                </a:lnTo>
                <a:lnTo>
                  <a:pt x="170" y="0"/>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8" name="任意多边形 29"/>
          <p:cNvSpPr/>
          <p:nvPr>
            <p:custDataLst>
              <p:tags r:id="rId24"/>
            </p:custDataLst>
          </p:nvPr>
        </p:nvSpPr>
        <p:spPr bwMode="auto">
          <a:xfrm>
            <a:off x="5694596" y="3451543"/>
            <a:ext cx="233680" cy="140970"/>
          </a:xfrm>
          <a:custGeom>
            <a:avLst/>
            <a:gdLst>
              <a:gd name="T0" fmla="*/ 83 w 83"/>
              <a:gd name="T1" fmla="*/ 50 h 50"/>
              <a:gd name="T2" fmla="*/ 83 w 83"/>
              <a:gd name="T3" fmla="*/ 50 h 50"/>
              <a:gd name="T4" fmla="*/ 83 w 83"/>
              <a:gd name="T5" fmla="*/ 50 h 50"/>
              <a:gd name="T6" fmla="*/ 0 w 83"/>
              <a:gd name="T7" fmla="*/ 0 h 50"/>
              <a:gd name="T8" fmla="*/ 21 w 83"/>
              <a:gd name="T9" fmla="*/ 21 h 50"/>
              <a:gd name="T10" fmla="*/ 33 w 83"/>
              <a:gd name="T11" fmla="*/ 32 h 50"/>
              <a:gd name="T12" fmla="*/ 44 w 83"/>
              <a:gd name="T13" fmla="*/ 40 h 50"/>
              <a:gd name="T14" fmla="*/ 33 w 83"/>
              <a:gd name="T15" fmla="*/ 32 h 50"/>
              <a:gd name="T16" fmla="*/ 21 w 83"/>
              <a:gd name="T17" fmla="*/ 21 h 50"/>
              <a:gd name="T18" fmla="*/ 0 w 83"/>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50">
                <a:moveTo>
                  <a:pt x="83" y="50"/>
                </a:moveTo>
                <a:cubicBezTo>
                  <a:pt x="83" y="50"/>
                  <a:pt x="83" y="50"/>
                  <a:pt x="83" y="50"/>
                </a:cubicBezTo>
                <a:cubicBezTo>
                  <a:pt x="83" y="50"/>
                  <a:pt x="83" y="50"/>
                  <a:pt x="83" y="50"/>
                </a:cubicBezTo>
                <a:moveTo>
                  <a:pt x="0" y="0"/>
                </a:moveTo>
                <a:cubicBezTo>
                  <a:pt x="21" y="21"/>
                  <a:pt x="21" y="21"/>
                  <a:pt x="21" y="21"/>
                </a:cubicBezTo>
                <a:cubicBezTo>
                  <a:pt x="33" y="32"/>
                  <a:pt x="33" y="32"/>
                  <a:pt x="33" y="32"/>
                </a:cubicBezTo>
                <a:cubicBezTo>
                  <a:pt x="36" y="35"/>
                  <a:pt x="40" y="38"/>
                  <a:pt x="44" y="40"/>
                </a:cubicBezTo>
                <a:cubicBezTo>
                  <a:pt x="40" y="38"/>
                  <a:pt x="36" y="35"/>
                  <a:pt x="33" y="32"/>
                </a:cubicBezTo>
                <a:cubicBezTo>
                  <a:pt x="21" y="21"/>
                  <a:pt x="21" y="21"/>
                  <a:pt x="21" y="21"/>
                </a:cubicBezTo>
                <a:cubicBezTo>
                  <a:pt x="0" y="0"/>
                  <a:pt x="0" y="0"/>
                  <a:pt x="0" y="0"/>
                </a:cubicBezTo>
              </a:path>
            </a:pathLst>
          </a:custGeom>
          <a:solidFill>
            <a:srgbClr val="49897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9" name="任意多边形 30"/>
          <p:cNvSpPr/>
          <p:nvPr>
            <p:custDataLst>
              <p:tags r:id="rId25"/>
            </p:custDataLst>
          </p:nvPr>
        </p:nvSpPr>
        <p:spPr bwMode="auto">
          <a:xfrm>
            <a:off x="5896526" y="2375853"/>
            <a:ext cx="71120" cy="162560"/>
          </a:xfrm>
          <a:custGeom>
            <a:avLst/>
            <a:gdLst>
              <a:gd name="T0" fmla="*/ 25 w 25"/>
              <a:gd name="T1" fmla="*/ 0 h 58"/>
              <a:gd name="T2" fmla="*/ 0 w 25"/>
              <a:gd name="T3" fmla="*/ 58 h 58"/>
              <a:gd name="T4" fmla="*/ 0 w 25"/>
              <a:gd name="T5" fmla="*/ 58 h 58"/>
              <a:gd name="T6" fmla="*/ 0 w 25"/>
              <a:gd name="T7" fmla="*/ 57 h 58"/>
              <a:gd name="T8" fmla="*/ 0 w 25"/>
              <a:gd name="T9" fmla="*/ 57 h 58"/>
              <a:gd name="T10" fmla="*/ 0 w 25"/>
              <a:gd name="T11" fmla="*/ 57 h 58"/>
              <a:gd name="T12" fmla="*/ 0 w 25"/>
              <a:gd name="T13" fmla="*/ 57 h 58"/>
              <a:gd name="T14" fmla="*/ 0 w 25"/>
              <a:gd name="T15" fmla="*/ 57 h 58"/>
              <a:gd name="T16" fmla="*/ 0 w 25"/>
              <a:gd name="T17" fmla="*/ 57 h 58"/>
              <a:gd name="T18" fmla="*/ 0 w 25"/>
              <a:gd name="T19" fmla="*/ 57 h 58"/>
              <a:gd name="T20" fmla="*/ 0 w 25"/>
              <a:gd name="T21" fmla="*/ 57 h 58"/>
              <a:gd name="T22" fmla="*/ 0 w 25"/>
              <a:gd name="T23" fmla="*/ 56 h 58"/>
              <a:gd name="T24" fmla="*/ 0 w 25"/>
              <a:gd name="T25" fmla="*/ 56 h 58"/>
              <a:gd name="T26" fmla="*/ 0 w 25"/>
              <a:gd name="T27" fmla="*/ 56 h 58"/>
              <a:gd name="T28" fmla="*/ 0 w 25"/>
              <a:gd name="T29" fmla="*/ 56 h 58"/>
              <a:gd name="T30" fmla="*/ 0 w 25"/>
              <a:gd name="T31" fmla="*/ 56 h 58"/>
              <a:gd name="T32" fmla="*/ 0 w 25"/>
              <a:gd name="T33" fmla="*/ 56 h 58"/>
              <a:gd name="T34" fmla="*/ 0 w 25"/>
              <a:gd name="T35" fmla="*/ 56 h 58"/>
              <a:gd name="T36" fmla="*/ 0 w 25"/>
              <a:gd name="T37" fmla="*/ 56 h 58"/>
              <a:gd name="T38" fmla="*/ 0 w 25"/>
              <a:gd name="T39" fmla="*/ 55 h 58"/>
              <a:gd name="T40" fmla="*/ 0 w 25"/>
              <a:gd name="T41" fmla="*/ 55 h 58"/>
              <a:gd name="T42" fmla="*/ 0 w 25"/>
              <a:gd name="T43" fmla="*/ 55 h 58"/>
              <a:gd name="T44" fmla="*/ 0 w 25"/>
              <a:gd name="T45" fmla="*/ 55 h 58"/>
              <a:gd name="T46" fmla="*/ 0 w 25"/>
              <a:gd name="T47" fmla="*/ 55 h 58"/>
              <a:gd name="T48" fmla="*/ 0 w 25"/>
              <a:gd name="T49" fmla="*/ 55 h 58"/>
              <a:gd name="T50" fmla="*/ 0 w 25"/>
              <a:gd name="T51" fmla="*/ 55 h 58"/>
              <a:gd name="T52" fmla="*/ 0 w 25"/>
              <a:gd name="T53" fmla="*/ 54 h 58"/>
              <a:gd name="T54" fmla="*/ 0 w 25"/>
              <a:gd name="T55" fmla="*/ 54 h 58"/>
              <a:gd name="T56" fmla="*/ 0 w 25"/>
              <a:gd name="T57" fmla="*/ 54 h 58"/>
              <a:gd name="T58" fmla="*/ 0 w 25"/>
              <a:gd name="T59" fmla="*/ 54 h 58"/>
              <a:gd name="T60" fmla="*/ 0 w 25"/>
              <a:gd name="T61" fmla="*/ 54 h 58"/>
              <a:gd name="T62" fmla="*/ 0 w 25"/>
              <a:gd name="T63" fmla="*/ 54 h 58"/>
              <a:gd name="T64" fmla="*/ 0 w 25"/>
              <a:gd name="T65" fmla="*/ 54 h 58"/>
              <a:gd name="T66" fmla="*/ 0 w 25"/>
              <a:gd name="T67" fmla="*/ 54 h 58"/>
              <a:gd name="T68" fmla="*/ 0 w 25"/>
              <a:gd name="T69" fmla="*/ 53 h 58"/>
              <a:gd name="T70" fmla="*/ 0 w 25"/>
              <a:gd name="T71" fmla="*/ 53 h 58"/>
              <a:gd name="T72" fmla="*/ 0 w 25"/>
              <a:gd name="T73" fmla="*/ 53 h 58"/>
              <a:gd name="T74" fmla="*/ 0 w 25"/>
              <a:gd name="T75" fmla="*/ 53 h 58"/>
              <a:gd name="T76" fmla="*/ 0 w 25"/>
              <a:gd name="T77" fmla="*/ 53 h 58"/>
              <a:gd name="T78" fmla="*/ 0 w 25"/>
              <a:gd name="T79" fmla="*/ 53 h 58"/>
              <a:gd name="T80" fmla="*/ 0 w 25"/>
              <a:gd name="T81" fmla="*/ 53 h 58"/>
              <a:gd name="T82" fmla="*/ 0 w 25"/>
              <a:gd name="T83" fmla="*/ 53 h 58"/>
              <a:gd name="T84" fmla="*/ 0 w 25"/>
              <a:gd name="T85" fmla="*/ 52 h 58"/>
              <a:gd name="T86" fmla="*/ 0 w 25"/>
              <a:gd name="T87" fmla="*/ 52 h 58"/>
              <a:gd name="T88" fmla="*/ 3 w 25"/>
              <a:gd name="T89" fmla="*/ 36 h 58"/>
              <a:gd name="T90" fmla="*/ 3 w 25"/>
              <a:gd name="T91" fmla="*/ 36 h 58"/>
              <a:gd name="T92" fmla="*/ 3 w 25"/>
              <a:gd name="T93" fmla="*/ 36 h 58"/>
              <a:gd name="T94" fmla="*/ 3 w 25"/>
              <a:gd name="T95" fmla="*/ 36 h 58"/>
              <a:gd name="T96" fmla="*/ 3 w 25"/>
              <a:gd name="T97" fmla="*/ 35 h 58"/>
              <a:gd name="T98" fmla="*/ 3 w 25"/>
              <a:gd name="T99" fmla="*/ 35 h 58"/>
              <a:gd name="T100" fmla="*/ 3 w 25"/>
              <a:gd name="T101" fmla="*/ 35 h 58"/>
              <a:gd name="T102" fmla="*/ 3 w 25"/>
              <a:gd name="T103" fmla="*/ 35 h 58"/>
              <a:gd name="T104" fmla="*/ 3 w 25"/>
              <a:gd name="T105" fmla="*/ 35 h 58"/>
              <a:gd name="T106" fmla="*/ 25 w 25"/>
              <a:gd name="T107" fmla="*/ 0 h 58"/>
              <a:gd name="T108" fmla="*/ 25 w 25"/>
              <a:gd name="T10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 h="58">
                <a:moveTo>
                  <a:pt x="25" y="0"/>
                </a:moveTo>
                <a:cubicBezTo>
                  <a:pt x="9" y="14"/>
                  <a:pt x="0" y="35"/>
                  <a:pt x="0" y="58"/>
                </a:cubicBezTo>
                <a:cubicBezTo>
                  <a:pt x="0" y="58"/>
                  <a:pt x="0" y="58"/>
                  <a:pt x="0" y="58"/>
                </a:cubicBezTo>
                <a:cubicBezTo>
                  <a:pt x="0" y="58"/>
                  <a:pt x="0" y="58"/>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3"/>
                  <a:pt x="0" y="53"/>
                </a:cubicBezTo>
                <a:cubicBezTo>
                  <a:pt x="0" y="53"/>
                  <a:pt x="0" y="53"/>
                  <a:pt x="0" y="53"/>
                </a:cubicBezTo>
                <a:cubicBezTo>
                  <a:pt x="0" y="53"/>
                  <a:pt x="0" y="53"/>
                  <a:pt x="0" y="53"/>
                </a:cubicBezTo>
                <a:cubicBezTo>
                  <a:pt x="0" y="53"/>
                  <a:pt x="0" y="53"/>
                  <a:pt x="0" y="53"/>
                </a:cubicBezTo>
                <a:cubicBezTo>
                  <a:pt x="0" y="53"/>
                  <a:pt x="0" y="53"/>
                  <a:pt x="0" y="53"/>
                </a:cubicBezTo>
                <a:cubicBezTo>
                  <a:pt x="0" y="53"/>
                  <a:pt x="0" y="53"/>
                  <a:pt x="0" y="53"/>
                </a:cubicBezTo>
                <a:cubicBezTo>
                  <a:pt x="0" y="53"/>
                  <a:pt x="0" y="53"/>
                  <a:pt x="0" y="53"/>
                </a:cubicBezTo>
                <a:cubicBezTo>
                  <a:pt x="0" y="53"/>
                  <a:pt x="0" y="53"/>
                  <a:pt x="0" y="53"/>
                </a:cubicBezTo>
                <a:cubicBezTo>
                  <a:pt x="0" y="53"/>
                  <a:pt x="0" y="52"/>
                  <a:pt x="0" y="52"/>
                </a:cubicBezTo>
                <a:cubicBezTo>
                  <a:pt x="0" y="52"/>
                  <a:pt x="0" y="52"/>
                  <a:pt x="0" y="52"/>
                </a:cubicBezTo>
                <a:cubicBezTo>
                  <a:pt x="0" y="47"/>
                  <a:pt x="1" y="41"/>
                  <a:pt x="3" y="36"/>
                </a:cubicBezTo>
                <a:cubicBezTo>
                  <a:pt x="3" y="36"/>
                  <a:pt x="3" y="36"/>
                  <a:pt x="3" y="36"/>
                </a:cubicBezTo>
                <a:cubicBezTo>
                  <a:pt x="3" y="36"/>
                  <a:pt x="3" y="36"/>
                  <a:pt x="3" y="36"/>
                </a:cubicBezTo>
                <a:cubicBezTo>
                  <a:pt x="3" y="36"/>
                  <a:pt x="3" y="36"/>
                  <a:pt x="3" y="36"/>
                </a:cubicBezTo>
                <a:cubicBezTo>
                  <a:pt x="3" y="35"/>
                  <a:pt x="3" y="35"/>
                  <a:pt x="3" y="35"/>
                </a:cubicBezTo>
                <a:cubicBezTo>
                  <a:pt x="3" y="35"/>
                  <a:pt x="3" y="35"/>
                  <a:pt x="3" y="35"/>
                </a:cubicBezTo>
                <a:cubicBezTo>
                  <a:pt x="3" y="35"/>
                  <a:pt x="3" y="35"/>
                  <a:pt x="3" y="35"/>
                </a:cubicBezTo>
                <a:cubicBezTo>
                  <a:pt x="3" y="35"/>
                  <a:pt x="3" y="35"/>
                  <a:pt x="3" y="35"/>
                </a:cubicBezTo>
                <a:cubicBezTo>
                  <a:pt x="3" y="35"/>
                  <a:pt x="3" y="35"/>
                  <a:pt x="3" y="35"/>
                </a:cubicBezTo>
                <a:cubicBezTo>
                  <a:pt x="7" y="21"/>
                  <a:pt x="15" y="9"/>
                  <a:pt x="25" y="0"/>
                </a:cubicBezTo>
                <a:cubicBezTo>
                  <a:pt x="25" y="0"/>
                  <a:pt x="25" y="0"/>
                  <a:pt x="25"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0" name="任意多边形 31"/>
          <p:cNvSpPr/>
          <p:nvPr>
            <p:custDataLst>
              <p:tags r:id="rId26"/>
            </p:custDataLst>
          </p:nvPr>
        </p:nvSpPr>
        <p:spPr bwMode="auto">
          <a:xfrm>
            <a:off x="5896526" y="2375853"/>
            <a:ext cx="71120" cy="162560"/>
          </a:xfrm>
          <a:custGeom>
            <a:avLst/>
            <a:gdLst>
              <a:gd name="T0" fmla="*/ 0 w 25"/>
              <a:gd name="T1" fmla="*/ 58 h 58"/>
              <a:gd name="T2" fmla="*/ 0 w 25"/>
              <a:gd name="T3" fmla="*/ 57 h 58"/>
              <a:gd name="T4" fmla="*/ 0 w 25"/>
              <a:gd name="T5" fmla="*/ 57 h 58"/>
              <a:gd name="T6" fmla="*/ 0 w 25"/>
              <a:gd name="T7" fmla="*/ 57 h 58"/>
              <a:gd name="T8" fmla="*/ 0 w 25"/>
              <a:gd name="T9" fmla="*/ 57 h 58"/>
              <a:gd name="T10" fmla="*/ 0 w 25"/>
              <a:gd name="T11" fmla="*/ 57 h 58"/>
              <a:gd name="T12" fmla="*/ 0 w 25"/>
              <a:gd name="T13" fmla="*/ 56 h 58"/>
              <a:gd name="T14" fmla="*/ 0 w 25"/>
              <a:gd name="T15" fmla="*/ 56 h 58"/>
              <a:gd name="T16" fmla="*/ 0 w 25"/>
              <a:gd name="T17" fmla="*/ 56 h 58"/>
              <a:gd name="T18" fmla="*/ 0 w 25"/>
              <a:gd name="T19" fmla="*/ 56 h 58"/>
              <a:gd name="T20" fmla="*/ 0 w 25"/>
              <a:gd name="T21" fmla="*/ 56 h 58"/>
              <a:gd name="T22" fmla="*/ 0 w 25"/>
              <a:gd name="T23" fmla="*/ 56 h 58"/>
              <a:gd name="T24" fmla="*/ 0 w 25"/>
              <a:gd name="T25" fmla="*/ 55 h 58"/>
              <a:gd name="T26" fmla="*/ 0 w 25"/>
              <a:gd name="T27" fmla="*/ 55 h 58"/>
              <a:gd name="T28" fmla="*/ 0 w 25"/>
              <a:gd name="T29" fmla="*/ 55 h 58"/>
              <a:gd name="T30" fmla="*/ 0 w 25"/>
              <a:gd name="T31" fmla="*/ 55 h 58"/>
              <a:gd name="T32" fmla="*/ 0 w 25"/>
              <a:gd name="T33" fmla="*/ 55 h 58"/>
              <a:gd name="T34" fmla="*/ 0 w 25"/>
              <a:gd name="T35" fmla="*/ 55 h 58"/>
              <a:gd name="T36" fmla="*/ 0 w 25"/>
              <a:gd name="T37" fmla="*/ 54 h 58"/>
              <a:gd name="T38" fmla="*/ 0 w 25"/>
              <a:gd name="T39" fmla="*/ 54 h 58"/>
              <a:gd name="T40" fmla="*/ 0 w 25"/>
              <a:gd name="T41" fmla="*/ 54 h 58"/>
              <a:gd name="T42" fmla="*/ 0 w 25"/>
              <a:gd name="T43" fmla="*/ 54 h 58"/>
              <a:gd name="T44" fmla="*/ 0 w 25"/>
              <a:gd name="T45" fmla="*/ 54 h 58"/>
              <a:gd name="T46" fmla="*/ 0 w 25"/>
              <a:gd name="T47" fmla="*/ 54 h 58"/>
              <a:gd name="T48" fmla="*/ 0 w 25"/>
              <a:gd name="T49" fmla="*/ 53 h 58"/>
              <a:gd name="T50" fmla="*/ 0 w 25"/>
              <a:gd name="T51" fmla="*/ 53 h 58"/>
              <a:gd name="T52" fmla="*/ 0 w 25"/>
              <a:gd name="T53" fmla="*/ 53 h 58"/>
              <a:gd name="T54" fmla="*/ 0 w 25"/>
              <a:gd name="T55" fmla="*/ 53 h 58"/>
              <a:gd name="T56" fmla="*/ 0 w 25"/>
              <a:gd name="T57" fmla="*/ 53 h 58"/>
              <a:gd name="T58" fmla="*/ 0 w 25"/>
              <a:gd name="T59" fmla="*/ 53 h 58"/>
              <a:gd name="T60" fmla="*/ 0 w 25"/>
              <a:gd name="T61" fmla="*/ 52 h 58"/>
              <a:gd name="T62" fmla="*/ 0 w 25"/>
              <a:gd name="T63" fmla="*/ 52 h 58"/>
              <a:gd name="T64" fmla="*/ 3 w 25"/>
              <a:gd name="T65" fmla="*/ 36 h 58"/>
              <a:gd name="T66" fmla="*/ 3 w 25"/>
              <a:gd name="T67" fmla="*/ 36 h 58"/>
              <a:gd name="T68" fmla="*/ 3 w 25"/>
              <a:gd name="T69" fmla="*/ 36 h 58"/>
              <a:gd name="T70" fmla="*/ 3 w 25"/>
              <a:gd name="T71" fmla="*/ 35 h 58"/>
              <a:gd name="T72" fmla="*/ 3 w 25"/>
              <a:gd name="T73" fmla="*/ 35 h 58"/>
              <a:gd name="T74" fmla="*/ 3 w 25"/>
              <a:gd name="T75" fmla="*/ 35 h 58"/>
              <a:gd name="T76" fmla="*/ 3 w 25"/>
              <a:gd name="T77" fmla="*/ 35 h 58"/>
              <a:gd name="T78" fmla="*/ 25 w 25"/>
              <a:gd name="T7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 h="58">
                <a:moveTo>
                  <a:pt x="0" y="57"/>
                </a:moveTo>
                <a:cubicBezTo>
                  <a:pt x="0" y="58"/>
                  <a:pt x="0" y="58"/>
                  <a:pt x="0" y="58"/>
                </a:cubicBezTo>
                <a:cubicBezTo>
                  <a:pt x="0" y="58"/>
                  <a:pt x="0" y="58"/>
                  <a:pt x="0" y="58"/>
                </a:cubicBezTo>
                <a:cubicBezTo>
                  <a:pt x="0" y="58"/>
                  <a:pt x="0" y="58"/>
                  <a:pt x="0" y="57"/>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6"/>
                </a:moveTo>
                <a:cubicBezTo>
                  <a:pt x="0" y="56"/>
                  <a:pt x="0" y="57"/>
                  <a:pt x="0" y="57"/>
                </a:cubicBezTo>
                <a:cubicBezTo>
                  <a:pt x="0" y="57"/>
                  <a:pt x="0" y="56"/>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5"/>
                </a:moveTo>
                <a:cubicBezTo>
                  <a:pt x="0" y="55"/>
                  <a:pt x="0" y="55"/>
                  <a:pt x="0" y="56"/>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3"/>
                </a:moveTo>
                <a:cubicBezTo>
                  <a:pt x="0" y="53"/>
                  <a:pt x="0" y="53"/>
                  <a:pt x="0" y="53"/>
                </a:cubicBezTo>
                <a:cubicBezTo>
                  <a:pt x="0" y="53"/>
                  <a:pt x="0" y="53"/>
                  <a:pt x="0" y="53"/>
                </a:cubicBezTo>
                <a:moveTo>
                  <a:pt x="0" y="53"/>
                </a:moveTo>
                <a:cubicBezTo>
                  <a:pt x="0" y="53"/>
                  <a:pt x="0" y="53"/>
                  <a:pt x="0" y="53"/>
                </a:cubicBezTo>
                <a:cubicBezTo>
                  <a:pt x="0" y="53"/>
                  <a:pt x="0" y="53"/>
                  <a:pt x="0" y="53"/>
                </a:cubicBezTo>
                <a:moveTo>
                  <a:pt x="0" y="53"/>
                </a:moveTo>
                <a:cubicBezTo>
                  <a:pt x="0" y="53"/>
                  <a:pt x="0" y="53"/>
                  <a:pt x="0" y="53"/>
                </a:cubicBezTo>
                <a:cubicBezTo>
                  <a:pt x="0" y="53"/>
                  <a:pt x="0" y="53"/>
                  <a:pt x="0" y="53"/>
                </a:cubicBezTo>
                <a:moveTo>
                  <a:pt x="0" y="53"/>
                </a:moveTo>
                <a:cubicBezTo>
                  <a:pt x="0" y="53"/>
                  <a:pt x="0" y="53"/>
                  <a:pt x="0" y="53"/>
                </a:cubicBezTo>
                <a:cubicBezTo>
                  <a:pt x="0" y="53"/>
                  <a:pt x="0" y="53"/>
                  <a:pt x="0" y="53"/>
                </a:cubicBezTo>
                <a:moveTo>
                  <a:pt x="0" y="52"/>
                </a:moveTo>
                <a:cubicBezTo>
                  <a:pt x="0" y="52"/>
                  <a:pt x="0" y="52"/>
                  <a:pt x="0" y="52"/>
                </a:cubicBezTo>
                <a:cubicBezTo>
                  <a:pt x="0" y="52"/>
                  <a:pt x="0" y="52"/>
                  <a:pt x="0" y="52"/>
                </a:cubicBezTo>
                <a:moveTo>
                  <a:pt x="3" y="36"/>
                </a:moveTo>
                <a:cubicBezTo>
                  <a:pt x="3" y="36"/>
                  <a:pt x="3" y="36"/>
                  <a:pt x="3" y="36"/>
                </a:cubicBezTo>
                <a:cubicBezTo>
                  <a:pt x="3" y="36"/>
                  <a:pt x="3" y="36"/>
                  <a:pt x="3" y="36"/>
                </a:cubicBezTo>
                <a:moveTo>
                  <a:pt x="3" y="36"/>
                </a:moveTo>
                <a:cubicBezTo>
                  <a:pt x="3" y="36"/>
                  <a:pt x="3" y="36"/>
                  <a:pt x="3" y="36"/>
                </a:cubicBezTo>
                <a:cubicBezTo>
                  <a:pt x="3" y="36"/>
                  <a:pt x="3" y="36"/>
                  <a:pt x="3" y="36"/>
                </a:cubicBezTo>
                <a:moveTo>
                  <a:pt x="3" y="35"/>
                </a:moveTo>
                <a:cubicBezTo>
                  <a:pt x="3" y="35"/>
                  <a:pt x="3" y="35"/>
                  <a:pt x="3" y="35"/>
                </a:cubicBezTo>
                <a:cubicBezTo>
                  <a:pt x="3" y="35"/>
                  <a:pt x="3" y="35"/>
                  <a:pt x="3" y="35"/>
                </a:cubicBezTo>
                <a:moveTo>
                  <a:pt x="3" y="35"/>
                </a:moveTo>
                <a:cubicBezTo>
                  <a:pt x="3" y="35"/>
                  <a:pt x="3" y="35"/>
                  <a:pt x="3" y="35"/>
                </a:cubicBezTo>
                <a:cubicBezTo>
                  <a:pt x="3" y="35"/>
                  <a:pt x="3" y="35"/>
                  <a:pt x="3" y="35"/>
                </a:cubicBezTo>
                <a:moveTo>
                  <a:pt x="25" y="0"/>
                </a:moveTo>
                <a:cubicBezTo>
                  <a:pt x="15" y="9"/>
                  <a:pt x="7" y="21"/>
                  <a:pt x="3" y="35"/>
                </a:cubicBezTo>
                <a:cubicBezTo>
                  <a:pt x="7" y="22"/>
                  <a:pt x="14" y="10"/>
                  <a:pt x="24" y="0"/>
                </a:cubicBezTo>
                <a:cubicBezTo>
                  <a:pt x="25" y="0"/>
                  <a:pt x="25" y="0"/>
                  <a:pt x="25" y="0"/>
                </a:cubicBezTo>
                <a:cubicBezTo>
                  <a:pt x="25" y="0"/>
                  <a:pt x="25" y="0"/>
                  <a:pt x="25" y="0"/>
                </a:cubicBezTo>
              </a:path>
            </a:pathLst>
          </a:custGeom>
          <a:solidFill>
            <a:srgbClr val="C149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1" name="任意多边形 32"/>
          <p:cNvSpPr/>
          <p:nvPr>
            <p:custDataLst>
              <p:tags r:id="rId27"/>
            </p:custDataLst>
          </p:nvPr>
        </p:nvSpPr>
        <p:spPr bwMode="auto">
          <a:xfrm>
            <a:off x="5918751" y="2636203"/>
            <a:ext cx="48895" cy="64770"/>
          </a:xfrm>
          <a:custGeom>
            <a:avLst/>
            <a:gdLst>
              <a:gd name="T0" fmla="*/ 0 w 17"/>
              <a:gd name="T1" fmla="*/ 0 h 23"/>
              <a:gd name="T2" fmla="*/ 17 w 17"/>
              <a:gd name="T3" fmla="*/ 23 h 23"/>
              <a:gd name="T4" fmla="*/ 17 w 17"/>
              <a:gd name="T5" fmla="*/ 23 h 23"/>
              <a:gd name="T6" fmla="*/ 0 w 17"/>
              <a:gd name="T7" fmla="*/ 0 h 23"/>
              <a:gd name="T8" fmla="*/ 0 w 17"/>
              <a:gd name="T9" fmla="*/ 0 h 23"/>
              <a:gd name="T10" fmla="*/ 0 w 17"/>
              <a:gd name="T11" fmla="*/ 0 h 23"/>
              <a:gd name="T12" fmla="*/ 0 w 17"/>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17" h="23">
                <a:moveTo>
                  <a:pt x="0" y="0"/>
                </a:moveTo>
                <a:cubicBezTo>
                  <a:pt x="4" y="9"/>
                  <a:pt x="10" y="16"/>
                  <a:pt x="17" y="23"/>
                </a:cubicBezTo>
                <a:cubicBezTo>
                  <a:pt x="17" y="23"/>
                  <a:pt x="17" y="23"/>
                  <a:pt x="17" y="23"/>
                </a:cubicBezTo>
                <a:cubicBezTo>
                  <a:pt x="10" y="16"/>
                  <a:pt x="4" y="9"/>
                  <a:pt x="0" y="0"/>
                </a:cubicBezTo>
                <a:moveTo>
                  <a:pt x="0" y="0"/>
                </a:moveTo>
                <a:cubicBezTo>
                  <a:pt x="0" y="0"/>
                  <a:pt x="0" y="0"/>
                  <a:pt x="0" y="0"/>
                </a:cubicBezTo>
                <a:cubicBezTo>
                  <a:pt x="0" y="0"/>
                  <a:pt x="0" y="0"/>
                  <a:pt x="0"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2" name="任意多边形 33"/>
          <p:cNvSpPr/>
          <p:nvPr>
            <p:custDataLst>
              <p:tags r:id="rId28"/>
            </p:custDataLst>
          </p:nvPr>
        </p:nvSpPr>
        <p:spPr bwMode="auto">
          <a:xfrm>
            <a:off x="5910496" y="2617788"/>
            <a:ext cx="56515" cy="83185"/>
          </a:xfrm>
          <a:custGeom>
            <a:avLst/>
            <a:gdLst>
              <a:gd name="T0" fmla="*/ 0 w 20"/>
              <a:gd name="T1" fmla="*/ 0 h 30"/>
              <a:gd name="T2" fmla="*/ 3 w 20"/>
              <a:gd name="T3" fmla="*/ 7 h 30"/>
              <a:gd name="T4" fmla="*/ 3 w 20"/>
              <a:gd name="T5" fmla="*/ 7 h 30"/>
              <a:gd name="T6" fmla="*/ 3 w 20"/>
              <a:gd name="T7" fmla="*/ 7 h 30"/>
              <a:gd name="T8" fmla="*/ 20 w 20"/>
              <a:gd name="T9" fmla="*/ 30 h 30"/>
              <a:gd name="T10" fmla="*/ 20 w 20"/>
              <a:gd name="T11" fmla="*/ 30 h 30"/>
              <a:gd name="T12" fmla="*/ 19 w 20"/>
              <a:gd name="T13" fmla="*/ 29 h 30"/>
              <a:gd name="T14" fmla="*/ 0 w 20"/>
              <a:gd name="T15" fmla="*/ 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30">
                <a:moveTo>
                  <a:pt x="0" y="0"/>
                </a:moveTo>
                <a:cubicBezTo>
                  <a:pt x="1" y="3"/>
                  <a:pt x="2" y="5"/>
                  <a:pt x="3" y="7"/>
                </a:cubicBezTo>
                <a:cubicBezTo>
                  <a:pt x="3" y="7"/>
                  <a:pt x="3" y="7"/>
                  <a:pt x="3" y="7"/>
                </a:cubicBezTo>
                <a:cubicBezTo>
                  <a:pt x="3" y="7"/>
                  <a:pt x="3" y="7"/>
                  <a:pt x="3" y="7"/>
                </a:cubicBezTo>
                <a:cubicBezTo>
                  <a:pt x="7" y="16"/>
                  <a:pt x="13" y="23"/>
                  <a:pt x="20" y="30"/>
                </a:cubicBezTo>
                <a:cubicBezTo>
                  <a:pt x="20" y="30"/>
                  <a:pt x="20" y="30"/>
                  <a:pt x="20" y="30"/>
                </a:cubicBezTo>
                <a:cubicBezTo>
                  <a:pt x="19" y="29"/>
                  <a:pt x="19" y="29"/>
                  <a:pt x="19" y="29"/>
                </a:cubicBezTo>
                <a:cubicBezTo>
                  <a:pt x="11" y="21"/>
                  <a:pt x="4" y="11"/>
                  <a:pt x="0" y="0"/>
                </a:cubicBezTo>
              </a:path>
            </a:pathLst>
          </a:custGeom>
          <a:solidFill>
            <a:srgbClr val="C149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3" name="任意多边形 34"/>
          <p:cNvSpPr/>
          <p:nvPr>
            <p:custDataLst>
              <p:tags r:id="rId29"/>
            </p:custDataLst>
          </p:nvPr>
        </p:nvSpPr>
        <p:spPr bwMode="auto">
          <a:xfrm>
            <a:off x="6431831" y="2314258"/>
            <a:ext cx="224155" cy="22415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Lst>
            <a:ahLst/>
            <a:cxnLst>
              <a:cxn ang="0">
                <a:pos x="T0" y="T1"/>
              </a:cxn>
              <a:cxn ang="0">
                <a:pos x="T2" y="T3"/>
              </a:cxn>
              <a:cxn ang="0">
                <a:pos x="T4" y="T5"/>
              </a:cxn>
              <a:cxn ang="0">
                <a:pos x="T6" y="T7"/>
              </a:cxn>
              <a:cxn ang="0">
                <a:pos x="T8" y="T9"/>
              </a:cxn>
            </a:cxnLst>
            <a:rect l="0" t="0" r="r" b="b"/>
            <a:pathLst>
              <a:path w="170" h="170">
                <a:moveTo>
                  <a:pt x="170" y="0"/>
                </a:moveTo>
                <a:lnTo>
                  <a:pt x="170" y="0"/>
                </a:lnTo>
                <a:lnTo>
                  <a:pt x="0" y="170"/>
                </a:lnTo>
                <a:lnTo>
                  <a:pt x="0" y="170"/>
                </a:lnTo>
                <a:lnTo>
                  <a:pt x="170" y="0"/>
                </a:lnTo>
                <a:close/>
              </a:path>
            </a:pathLst>
          </a:custGeom>
          <a:solidFill>
            <a:srgbClr val="D54F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4" name="任意多边形 35"/>
          <p:cNvSpPr/>
          <p:nvPr>
            <p:custDataLst>
              <p:tags r:id="rId30"/>
            </p:custDataLst>
          </p:nvPr>
        </p:nvSpPr>
        <p:spPr bwMode="auto">
          <a:xfrm>
            <a:off x="6431831" y="2314258"/>
            <a:ext cx="224155" cy="22415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Lst>
            <a:ahLst/>
            <a:cxnLst>
              <a:cxn ang="0">
                <a:pos x="T0" y="T1"/>
              </a:cxn>
              <a:cxn ang="0">
                <a:pos x="T2" y="T3"/>
              </a:cxn>
              <a:cxn ang="0">
                <a:pos x="T4" y="T5"/>
              </a:cxn>
              <a:cxn ang="0">
                <a:pos x="T6" y="T7"/>
              </a:cxn>
              <a:cxn ang="0">
                <a:pos x="T8" y="T9"/>
              </a:cxn>
            </a:cxnLst>
            <a:rect l="0" t="0" r="r" b="b"/>
            <a:pathLst>
              <a:path w="170" h="170">
                <a:moveTo>
                  <a:pt x="170" y="0"/>
                </a:moveTo>
                <a:lnTo>
                  <a:pt x="170" y="0"/>
                </a:lnTo>
                <a:lnTo>
                  <a:pt x="0" y="170"/>
                </a:lnTo>
                <a:lnTo>
                  <a:pt x="0" y="170"/>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5" name="任意多边形 36"/>
          <p:cNvSpPr/>
          <p:nvPr>
            <p:custDataLst>
              <p:tags r:id="rId31"/>
            </p:custDataLst>
          </p:nvPr>
        </p:nvSpPr>
        <p:spPr bwMode="auto">
          <a:xfrm>
            <a:off x="6255301" y="2361883"/>
            <a:ext cx="176530" cy="176530"/>
          </a:xfrm>
          <a:custGeom>
            <a:avLst/>
            <a:gdLst>
              <a:gd name="T0" fmla="*/ 0 w 63"/>
              <a:gd name="T1" fmla="*/ 0 h 63"/>
              <a:gd name="T2" fmla="*/ 1 w 63"/>
              <a:gd name="T3" fmla="*/ 1 h 63"/>
              <a:gd name="T4" fmla="*/ 13 w 63"/>
              <a:gd name="T5" fmla="*/ 13 h 63"/>
              <a:gd name="T6" fmla="*/ 63 w 63"/>
              <a:gd name="T7" fmla="*/ 63 h 63"/>
              <a:gd name="T8" fmla="*/ 63 w 63"/>
              <a:gd name="T9" fmla="*/ 63 h 63"/>
              <a:gd name="T10" fmla="*/ 13 w 63"/>
              <a:gd name="T11" fmla="*/ 12 h 63"/>
              <a:gd name="T12" fmla="*/ 1 w 63"/>
              <a:gd name="T13" fmla="*/ 1 h 63"/>
              <a:gd name="T14" fmla="*/ 0 w 63"/>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3">
                <a:moveTo>
                  <a:pt x="0" y="0"/>
                </a:moveTo>
                <a:cubicBezTo>
                  <a:pt x="0" y="0"/>
                  <a:pt x="1" y="1"/>
                  <a:pt x="1" y="1"/>
                </a:cubicBezTo>
                <a:cubicBezTo>
                  <a:pt x="13" y="13"/>
                  <a:pt x="13" y="13"/>
                  <a:pt x="13" y="13"/>
                </a:cubicBezTo>
                <a:cubicBezTo>
                  <a:pt x="63" y="63"/>
                  <a:pt x="63" y="63"/>
                  <a:pt x="63" y="63"/>
                </a:cubicBezTo>
                <a:cubicBezTo>
                  <a:pt x="63" y="63"/>
                  <a:pt x="63" y="63"/>
                  <a:pt x="63" y="63"/>
                </a:cubicBezTo>
                <a:cubicBezTo>
                  <a:pt x="13" y="12"/>
                  <a:pt x="13" y="12"/>
                  <a:pt x="13" y="12"/>
                </a:cubicBezTo>
                <a:cubicBezTo>
                  <a:pt x="1" y="1"/>
                  <a:pt x="1" y="1"/>
                  <a:pt x="1" y="1"/>
                </a:cubicBezTo>
                <a:cubicBezTo>
                  <a:pt x="1" y="1"/>
                  <a:pt x="0" y="0"/>
                  <a:pt x="0" y="0"/>
                </a:cubicBezTo>
              </a:path>
            </a:pathLst>
          </a:custGeom>
          <a:solidFill>
            <a:srgbClr val="B1443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6" name="任意多边形 37"/>
          <p:cNvSpPr/>
          <p:nvPr>
            <p:custDataLst>
              <p:tags r:id="rId32"/>
            </p:custDataLst>
          </p:nvPr>
        </p:nvSpPr>
        <p:spPr bwMode="auto">
          <a:xfrm>
            <a:off x="6431831" y="2538413"/>
            <a:ext cx="224155" cy="221615"/>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close/>
              </a:path>
            </a:pathLst>
          </a:custGeom>
          <a:solidFill>
            <a:srgbClr val="D54F3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7" name="任意多边形 38"/>
          <p:cNvSpPr/>
          <p:nvPr>
            <p:custDataLst>
              <p:tags r:id="rId33"/>
            </p:custDataLst>
          </p:nvPr>
        </p:nvSpPr>
        <p:spPr bwMode="auto">
          <a:xfrm>
            <a:off x="6431831" y="2538413"/>
            <a:ext cx="224155" cy="221615"/>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8" name="任意多边形 39"/>
          <p:cNvSpPr/>
          <p:nvPr>
            <p:custDataLst>
              <p:tags r:id="rId34"/>
            </p:custDataLst>
          </p:nvPr>
        </p:nvSpPr>
        <p:spPr bwMode="auto">
          <a:xfrm>
            <a:off x="6118141" y="2617788"/>
            <a:ext cx="236220" cy="142240"/>
          </a:xfrm>
          <a:custGeom>
            <a:avLst/>
            <a:gdLst>
              <a:gd name="T0" fmla="*/ 0 w 84"/>
              <a:gd name="T1" fmla="*/ 51 h 51"/>
              <a:gd name="T2" fmla="*/ 0 w 84"/>
              <a:gd name="T3" fmla="*/ 51 h 51"/>
              <a:gd name="T4" fmla="*/ 0 w 84"/>
              <a:gd name="T5" fmla="*/ 51 h 51"/>
              <a:gd name="T6" fmla="*/ 84 w 84"/>
              <a:gd name="T7" fmla="*/ 0 h 51"/>
              <a:gd name="T8" fmla="*/ 62 w 84"/>
              <a:gd name="T9" fmla="*/ 22 h 51"/>
              <a:gd name="T10" fmla="*/ 50 w 84"/>
              <a:gd name="T11" fmla="*/ 33 h 51"/>
              <a:gd name="T12" fmla="*/ 40 w 84"/>
              <a:gd name="T13" fmla="*/ 40 h 51"/>
              <a:gd name="T14" fmla="*/ 50 w 84"/>
              <a:gd name="T15" fmla="*/ 33 h 51"/>
              <a:gd name="T16" fmla="*/ 62 w 84"/>
              <a:gd name="T17" fmla="*/ 22 h 51"/>
              <a:gd name="T18" fmla="*/ 84 w 84"/>
              <a:gd name="T1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51">
                <a:moveTo>
                  <a:pt x="0" y="51"/>
                </a:moveTo>
                <a:cubicBezTo>
                  <a:pt x="0" y="51"/>
                  <a:pt x="0" y="51"/>
                  <a:pt x="0" y="51"/>
                </a:cubicBezTo>
                <a:cubicBezTo>
                  <a:pt x="0" y="51"/>
                  <a:pt x="0" y="51"/>
                  <a:pt x="0" y="51"/>
                </a:cubicBezTo>
                <a:moveTo>
                  <a:pt x="84" y="0"/>
                </a:moveTo>
                <a:cubicBezTo>
                  <a:pt x="62" y="22"/>
                  <a:pt x="62" y="22"/>
                  <a:pt x="62" y="22"/>
                </a:cubicBezTo>
                <a:cubicBezTo>
                  <a:pt x="50" y="33"/>
                  <a:pt x="50" y="33"/>
                  <a:pt x="50" y="33"/>
                </a:cubicBezTo>
                <a:cubicBezTo>
                  <a:pt x="47" y="36"/>
                  <a:pt x="44" y="38"/>
                  <a:pt x="40" y="40"/>
                </a:cubicBezTo>
                <a:cubicBezTo>
                  <a:pt x="44" y="38"/>
                  <a:pt x="47" y="36"/>
                  <a:pt x="50" y="33"/>
                </a:cubicBezTo>
                <a:cubicBezTo>
                  <a:pt x="62" y="22"/>
                  <a:pt x="62" y="22"/>
                  <a:pt x="62" y="22"/>
                </a:cubicBezTo>
                <a:cubicBezTo>
                  <a:pt x="84" y="0"/>
                  <a:pt x="84" y="0"/>
                  <a:pt x="84" y="0"/>
                </a:cubicBezTo>
              </a:path>
            </a:pathLst>
          </a:custGeom>
          <a:solidFill>
            <a:srgbClr val="B1443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9" name="任意多边形 40"/>
          <p:cNvSpPr/>
          <p:nvPr>
            <p:custDataLst>
              <p:tags r:id="rId35"/>
            </p:custDataLst>
          </p:nvPr>
        </p:nvSpPr>
        <p:spPr bwMode="auto">
          <a:xfrm>
            <a:off x="5896526" y="4037648"/>
            <a:ext cx="71120" cy="325755"/>
          </a:xfrm>
          <a:custGeom>
            <a:avLst/>
            <a:gdLst>
              <a:gd name="T0" fmla="*/ 25 w 25"/>
              <a:gd name="T1" fmla="*/ 116 h 116"/>
              <a:gd name="T2" fmla="*/ 8 w 25"/>
              <a:gd name="T3" fmla="*/ 93 h 116"/>
              <a:gd name="T4" fmla="*/ 8 w 25"/>
              <a:gd name="T5" fmla="*/ 93 h 116"/>
              <a:gd name="T6" fmla="*/ 25 w 25"/>
              <a:gd name="T7" fmla="*/ 0 h 116"/>
              <a:gd name="T8" fmla="*/ 0 w 25"/>
              <a:gd name="T9" fmla="*/ 58 h 116"/>
              <a:gd name="T10" fmla="*/ 0 w 25"/>
              <a:gd name="T11" fmla="*/ 58 h 116"/>
              <a:gd name="T12" fmla="*/ 0 w 25"/>
              <a:gd name="T13" fmla="*/ 57 h 116"/>
              <a:gd name="T14" fmla="*/ 0 w 25"/>
              <a:gd name="T15" fmla="*/ 57 h 116"/>
              <a:gd name="T16" fmla="*/ 0 w 25"/>
              <a:gd name="T17" fmla="*/ 57 h 116"/>
              <a:gd name="T18" fmla="*/ 0 w 25"/>
              <a:gd name="T19" fmla="*/ 57 h 116"/>
              <a:gd name="T20" fmla="*/ 0 w 25"/>
              <a:gd name="T21" fmla="*/ 56 h 116"/>
              <a:gd name="T22" fmla="*/ 0 w 25"/>
              <a:gd name="T23" fmla="*/ 56 h 116"/>
              <a:gd name="T24" fmla="*/ 0 w 25"/>
              <a:gd name="T25" fmla="*/ 56 h 116"/>
              <a:gd name="T26" fmla="*/ 0 w 25"/>
              <a:gd name="T27" fmla="*/ 56 h 116"/>
              <a:gd name="T28" fmla="*/ 0 w 25"/>
              <a:gd name="T29" fmla="*/ 55 h 116"/>
              <a:gd name="T30" fmla="*/ 0 w 25"/>
              <a:gd name="T31" fmla="*/ 55 h 116"/>
              <a:gd name="T32" fmla="*/ 0 w 25"/>
              <a:gd name="T33" fmla="*/ 55 h 116"/>
              <a:gd name="T34" fmla="*/ 0 w 25"/>
              <a:gd name="T35" fmla="*/ 55 h 116"/>
              <a:gd name="T36" fmla="*/ 0 w 25"/>
              <a:gd name="T37" fmla="*/ 54 h 116"/>
              <a:gd name="T38" fmla="*/ 0 w 25"/>
              <a:gd name="T39" fmla="*/ 54 h 116"/>
              <a:gd name="T40" fmla="*/ 0 w 25"/>
              <a:gd name="T41" fmla="*/ 54 h 116"/>
              <a:gd name="T42" fmla="*/ 0 w 25"/>
              <a:gd name="T43" fmla="*/ 54 h 116"/>
              <a:gd name="T44" fmla="*/ 0 w 25"/>
              <a:gd name="T45" fmla="*/ 53 h 116"/>
              <a:gd name="T46" fmla="*/ 0 w 25"/>
              <a:gd name="T47" fmla="*/ 53 h 116"/>
              <a:gd name="T48" fmla="*/ 3 w 25"/>
              <a:gd name="T49" fmla="*/ 34 h 116"/>
              <a:gd name="T50" fmla="*/ 3 w 25"/>
              <a:gd name="T51" fmla="*/ 34 h 116"/>
              <a:gd name="T52" fmla="*/ 3 w 25"/>
              <a:gd name="T53" fmla="*/ 34 h 116"/>
              <a:gd name="T54" fmla="*/ 3 w 25"/>
              <a:gd name="T55" fmla="*/ 34 h 116"/>
              <a:gd name="T56" fmla="*/ 4 w 25"/>
              <a:gd name="T57" fmla="*/ 33 h 116"/>
              <a:gd name="T58" fmla="*/ 4 w 25"/>
              <a:gd name="T59" fmla="*/ 33 h 116"/>
              <a:gd name="T60" fmla="*/ 4 w 25"/>
              <a:gd name="T61" fmla="*/ 33 h 116"/>
              <a:gd name="T62" fmla="*/ 4 w 25"/>
              <a:gd name="T63" fmla="*/ 33 h 116"/>
              <a:gd name="T64" fmla="*/ 4 w 25"/>
              <a:gd name="T65" fmla="*/ 33 h 116"/>
              <a:gd name="T66" fmla="*/ 25 w 25"/>
              <a:gd name="T6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 h="116">
                <a:moveTo>
                  <a:pt x="8" y="93"/>
                </a:moveTo>
                <a:cubicBezTo>
                  <a:pt x="12" y="102"/>
                  <a:pt x="18" y="110"/>
                  <a:pt x="25" y="116"/>
                </a:cubicBezTo>
                <a:cubicBezTo>
                  <a:pt x="25" y="116"/>
                  <a:pt x="25" y="116"/>
                  <a:pt x="25" y="116"/>
                </a:cubicBezTo>
                <a:cubicBezTo>
                  <a:pt x="18" y="109"/>
                  <a:pt x="12" y="102"/>
                  <a:pt x="8" y="93"/>
                </a:cubicBezTo>
                <a:moveTo>
                  <a:pt x="8" y="93"/>
                </a:moveTo>
                <a:cubicBezTo>
                  <a:pt x="8" y="93"/>
                  <a:pt x="8" y="93"/>
                  <a:pt x="8" y="93"/>
                </a:cubicBezTo>
                <a:cubicBezTo>
                  <a:pt x="8" y="93"/>
                  <a:pt x="8" y="93"/>
                  <a:pt x="8" y="93"/>
                </a:cubicBezTo>
                <a:moveTo>
                  <a:pt x="25" y="0"/>
                </a:moveTo>
                <a:cubicBezTo>
                  <a:pt x="9" y="14"/>
                  <a:pt x="0" y="35"/>
                  <a:pt x="0" y="58"/>
                </a:cubicBezTo>
                <a:cubicBezTo>
                  <a:pt x="0" y="58"/>
                  <a:pt x="0" y="58"/>
                  <a:pt x="0" y="58"/>
                </a:cubicBezTo>
                <a:cubicBezTo>
                  <a:pt x="0" y="58"/>
                  <a:pt x="0" y="58"/>
                  <a:pt x="0" y="58"/>
                </a:cubicBezTo>
                <a:cubicBezTo>
                  <a:pt x="0" y="58"/>
                  <a:pt x="0" y="58"/>
                  <a:pt x="0" y="58"/>
                </a:cubicBezTo>
                <a:cubicBezTo>
                  <a:pt x="0" y="58"/>
                  <a:pt x="0" y="58"/>
                  <a:pt x="0" y="58"/>
                </a:cubicBezTo>
                <a:cubicBezTo>
                  <a:pt x="0" y="58"/>
                  <a:pt x="0" y="58"/>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3"/>
                  <a:pt x="0" y="53"/>
                  <a:pt x="0" y="53"/>
                </a:cubicBezTo>
                <a:cubicBezTo>
                  <a:pt x="0" y="53"/>
                  <a:pt x="0" y="53"/>
                  <a:pt x="0" y="53"/>
                </a:cubicBezTo>
                <a:cubicBezTo>
                  <a:pt x="0" y="53"/>
                  <a:pt x="0" y="53"/>
                  <a:pt x="0" y="53"/>
                </a:cubicBezTo>
                <a:cubicBezTo>
                  <a:pt x="0" y="53"/>
                  <a:pt x="0" y="53"/>
                  <a:pt x="0" y="53"/>
                </a:cubicBezTo>
                <a:cubicBezTo>
                  <a:pt x="0" y="47"/>
                  <a:pt x="1" y="40"/>
                  <a:pt x="3" y="34"/>
                </a:cubicBezTo>
                <a:cubicBezTo>
                  <a:pt x="3" y="34"/>
                  <a:pt x="3" y="34"/>
                  <a:pt x="3" y="34"/>
                </a:cubicBezTo>
                <a:cubicBezTo>
                  <a:pt x="3" y="34"/>
                  <a:pt x="3" y="34"/>
                  <a:pt x="3" y="34"/>
                </a:cubicBezTo>
                <a:cubicBezTo>
                  <a:pt x="3" y="34"/>
                  <a:pt x="3" y="34"/>
                  <a:pt x="3" y="34"/>
                </a:cubicBezTo>
                <a:cubicBezTo>
                  <a:pt x="3" y="34"/>
                  <a:pt x="3" y="34"/>
                  <a:pt x="3" y="34"/>
                </a:cubicBezTo>
                <a:cubicBezTo>
                  <a:pt x="3" y="34"/>
                  <a:pt x="3" y="34"/>
                  <a:pt x="3" y="34"/>
                </a:cubicBezTo>
                <a:cubicBezTo>
                  <a:pt x="3" y="34"/>
                  <a:pt x="3" y="34"/>
                  <a:pt x="3" y="34"/>
                </a:cubicBezTo>
                <a:cubicBezTo>
                  <a:pt x="4" y="34"/>
                  <a:pt x="4" y="34"/>
                  <a:pt x="4" y="34"/>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8" y="20"/>
                  <a:pt x="15" y="9"/>
                  <a:pt x="25" y="0"/>
                </a:cubicBezTo>
                <a:cubicBezTo>
                  <a:pt x="25" y="0"/>
                  <a:pt x="25" y="0"/>
                  <a:pt x="25"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0" name="任意多边形 41"/>
          <p:cNvSpPr/>
          <p:nvPr>
            <p:custDataLst>
              <p:tags r:id="rId36"/>
            </p:custDataLst>
          </p:nvPr>
        </p:nvSpPr>
        <p:spPr bwMode="auto">
          <a:xfrm>
            <a:off x="5896526" y="4037648"/>
            <a:ext cx="71120" cy="325755"/>
          </a:xfrm>
          <a:custGeom>
            <a:avLst/>
            <a:gdLst>
              <a:gd name="T0" fmla="*/ 8 w 25"/>
              <a:gd name="T1" fmla="*/ 93 h 116"/>
              <a:gd name="T2" fmla="*/ 8 w 25"/>
              <a:gd name="T3" fmla="*/ 93 h 116"/>
              <a:gd name="T4" fmla="*/ 25 w 25"/>
              <a:gd name="T5" fmla="*/ 116 h 116"/>
              <a:gd name="T6" fmla="*/ 5 w 25"/>
              <a:gd name="T7" fmla="*/ 86 h 116"/>
              <a:gd name="T8" fmla="*/ 0 w 25"/>
              <a:gd name="T9" fmla="*/ 58 h 116"/>
              <a:gd name="T10" fmla="*/ 0 w 25"/>
              <a:gd name="T11" fmla="*/ 58 h 116"/>
              <a:gd name="T12" fmla="*/ 0 w 25"/>
              <a:gd name="T13" fmla="*/ 58 h 116"/>
              <a:gd name="T14" fmla="*/ 0 w 25"/>
              <a:gd name="T15" fmla="*/ 57 h 116"/>
              <a:gd name="T16" fmla="*/ 0 w 25"/>
              <a:gd name="T17" fmla="*/ 57 h 116"/>
              <a:gd name="T18" fmla="*/ 0 w 25"/>
              <a:gd name="T19" fmla="*/ 57 h 116"/>
              <a:gd name="T20" fmla="*/ 0 w 25"/>
              <a:gd name="T21" fmla="*/ 57 h 116"/>
              <a:gd name="T22" fmla="*/ 0 w 25"/>
              <a:gd name="T23" fmla="*/ 57 h 116"/>
              <a:gd name="T24" fmla="*/ 0 w 25"/>
              <a:gd name="T25" fmla="*/ 57 h 116"/>
              <a:gd name="T26" fmla="*/ 0 w 25"/>
              <a:gd name="T27" fmla="*/ 56 h 116"/>
              <a:gd name="T28" fmla="*/ 0 w 25"/>
              <a:gd name="T29" fmla="*/ 56 h 116"/>
              <a:gd name="T30" fmla="*/ 0 w 25"/>
              <a:gd name="T31" fmla="*/ 56 h 116"/>
              <a:gd name="T32" fmla="*/ 0 w 25"/>
              <a:gd name="T33" fmla="*/ 56 h 116"/>
              <a:gd name="T34" fmla="*/ 0 w 25"/>
              <a:gd name="T35" fmla="*/ 56 h 116"/>
              <a:gd name="T36" fmla="*/ 0 w 25"/>
              <a:gd name="T37" fmla="*/ 56 h 116"/>
              <a:gd name="T38" fmla="*/ 0 w 25"/>
              <a:gd name="T39" fmla="*/ 55 h 116"/>
              <a:gd name="T40" fmla="*/ 0 w 25"/>
              <a:gd name="T41" fmla="*/ 55 h 116"/>
              <a:gd name="T42" fmla="*/ 0 w 25"/>
              <a:gd name="T43" fmla="*/ 55 h 116"/>
              <a:gd name="T44" fmla="*/ 0 w 25"/>
              <a:gd name="T45" fmla="*/ 55 h 116"/>
              <a:gd name="T46" fmla="*/ 0 w 25"/>
              <a:gd name="T47" fmla="*/ 55 h 116"/>
              <a:gd name="T48" fmla="*/ 0 w 25"/>
              <a:gd name="T49" fmla="*/ 55 h 116"/>
              <a:gd name="T50" fmla="*/ 0 w 25"/>
              <a:gd name="T51" fmla="*/ 54 h 116"/>
              <a:gd name="T52" fmla="*/ 0 w 25"/>
              <a:gd name="T53" fmla="*/ 54 h 116"/>
              <a:gd name="T54" fmla="*/ 0 w 25"/>
              <a:gd name="T55" fmla="*/ 54 h 116"/>
              <a:gd name="T56" fmla="*/ 0 w 25"/>
              <a:gd name="T57" fmla="*/ 54 h 116"/>
              <a:gd name="T58" fmla="*/ 0 w 25"/>
              <a:gd name="T59" fmla="*/ 54 h 116"/>
              <a:gd name="T60" fmla="*/ 0 w 25"/>
              <a:gd name="T61" fmla="*/ 54 h 116"/>
              <a:gd name="T62" fmla="*/ 0 w 25"/>
              <a:gd name="T63" fmla="*/ 53 h 116"/>
              <a:gd name="T64" fmla="*/ 0 w 25"/>
              <a:gd name="T65" fmla="*/ 53 h 116"/>
              <a:gd name="T66" fmla="*/ 0 w 25"/>
              <a:gd name="T67" fmla="*/ 53 h 116"/>
              <a:gd name="T68" fmla="*/ 3 w 25"/>
              <a:gd name="T69" fmla="*/ 34 h 116"/>
              <a:gd name="T70" fmla="*/ 3 w 25"/>
              <a:gd name="T71" fmla="*/ 34 h 116"/>
              <a:gd name="T72" fmla="*/ 3 w 25"/>
              <a:gd name="T73" fmla="*/ 34 h 116"/>
              <a:gd name="T74" fmla="*/ 3 w 25"/>
              <a:gd name="T75" fmla="*/ 34 h 116"/>
              <a:gd name="T76" fmla="*/ 3 w 25"/>
              <a:gd name="T77" fmla="*/ 34 h 116"/>
              <a:gd name="T78" fmla="*/ 3 w 25"/>
              <a:gd name="T79" fmla="*/ 34 h 116"/>
              <a:gd name="T80" fmla="*/ 4 w 25"/>
              <a:gd name="T81" fmla="*/ 33 h 116"/>
              <a:gd name="T82" fmla="*/ 4 w 25"/>
              <a:gd name="T83" fmla="*/ 33 h 116"/>
              <a:gd name="T84" fmla="*/ 4 w 25"/>
              <a:gd name="T85" fmla="*/ 33 h 116"/>
              <a:gd name="T86" fmla="*/ 4 w 25"/>
              <a:gd name="T87" fmla="*/ 33 h 116"/>
              <a:gd name="T88" fmla="*/ 4 w 25"/>
              <a:gd name="T89" fmla="*/ 33 h 116"/>
              <a:gd name="T90" fmla="*/ 4 w 25"/>
              <a:gd name="T91" fmla="*/ 33 h 116"/>
              <a:gd name="T92" fmla="*/ 25 w 25"/>
              <a:gd name="T93" fmla="*/ 0 h 116"/>
              <a:gd name="T94" fmla="*/ 24 w 25"/>
              <a:gd name="T95" fmla="*/ 0 h 116"/>
              <a:gd name="T96" fmla="*/ 25 w 25"/>
              <a:gd name="T9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 h="116">
                <a:moveTo>
                  <a:pt x="5" y="86"/>
                </a:moveTo>
                <a:cubicBezTo>
                  <a:pt x="6" y="89"/>
                  <a:pt x="7" y="91"/>
                  <a:pt x="8" y="93"/>
                </a:cubicBezTo>
                <a:cubicBezTo>
                  <a:pt x="8" y="93"/>
                  <a:pt x="8" y="93"/>
                  <a:pt x="8" y="93"/>
                </a:cubicBezTo>
                <a:cubicBezTo>
                  <a:pt x="8" y="93"/>
                  <a:pt x="8" y="93"/>
                  <a:pt x="8" y="93"/>
                </a:cubicBezTo>
                <a:cubicBezTo>
                  <a:pt x="12" y="102"/>
                  <a:pt x="18" y="109"/>
                  <a:pt x="25" y="116"/>
                </a:cubicBezTo>
                <a:cubicBezTo>
                  <a:pt x="25" y="116"/>
                  <a:pt x="25" y="116"/>
                  <a:pt x="25" y="116"/>
                </a:cubicBezTo>
                <a:cubicBezTo>
                  <a:pt x="24" y="116"/>
                  <a:pt x="24" y="116"/>
                  <a:pt x="24" y="116"/>
                </a:cubicBezTo>
                <a:cubicBezTo>
                  <a:pt x="16" y="108"/>
                  <a:pt x="9" y="98"/>
                  <a:pt x="5" y="86"/>
                </a:cubicBezTo>
                <a:moveTo>
                  <a:pt x="0" y="58"/>
                </a:moveTo>
                <a:cubicBezTo>
                  <a:pt x="0" y="58"/>
                  <a:pt x="0" y="58"/>
                  <a:pt x="0" y="58"/>
                </a:cubicBezTo>
                <a:cubicBezTo>
                  <a:pt x="0" y="58"/>
                  <a:pt x="0" y="58"/>
                  <a:pt x="0" y="58"/>
                </a:cubicBezTo>
                <a:cubicBezTo>
                  <a:pt x="0" y="58"/>
                  <a:pt x="0" y="58"/>
                  <a:pt x="0" y="58"/>
                </a:cubicBezTo>
                <a:moveTo>
                  <a:pt x="0" y="58"/>
                </a:moveTo>
                <a:cubicBezTo>
                  <a:pt x="0" y="58"/>
                  <a:pt x="0" y="58"/>
                  <a:pt x="0" y="58"/>
                </a:cubicBezTo>
                <a:cubicBezTo>
                  <a:pt x="0" y="58"/>
                  <a:pt x="0" y="58"/>
                  <a:pt x="0" y="58"/>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3"/>
                </a:moveTo>
                <a:cubicBezTo>
                  <a:pt x="0" y="53"/>
                  <a:pt x="0" y="53"/>
                  <a:pt x="0" y="53"/>
                </a:cubicBezTo>
                <a:cubicBezTo>
                  <a:pt x="0" y="53"/>
                  <a:pt x="0" y="53"/>
                  <a:pt x="0" y="53"/>
                </a:cubicBezTo>
                <a:moveTo>
                  <a:pt x="0" y="53"/>
                </a:moveTo>
                <a:cubicBezTo>
                  <a:pt x="0" y="53"/>
                  <a:pt x="0" y="53"/>
                  <a:pt x="0" y="53"/>
                </a:cubicBezTo>
                <a:cubicBezTo>
                  <a:pt x="0" y="53"/>
                  <a:pt x="0" y="53"/>
                  <a:pt x="0" y="53"/>
                </a:cubicBezTo>
                <a:moveTo>
                  <a:pt x="3" y="34"/>
                </a:moveTo>
                <a:cubicBezTo>
                  <a:pt x="3" y="34"/>
                  <a:pt x="3" y="34"/>
                  <a:pt x="3" y="34"/>
                </a:cubicBezTo>
                <a:cubicBezTo>
                  <a:pt x="3" y="34"/>
                  <a:pt x="3" y="34"/>
                  <a:pt x="3" y="34"/>
                </a:cubicBezTo>
                <a:moveTo>
                  <a:pt x="3" y="34"/>
                </a:moveTo>
                <a:cubicBezTo>
                  <a:pt x="3" y="34"/>
                  <a:pt x="3" y="34"/>
                  <a:pt x="3" y="34"/>
                </a:cubicBezTo>
                <a:cubicBezTo>
                  <a:pt x="3" y="34"/>
                  <a:pt x="3" y="34"/>
                  <a:pt x="3" y="34"/>
                </a:cubicBezTo>
                <a:moveTo>
                  <a:pt x="3" y="34"/>
                </a:moveTo>
                <a:cubicBezTo>
                  <a:pt x="3" y="34"/>
                  <a:pt x="3" y="34"/>
                  <a:pt x="3" y="34"/>
                </a:cubicBezTo>
                <a:cubicBezTo>
                  <a:pt x="3" y="34"/>
                  <a:pt x="3" y="34"/>
                  <a:pt x="3" y="34"/>
                </a:cubicBezTo>
                <a:moveTo>
                  <a:pt x="4" y="34"/>
                </a:moveTo>
                <a:cubicBezTo>
                  <a:pt x="4" y="34"/>
                  <a:pt x="4" y="34"/>
                  <a:pt x="3" y="34"/>
                </a:cubicBezTo>
                <a:cubicBezTo>
                  <a:pt x="4" y="34"/>
                  <a:pt x="4" y="34"/>
                  <a:pt x="4" y="34"/>
                </a:cubicBezTo>
                <a:moveTo>
                  <a:pt x="4" y="33"/>
                </a:moveTo>
                <a:cubicBezTo>
                  <a:pt x="4" y="33"/>
                  <a:pt x="4" y="33"/>
                  <a:pt x="4" y="33"/>
                </a:cubicBezTo>
                <a:cubicBezTo>
                  <a:pt x="4" y="33"/>
                  <a:pt x="4" y="33"/>
                  <a:pt x="4" y="33"/>
                </a:cubicBezTo>
                <a:moveTo>
                  <a:pt x="4" y="33"/>
                </a:moveTo>
                <a:cubicBezTo>
                  <a:pt x="4" y="33"/>
                  <a:pt x="4" y="33"/>
                  <a:pt x="4" y="33"/>
                </a:cubicBezTo>
                <a:cubicBezTo>
                  <a:pt x="4" y="33"/>
                  <a:pt x="4" y="33"/>
                  <a:pt x="4" y="33"/>
                </a:cubicBezTo>
                <a:moveTo>
                  <a:pt x="4" y="33"/>
                </a:moveTo>
                <a:cubicBezTo>
                  <a:pt x="4" y="33"/>
                  <a:pt x="4" y="33"/>
                  <a:pt x="4" y="33"/>
                </a:cubicBezTo>
                <a:cubicBezTo>
                  <a:pt x="4" y="33"/>
                  <a:pt x="4" y="33"/>
                  <a:pt x="4" y="33"/>
                </a:cubicBezTo>
                <a:moveTo>
                  <a:pt x="4" y="33"/>
                </a:moveTo>
                <a:cubicBezTo>
                  <a:pt x="4" y="33"/>
                  <a:pt x="4" y="33"/>
                  <a:pt x="4" y="33"/>
                </a:cubicBezTo>
                <a:cubicBezTo>
                  <a:pt x="4" y="33"/>
                  <a:pt x="4" y="33"/>
                  <a:pt x="4" y="33"/>
                </a:cubicBezTo>
                <a:moveTo>
                  <a:pt x="25" y="0"/>
                </a:moveTo>
                <a:cubicBezTo>
                  <a:pt x="15" y="9"/>
                  <a:pt x="8" y="20"/>
                  <a:pt x="4" y="33"/>
                </a:cubicBezTo>
                <a:cubicBezTo>
                  <a:pt x="8" y="20"/>
                  <a:pt x="15" y="9"/>
                  <a:pt x="24" y="0"/>
                </a:cubicBezTo>
                <a:cubicBezTo>
                  <a:pt x="25" y="0"/>
                  <a:pt x="25" y="0"/>
                  <a:pt x="25" y="0"/>
                </a:cubicBezTo>
                <a:cubicBezTo>
                  <a:pt x="25" y="0"/>
                  <a:pt x="25" y="0"/>
                  <a:pt x="25" y="0"/>
                </a:cubicBezTo>
              </a:path>
            </a:pathLst>
          </a:custGeom>
          <a:solidFill>
            <a:srgbClr val="8EAA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1" name="任意多边形 42"/>
          <p:cNvSpPr/>
          <p:nvPr>
            <p:custDataLst>
              <p:tags r:id="rId37"/>
            </p:custDataLst>
          </p:nvPr>
        </p:nvSpPr>
        <p:spPr bwMode="auto">
          <a:xfrm>
            <a:off x="6431831" y="3979228"/>
            <a:ext cx="224155" cy="221615"/>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Lst>
            <a:ahLst/>
            <a:cxnLst>
              <a:cxn ang="0">
                <a:pos x="T0" y="T1"/>
              </a:cxn>
              <a:cxn ang="0">
                <a:pos x="T2" y="T3"/>
              </a:cxn>
              <a:cxn ang="0">
                <a:pos x="T4" y="T5"/>
              </a:cxn>
              <a:cxn ang="0">
                <a:pos x="T6" y="T7"/>
              </a:cxn>
              <a:cxn ang="0">
                <a:pos x="T8" y="T9"/>
              </a:cxn>
            </a:cxnLst>
            <a:rect l="0" t="0" r="r" b="b"/>
            <a:pathLst>
              <a:path w="170" h="168">
                <a:moveTo>
                  <a:pt x="170" y="0"/>
                </a:moveTo>
                <a:lnTo>
                  <a:pt x="170" y="0"/>
                </a:lnTo>
                <a:lnTo>
                  <a:pt x="0" y="168"/>
                </a:lnTo>
                <a:lnTo>
                  <a:pt x="0" y="168"/>
                </a:lnTo>
                <a:lnTo>
                  <a:pt x="170" y="0"/>
                </a:lnTo>
                <a:close/>
              </a:path>
            </a:pathLst>
          </a:custGeom>
          <a:solidFill>
            <a:srgbClr val="9BBB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2" name="任意多边形 43"/>
          <p:cNvSpPr/>
          <p:nvPr>
            <p:custDataLst>
              <p:tags r:id="rId38"/>
            </p:custDataLst>
          </p:nvPr>
        </p:nvSpPr>
        <p:spPr bwMode="auto">
          <a:xfrm>
            <a:off x="6431831" y="3979228"/>
            <a:ext cx="224155" cy="221615"/>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Lst>
            <a:ahLst/>
            <a:cxnLst>
              <a:cxn ang="0">
                <a:pos x="T0" y="T1"/>
              </a:cxn>
              <a:cxn ang="0">
                <a:pos x="T2" y="T3"/>
              </a:cxn>
              <a:cxn ang="0">
                <a:pos x="T4" y="T5"/>
              </a:cxn>
              <a:cxn ang="0">
                <a:pos x="T6" y="T7"/>
              </a:cxn>
              <a:cxn ang="0">
                <a:pos x="T8" y="T9"/>
              </a:cxn>
            </a:cxnLst>
            <a:rect l="0" t="0" r="r" b="b"/>
            <a:pathLst>
              <a:path w="170" h="168">
                <a:moveTo>
                  <a:pt x="170" y="0"/>
                </a:moveTo>
                <a:lnTo>
                  <a:pt x="170" y="0"/>
                </a:lnTo>
                <a:lnTo>
                  <a:pt x="0" y="168"/>
                </a:lnTo>
                <a:lnTo>
                  <a:pt x="0" y="168"/>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3" name="任意多边形 44"/>
          <p:cNvSpPr/>
          <p:nvPr>
            <p:custDataLst>
              <p:tags r:id="rId39"/>
            </p:custDataLst>
          </p:nvPr>
        </p:nvSpPr>
        <p:spPr bwMode="auto">
          <a:xfrm>
            <a:off x="6255301" y="4024313"/>
            <a:ext cx="176530" cy="176530"/>
          </a:xfrm>
          <a:custGeom>
            <a:avLst/>
            <a:gdLst>
              <a:gd name="T0" fmla="*/ 0 w 63"/>
              <a:gd name="T1" fmla="*/ 0 h 63"/>
              <a:gd name="T2" fmla="*/ 1 w 63"/>
              <a:gd name="T3" fmla="*/ 1 h 63"/>
              <a:gd name="T4" fmla="*/ 13 w 63"/>
              <a:gd name="T5" fmla="*/ 13 h 63"/>
              <a:gd name="T6" fmla="*/ 63 w 63"/>
              <a:gd name="T7" fmla="*/ 63 h 63"/>
              <a:gd name="T8" fmla="*/ 63 w 63"/>
              <a:gd name="T9" fmla="*/ 63 h 63"/>
              <a:gd name="T10" fmla="*/ 13 w 63"/>
              <a:gd name="T11" fmla="*/ 13 h 63"/>
              <a:gd name="T12" fmla="*/ 1 w 63"/>
              <a:gd name="T13" fmla="*/ 2 h 63"/>
              <a:gd name="T14" fmla="*/ 0 w 63"/>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3">
                <a:moveTo>
                  <a:pt x="0" y="0"/>
                </a:moveTo>
                <a:cubicBezTo>
                  <a:pt x="0" y="1"/>
                  <a:pt x="1" y="1"/>
                  <a:pt x="1" y="1"/>
                </a:cubicBezTo>
                <a:cubicBezTo>
                  <a:pt x="13" y="13"/>
                  <a:pt x="13" y="13"/>
                  <a:pt x="13" y="13"/>
                </a:cubicBezTo>
                <a:cubicBezTo>
                  <a:pt x="63" y="63"/>
                  <a:pt x="63" y="63"/>
                  <a:pt x="63" y="63"/>
                </a:cubicBezTo>
                <a:cubicBezTo>
                  <a:pt x="63" y="63"/>
                  <a:pt x="63" y="63"/>
                  <a:pt x="63" y="63"/>
                </a:cubicBezTo>
                <a:cubicBezTo>
                  <a:pt x="13" y="13"/>
                  <a:pt x="13" y="13"/>
                  <a:pt x="13" y="13"/>
                </a:cubicBezTo>
                <a:cubicBezTo>
                  <a:pt x="1" y="2"/>
                  <a:pt x="1" y="2"/>
                  <a:pt x="1" y="2"/>
                </a:cubicBezTo>
                <a:cubicBezTo>
                  <a:pt x="1" y="1"/>
                  <a:pt x="0" y="1"/>
                  <a:pt x="0" y="0"/>
                </a:cubicBezTo>
              </a:path>
            </a:pathLst>
          </a:custGeom>
          <a:solidFill>
            <a:srgbClr val="839B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4" name="任意多边形 45"/>
          <p:cNvSpPr/>
          <p:nvPr>
            <p:custDataLst>
              <p:tags r:id="rId40"/>
            </p:custDataLst>
          </p:nvPr>
        </p:nvSpPr>
        <p:spPr bwMode="auto">
          <a:xfrm>
            <a:off x="6431831" y="4200843"/>
            <a:ext cx="224155" cy="222885"/>
          </a:xfrm>
          <a:custGeom>
            <a:avLst/>
            <a:gdLst>
              <a:gd name="T0" fmla="*/ 0 w 170"/>
              <a:gd name="T1" fmla="*/ 0 h 169"/>
              <a:gd name="T2" fmla="*/ 0 w 170"/>
              <a:gd name="T3" fmla="*/ 0 h 169"/>
              <a:gd name="T4" fmla="*/ 170 w 170"/>
              <a:gd name="T5" fmla="*/ 169 h 169"/>
              <a:gd name="T6" fmla="*/ 170 w 170"/>
              <a:gd name="T7" fmla="*/ 169 h 169"/>
              <a:gd name="T8" fmla="*/ 0 w 170"/>
              <a:gd name="T9" fmla="*/ 0 h 169"/>
            </a:gdLst>
            <a:ahLst/>
            <a:cxnLst>
              <a:cxn ang="0">
                <a:pos x="T0" y="T1"/>
              </a:cxn>
              <a:cxn ang="0">
                <a:pos x="T2" y="T3"/>
              </a:cxn>
              <a:cxn ang="0">
                <a:pos x="T4" y="T5"/>
              </a:cxn>
              <a:cxn ang="0">
                <a:pos x="T6" y="T7"/>
              </a:cxn>
              <a:cxn ang="0">
                <a:pos x="T8" y="T9"/>
              </a:cxn>
            </a:cxnLst>
            <a:rect l="0" t="0" r="r" b="b"/>
            <a:pathLst>
              <a:path w="170" h="169">
                <a:moveTo>
                  <a:pt x="0" y="0"/>
                </a:moveTo>
                <a:lnTo>
                  <a:pt x="0" y="0"/>
                </a:lnTo>
                <a:lnTo>
                  <a:pt x="170" y="169"/>
                </a:lnTo>
                <a:lnTo>
                  <a:pt x="170" y="169"/>
                </a:lnTo>
                <a:lnTo>
                  <a:pt x="0" y="0"/>
                </a:lnTo>
                <a:close/>
              </a:path>
            </a:pathLst>
          </a:custGeom>
          <a:solidFill>
            <a:srgbClr val="9BBB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5" name="任意多边形 46"/>
          <p:cNvSpPr/>
          <p:nvPr>
            <p:custDataLst>
              <p:tags r:id="rId41"/>
            </p:custDataLst>
          </p:nvPr>
        </p:nvSpPr>
        <p:spPr bwMode="auto">
          <a:xfrm>
            <a:off x="6431831" y="4200843"/>
            <a:ext cx="224155" cy="222885"/>
          </a:xfrm>
          <a:custGeom>
            <a:avLst/>
            <a:gdLst>
              <a:gd name="T0" fmla="*/ 0 w 170"/>
              <a:gd name="T1" fmla="*/ 0 h 169"/>
              <a:gd name="T2" fmla="*/ 0 w 170"/>
              <a:gd name="T3" fmla="*/ 0 h 169"/>
              <a:gd name="T4" fmla="*/ 170 w 170"/>
              <a:gd name="T5" fmla="*/ 169 h 169"/>
              <a:gd name="T6" fmla="*/ 170 w 170"/>
              <a:gd name="T7" fmla="*/ 169 h 169"/>
              <a:gd name="T8" fmla="*/ 0 w 170"/>
              <a:gd name="T9" fmla="*/ 0 h 169"/>
            </a:gdLst>
            <a:ahLst/>
            <a:cxnLst>
              <a:cxn ang="0">
                <a:pos x="T0" y="T1"/>
              </a:cxn>
              <a:cxn ang="0">
                <a:pos x="T2" y="T3"/>
              </a:cxn>
              <a:cxn ang="0">
                <a:pos x="T4" y="T5"/>
              </a:cxn>
              <a:cxn ang="0">
                <a:pos x="T6" y="T7"/>
              </a:cxn>
              <a:cxn ang="0">
                <a:pos x="T8" y="T9"/>
              </a:cxn>
            </a:cxnLst>
            <a:rect l="0" t="0" r="r" b="b"/>
            <a:pathLst>
              <a:path w="170" h="169">
                <a:moveTo>
                  <a:pt x="0" y="0"/>
                </a:moveTo>
                <a:lnTo>
                  <a:pt x="0" y="0"/>
                </a:lnTo>
                <a:lnTo>
                  <a:pt x="170" y="169"/>
                </a:lnTo>
                <a:lnTo>
                  <a:pt x="170" y="16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6" name="任意多边形 47"/>
          <p:cNvSpPr/>
          <p:nvPr>
            <p:custDataLst>
              <p:tags r:id="rId42"/>
            </p:custDataLst>
          </p:nvPr>
        </p:nvSpPr>
        <p:spPr bwMode="auto">
          <a:xfrm>
            <a:off x="6118141" y="4278948"/>
            <a:ext cx="236220" cy="145415"/>
          </a:xfrm>
          <a:custGeom>
            <a:avLst/>
            <a:gdLst>
              <a:gd name="T0" fmla="*/ 0 w 84"/>
              <a:gd name="T1" fmla="*/ 52 h 52"/>
              <a:gd name="T2" fmla="*/ 0 w 84"/>
              <a:gd name="T3" fmla="*/ 52 h 52"/>
              <a:gd name="T4" fmla="*/ 0 w 84"/>
              <a:gd name="T5" fmla="*/ 52 h 52"/>
              <a:gd name="T6" fmla="*/ 84 w 84"/>
              <a:gd name="T7" fmla="*/ 0 h 52"/>
              <a:gd name="T8" fmla="*/ 62 w 84"/>
              <a:gd name="T9" fmla="*/ 22 h 52"/>
              <a:gd name="T10" fmla="*/ 50 w 84"/>
              <a:gd name="T11" fmla="*/ 34 h 52"/>
              <a:gd name="T12" fmla="*/ 40 w 84"/>
              <a:gd name="T13" fmla="*/ 41 h 52"/>
              <a:gd name="T14" fmla="*/ 50 w 84"/>
              <a:gd name="T15" fmla="*/ 34 h 52"/>
              <a:gd name="T16" fmla="*/ 62 w 84"/>
              <a:gd name="T17" fmla="*/ 22 h 52"/>
              <a:gd name="T18" fmla="*/ 84 w 84"/>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52">
                <a:moveTo>
                  <a:pt x="0" y="52"/>
                </a:moveTo>
                <a:cubicBezTo>
                  <a:pt x="0" y="52"/>
                  <a:pt x="0" y="52"/>
                  <a:pt x="0" y="52"/>
                </a:cubicBezTo>
                <a:cubicBezTo>
                  <a:pt x="0" y="52"/>
                  <a:pt x="0" y="52"/>
                  <a:pt x="0" y="52"/>
                </a:cubicBezTo>
                <a:moveTo>
                  <a:pt x="84" y="0"/>
                </a:moveTo>
                <a:cubicBezTo>
                  <a:pt x="62" y="22"/>
                  <a:pt x="62" y="22"/>
                  <a:pt x="62" y="22"/>
                </a:cubicBezTo>
                <a:cubicBezTo>
                  <a:pt x="50" y="34"/>
                  <a:pt x="50" y="34"/>
                  <a:pt x="50" y="34"/>
                </a:cubicBezTo>
                <a:cubicBezTo>
                  <a:pt x="47" y="36"/>
                  <a:pt x="44" y="39"/>
                  <a:pt x="40" y="41"/>
                </a:cubicBezTo>
                <a:cubicBezTo>
                  <a:pt x="44" y="39"/>
                  <a:pt x="47" y="36"/>
                  <a:pt x="50" y="34"/>
                </a:cubicBezTo>
                <a:cubicBezTo>
                  <a:pt x="62" y="22"/>
                  <a:pt x="62" y="22"/>
                  <a:pt x="62" y="22"/>
                </a:cubicBezTo>
                <a:cubicBezTo>
                  <a:pt x="84" y="0"/>
                  <a:pt x="84" y="0"/>
                  <a:pt x="84" y="0"/>
                </a:cubicBezTo>
              </a:path>
            </a:pathLst>
          </a:custGeom>
          <a:solidFill>
            <a:srgbClr val="839B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7" name="任意多边形 70"/>
          <p:cNvSpPr/>
          <p:nvPr>
            <p:custDataLst>
              <p:tags r:id="rId43"/>
            </p:custDataLst>
          </p:nvPr>
        </p:nvSpPr>
        <p:spPr bwMode="auto">
          <a:xfrm>
            <a:off x="5896526" y="3979228"/>
            <a:ext cx="1749425" cy="444500"/>
          </a:xfrm>
          <a:custGeom>
            <a:avLst/>
            <a:gdLst>
              <a:gd name="T0" fmla="*/ 79 w 624"/>
              <a:gd name="T1" fmla="*/ 159 h 159"/>
              <a:gd name="T2" fmla="*/ 545 w 624"/>
              <a:gd name="T3" fmla="*/ 159 h 159"/>
              <a:gd name="T4" fmla="*/ 624 w 624"/>
              <a:gd name="T5" fmla="*/ 79 h 159"/>
              <a:gd name="T6" fmla="*/ 545 w 624"/>
              <a:gd name="T7" fmla="*/ 0 h 159"/>
              <a:gd name="T8" fmla="*/ 79 w 624"/>
              <a:gd name="T9" fmla="*/ 0 h 159"/>
              <a:gd name="T10" fmla="*/ 0 w 624"/>
              <a:gd name="T11" fmla="*/ 79 h 159"/>
              <a:gd name="T12" fmla="*/ 79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79" y="159"/>
                </a:moveTo>
                <a:cubicBezTo>
                  <a:pt x="545" y="159"/>
                  <a:pt x="545" y="159"/>
                  <a:pt x="545" y="159"/>
                </a:cubicBezTo>
                <a:cubicBezTo>
                  <a:pt x="589" y="159"/>
                  <a:pt x="624" y="123"/>
                  <a:pt x="624" y="79"/>
                </a:cubicBezTo>
                <a:cubicBezTo>
                  <a:pt x="624" y="35"/>
                  <a:pt x="589" y="0"/>
                  <a:pt x="545" y="0"/>
                </a:cubicBezTo>
                <a:cubicBezTo>
                  <a:pt x="79" y="0"/>
                  <a:pt x="79" y="0"/>
                  <a:pt x="79" y="0"/>
                </a:cubicBezTo>
                <a:cubicBezTo>
                  <a:pt x="35" y="0"/>
                  <a:pt x="0" y="35"/>
                  <a:pt x="0" y="79"/>
                </a:cubicBezTo>
                <a:cubicBezTo>
                  <a:pt x="0" y="123"/>
                  <a:pt x="35" y="159"/>
                  <a:pt x="79" y="159"/>
                </a:cubicBezTo>
              </a:path>
            </a:pathLst>
          </a:custGeom>
          <a:solidFill>
            <a:srgbClr val="69A3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8" name="任意多边形 71"/>
          <p:cNvSpPr/>
          <p:nvPr>
            <p:custDataLst>
              <p:tags r:id="rId44"/>
            </p:custDataLst>
          </p:nvPr>
        </p:nvSpPr>
        <p:spPr bwMode="auto">
          <a:xfrm>
            <a:off x="5896526" y="3511233"/>
            <a:ext cx="911860" cy="1379220"/>
          </a:xfrm>
          <a:custGeom>
            <a:avLst/>
            <a:gdLst>
              <a:gd name="T0" fmla="*/ 0 w 325"/>
              <a:gd name="T1" fmla="*/ 246 h 492"/>
              <a:gd name="T2" fmla="*/ 24 w 325"/>
              <a:gd name="T3" fmla="*/ 304 h 492"/>
              <a:gd name="T4" fmla="*/ 25 w 325"/>
              <a:gd name="T5" fmla="*/ 304 h 492"/>
              <a:gd name="T6" fmla="*/ 182 w 325"/>
              <a:gd name="T7" fmla="*/ 461 h 492"/>
              <a:gd name="T8" fmla="*/ 294 w 325"/>
              <a:gd name="T9" fmla="*/ 461 h 492"/>
              <a:gd name="T10" fmla="*/ 294 w 325"/>
              <a:gd name="T11" fmla="*/ 349 h 492"/>
              <a:gd name="T12" fmla="*/ 191 w 325"/>
              <a:gd name="T13" fmla="*/ 246 h 492"/>
              <a:gd name="T14" fmla="*/ 294 w 325"/>
              <a:gd name="T15" fmla="*/ 144 h 492"/>
              <a:gd name="T16" fmla="*/ 294 w 325"/>
              <a:gd name="T17" fmla="*/ 31 h 492"/>
              <a:gd name="T18" fmla="*/ 182 w 325"/>
              <a:gd name="T19" fmla="*/ 31 h 492"/>
              <a:gd name="T20" fmla="*/ 25 w 325"/>
              <a:gd name="T21" fmla="*/ 188 h 492"/>
              <a:gd name="T22" fmla="*/ 24 w 325"/>
              <a:gd name="T23" fmla="*/ 188 h 492"/>
              <a:gd name="T24" fmla="*/ 0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0" y="246"/>
                </a:moveTo>
                <a:cubicBezTo>
                  <a:pt x="0" y="269"/>
                  <a:pt x="9" y="289"/>
                  <a:pt x="24" y="304"/>
                </a:cubicBezTo>
                <a:cubicBezTo>
                  <a:pt x="25" y="304"/>
                  <a:pt x="25" y="304"/>
                  <a:pt x="25" y="304"/>
                </a:cubicBezTo>
                <a:cubicBezTo>
                  <a:pt x="182" y="461"/>
                  <a:pt x="182" y="461"/>
                  <a:pt x="182" y="461"/>
                </a:cubicBezTo>
                <a:cubicBezTo>
                  <a:pt x="213" y="492"/>
                  <a:pt x="263" y="492"/>
                  <a:pt x="294" y="461"/>
                </a:cubicBezTo>
                <a:cubicBezTo>
                  <a:pt x="325" y="430"/>
                  <a:pt x="325" y="380"/>
                  <a:pt x="294" y="349"/>
                </a:cubicBezTo>
                <a:cubicBezTo>
                  <a:pt x="191" y="246"/>
                  <a:pt x="191" y="246"/>
                  <a:pt x="191" y="246"/>
                </a:cubicBezTo>
                <a:cubicBezTo>
                  <a:pt x="294" y="144"/>
                  <a:pt x="294" y="144"/>
                  <a:pt x="294" y="144"/>
                </a:cubicBezTo>
                <a:cubicBezTo>
                  <a:pt x="325" y="113"/>
                  <a:pt x="325" y="62"/>
                  <a:pt x="294" y="31"/>
                </a:cubicBezTo>
                <a:cubicBezTo>
                  <a:pt x="263" y="0"/>
                  <a:pt x="213" y="0"/>
                  <a:pt x="182" y="31"/>
                </a:cubicBezTo>
                <a:cubicBezTo>
                  <a:pt x="25" y="188"/>
                  <a:pt x="25" y="188"/>
                  <a:pt x="25" y="188"/>
                </a:cubicBezTo>
                <a:cubicBezTo>
                  <a:pt x="24" y="188"/>
                  <a:pt x="24" y="188"/>
                  <a:pt x="24" y="188"/>
                </a:cubicBezTo>
                <a:cubicBezTo>
                  <a:pt x="9" y="203"/>
                  <a:pt x="0" y="223"/>
                  <a:pt x="0" y="246"/>
                </a:cubicBezTo>
              </a:path>
            </a:pathLst>
          </a:custGeom>
          <a:solidFill>
            <a:srgbClr val="69A35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9" name="任意多边形 72"/>
          <p:cNvSpPr/>
          <p:nvPr>
            <p:custDataLst>
              <p:tags r:id="rId45"/>
            </p:custDataLst>
          </p:nvPr>
        </p:nvSpPr>
        <p:spPr bwMode="auto">
          <a:xfrm>
            <a:off x="5896526" y="3979228"/>
            <a:ext cx="535940" cy="444500"/>
          </a:xfrm>
          <a:custGeom>
            <a:avLst/>
            <a:gdLst>
              <a:gd name="T0" fmla="*/ 25 w 191"/>
              <a:gd name="T1" fmla="*/ 21 h 159"/>
              <a:gd name="T2" fmla="*/ 25 w 191"/>
              <a:gd name="T3" fmla="*/ 21 h 159"/>
              <a:gd name="T4" fmla="*/ 4 w 191"/>
              <a:gd name="T5" fmla="*/ 54 h 159"/>
              <a:gd name="T6" fmla="*/ 4 w 191"/>
              <a:gd name="T7" fmla="*/ 54 h 159"/>
              <a:gd name="T8" fmla="*/ 4 w 191"/>
              <a:gd name="T9" fmla="*/ 54 h 159"/>
              <a:gd name="T10" fmla="*/ 4 w 191"/>
              <a:gd name="T11" fmla="*/ 54 h 159"/>
              <a:gd name="T12" fmla="*/ 4 w 191"/>
              <a:gd name="T13" fmla="*/ 54 h 159"/>
              <a:gd name="T14" fmla="*/ 3 w 191"/>
              <a:gd name="T15" fmla="*/ 55 h 159"/>
              <a:gd name="T16" fmla="*/ 3 w 191"/>
              <a:gd name="T17" fmla="*/ 55 h 159"/>
              <a:gd name="T18" fmla="*/ 3 w 191"/>
              <a:gd name="T19" fmla="*/ 55 h 159"/>
              <a:gd name="T20" fmla="*/ 3 w 191"/>
              <a:gd name="T21" fmla="*/ 55 h 159"/>
              <a:gd name="T22" fmla="*/ 0 w 191"/>
              <a:gd name="T23" fmla="*/ 74 h 159"/>
              <a:gd name="T24" fmla="*/ 0 w 191"/>
              <a:gd name="T25" fmla="*/ 74 h 159"/>
              <a:gd name="T26" fmla="*/ 0 w 191"/>
              <a:gd name="T27" fmla="*/ 75 h 159"/>
              <a:gd name="T28" fmla="*/ 0 w 191"/>
              <a:gd name="T29" fmla="*/ 75 h 159"/>
              <a:gd name="T30" fmla="*/ 0 w 191"/>
              <a:gd name="T31" fmla="*/ 75 h 159"/>
              <a:gd name="T32" fmla="*/ 0 w 191"/>
              <a:gd name="T33" fmla="*/ 75 h 159"/>
              <a:gd name="T34" fmla="*/ 0 w 191"/>
              <a:gd name="T35" fmla="*/ 76 h 159"/>
              <a:gd name="T36" fmla="*/ 0 w 191"/>
              <a:gd name="T37" fmla="*/ 76 h 159"/>
              <a:gd name="T38" fmla="*/ 0 w 191"/>
              <a:gd name="T39" fmla="*/ 76 h 159"/>
              <a:gd name="T40" fmla="*/ 0 w 191"/>
              <a:gd name="T41" fmla="*/ 76 h 159"/>
              <a:gd name="T42" fmla="*/ 0 w 191"/>
              <a:gd name="T43" fmla="*/ 77 h 159"/>
              <a:gd name="T44" fmla="*/ 0 w 191"/>
              <a:gd name="T45" fmla="*/ 77 h 159"/>
              <a:gd name="T46" fmla="*/ 0 w 191"/>
              <a:gd name="T47" fmla="*/ 77 h 159"/>
              <a:gd name="T48" fmla="*/ 0 w 191"/>
              <a:gd name="T49" fmla="*/ 77 h 159"/>
              <a:gd name="T50" fmla="*/ 0 w 191"/>
              <a:gd name="T51" fmla="*/ 78 h 159"/>
              <a:gd name="T52" fmla="*/ 0 w 191"/>
              <a:gd name="T53" fmla="*/ 78 h 159"/>
              <a:gd name="T54" fmla="*/ 0 w 191"/>
              <a:gd name="T55" fmla="*/ 78 h 159"/>
              <a:gd name="T56" fmla="*/ 0 w 191"/>
              <a:gd name="T57" fmla="*/ 78 h 159"/>
              <a:gd name="T58" fmla="*/ 0 w 191"/>
              <a:gd name="T59" fmla="*/ 79 h 159"/>
              <a:gd name="T60" fmla="*/ 0 w 191"/>
              <a:gd name="T61" fmla="*/ 79 h 159"/>
              <a:gd name="T62" fmla="*/ 24 w 191"/>
              <a:gd name="T63" fmla="*/ 137 h 159"/>
              <a:gd name="T64" fmla="*/ 25 w 191"/>
              <a:gd name="T65" fmla="*/ 137 h 159"/>
              <a:gd name="T66" fmla="*/ 79 w 191"/>
              <a:gd name="T67" fmla="*/ 159 h 159"/>
              <a:gd name="T68" fmla="*/ 79 w 191"/>
              <a:gd name="T69" fmla="*/ 159 h 159"/>
              <a:gd name="T70" fmla="*/ 129 w 191"/>
              <a:gd name="T71" fmla="*/ 141 h 159"/>
              <a:gd name="T72" fmla="*/ 163 w 191"/>
              <a:gd name="T73" fmla="*/ 107 h 159"/>
              <a:gd name="T74" fmla="*/ 141 w 191"/>
              <a:gd name="T75" fmla="*/ 29 h 159"/>
              <a:gd name="T76" fmla="*/ 128 w 191"/>
              <a:gd name="T77" fmla="*/ 1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 h="159">
                <a:moveTo>
                  <a:pt x="79" y="0"/>
                </a:moveTo>
                <a:cubicBezTo>
                  <a:pt x="58" y="0"/>
                  <a:pt x="39" y="8"/>
                  <a:pt x="25" y="21"/>
                </a:cubicBezTo>
                <a:cubicBezTo>
                  <a:pt x="25" y="21"/>
                  <a:pt x="25" y="21"/>
                  <a:pt x="25" y="21"/>
                </a:cubicBezTo>
                <a:cubicBezTo>
                  <a:pt x="25" y="21"/>
                  <a:pt x="25" y="21"/>
                  <a:pt x="25" y="21"/>
                </a:cubicBezTo>
                <a:cubicBezTo>
                  <a:pt x="24" y="21"/>
                  <a:pt x="24" y="21"/>
                  <a:pt x="24" y="21"/>
                </a:cubicBezTo>
                <a:cubicBezTo>
                  <a:pt x="15" y="30"/>
                  <a:pt x="8" y="41"/>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5"/>
                </a:cubicBezTo>
                <a:cubicBezTo>
                  <a:pt x="3" y="55"/>
                  <a:pt x="3" y="55"/>
                  <a:pt x="3" y="55"/>
                </a:cubicBezTo>
                <a:cubicBezTo>
                  <a:pt x="3" y="55"/>
                  <a:pt x="3" y="55"/>
                  <a:pt x="3" y="55"/>
                </a:cubicBezTo>
                <a:cubicBezTo>
                  <a:pt x="1" y="61"/>
                  <a:pt x="0" y="68"/>
                  <a:pt x="0" y="74"/>
                </a:cubicBezTo>
                <a:cubicBezTo>
                  <a:pt x="0" y="74"/>
                  <a:pt x="0" y="74"/>
                  <a:pt x="0" y="74"/>
                </a:cubicBezTo>
                <a:cubicBezTo>
                  <a:pt x="0" y="74"/>
                  <a:pt x="0" y="74"/>
                  <a:pt x="0" y="74"/>
                </a:cubicBezTo>
                <a:cubicBezTo>
                  <a:pt x="0" y="74"/>
                  <a:pt x="0" y="74"/>
                  <a:pt x="0" y="74"/>
                </a:cubicBezTo>
                <a:cubicBezTo>
                  <a:pt x="0" y="74"/>
                  <a:pt x="0" y="74"/>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89"/>
                  <a:pt x="1" y="99"/>
                  <a:pt x="5" y="107"/>
                </a:cubicBezTo>
                <a:cubicBezTo>
                  <a:pt x="9" y="119"/>
                  <a:pt x="16" y="129"/>
                  <a:pt x="24" y="137"/>
                </a:cubicBezTo>
                <a:cubicBezTo>
                  <a:pt x="25" y="137"/>
                  <a:pt x="25" y="137"/>
                  <a:pt x="25" y="137"/>
                </a:cubicBezTo>
                <a:cubicBezTo>
                  <a:pt x="25" y="137"/>
                  <a:pt x="25" y="137"/>
                  <a:pt x="25" y="137"/>
                </a:cubicBezTo>
                <a:cubicBezTo>
                  <a:pt x="25" y="137"/>
                  <a:pt x="25" y="137"/>
                  <a:pt x="25" y="137"/>
                </a:cubicBezTo>
                <a:cubicBezTo>
                  <a:pt x="39" y="150"/>
                  <a:pt x="58" y="159"/>
                  <a:pt x="79" y="159"/>
                </a:cubicBezTo>
                <a:cubicBezTo>
                  <a:pt x="79" y="159"/>
                  <a:pt x="79" y="159"/>
                  <a:pt x="79" y="159"/>
                </a:cubicBezTo>
                <a:cubicBezTo>
                  <a:pt x="79" y="159"/>
                  <a:pt x="79" y="159"/>
                  <a:pt x="79" y="159"/>
                </a:cubicBezTo>
                <a:cubicBezTo>
                  <a:pt x="94" y="159"/>
                  <a:pt x="107" y="155"/>
                  <a:pt x="119" y="148"/>
                </a:cubicBezTo>
                <a:cubicBezTo>
                  <a:pt x="123" y="146"/>
                  <a:pt x="126" y="143"/>
                  <a:pt x="129" y="141"/>
                </a:cubicBezTo>
                <a:cubicBezTo>
                  <a:pt x="141" y="129"/>
                  <a:pt x="141" y="129"/>
                  <a:pt x="141" y="129"/>
                </a:cubicBezTo>
                <a:cubicBezTo>
                  <a:pt x="163" y="107"/>
                  <a:pt x="163" y="107"/>
                  <a:pt x="163" y="107"/>
                </a:cubicBezTo>
                <a:cubicBezTo>
                  <a:pt x="191" y="79"/>
                  <a:pt x="191" y="79"/>
                  <a:pt x="191" y="79"/>
                </a:cubicBezTo>
                <a:cubicBezTo>
                  <a:pt x="141" y="29"/>
                  <a:pt x="141" y="29"/>
                  <a:pt x="141" y="29"/>
                </a:cubicBezTo>
                <a:cubicBezTo>
                  <a:pt x="129" y="17"/>
                  <a:pt x="129" y="17"/>
                  <a:pt x="129" y="17"/>
                </a:cubicBezTo>
                <a:cubicBezTo>
                  <a:pt x="129" y="17"/>
                  <a:pt x="128" y="17"/>
                  <a:pt x="128" y="16"/>
                </a:cubicBezTo>
                <a:cubicBezTo>
                  <a:pt x="114" y="6"/>
                  <a:pt x="97" y="0"/>
                  <a:pt x="79" y="0"/>
                </a:cubicBezTo>
              </a:path>
            </a:pathLst>
          </a:custGeom>
          <a:solidFill>
            <a:srgbClr val="69A35B">
              <a:lumMod val="50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0" name="任意多边形 73"/>
          <p:cNvSpPr/>
          <p:nvPr>
            <p:custDataLst>
              <p:tags r:id="rId46"/>
            </p:custDataLst>
          </p:nvPr>
        </p:nvSpPr>
        <p:spPr bwMode="auto">
          <a:xfrm>
            <a:off x="6118141" y="3979228"/>
            <a:ext cx="538480" cy="221615"/>
          </a:xfrm>
          <a:custGeom>
            <a:avLst/>
            <a:gdLst>
              <a:gd name="T0" fmla="*/ 0 w 192"/>
              <a:gd name="T1" fmla="*/ 0 h 79"/>
              <a:gd name="T2" fmla="*/ 49 w 192"/>
              <a:gd name="T3" fmla="*/ 16 h 79"/>
              <a:gd name="T4" fmla="*/ 50 w 192"/>
              <a:gd name="T5" fmla="*/ 18 h 79"/>
              <a:gd name="T6" fmla="*/ 62 w 192"/>
              <a:gd name="T7" fmla="*/ 29 h 79"/>
              <a:gd name="T8" fmla="*/ 112 w 192"/>
              <a:gd name="T9" fmla="*/ 79 h 79"/>
              <a:gd name="T10" fmla="*/ 112 w 192"/>
              <a:gd name="T11" fmla="*/ 79 h 79"/>
              <a:gd name="T12" fmla="*/ 112 w 192"/>
              <a:gd name="T13" fmla="*/ 79 h 79"/>
              <a:gd name="T14" fmla="*/ 192 w 192"/>
              <a:gd name="T15" fmla="*/ 0 h 79"/>
              <a:gd name="T16" fmla="*/ 0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0" y="0"/>
                </a:moveTo>
                <a:cubicBezTo>
                  <a:pt x="18" y="0"/>
                  <a:pt x="35" y="6"/>
                  <a:pt x="49" y="16"/>
                </a:cubicBezTo>
                <a:cubicBezTo>
                  <a:pt x="49" y="17"/>
                  <a:pt x="50" y="17"/>
                  <a:pt x="50" y="18"/>
                </a:cubicBezTo>
                <a:cubicBezTo>
                  <a:pt x="62" y="29"/>
                  <a:pt x="62" y="29"/>
                  <a:pt x="62" y="29"/>
                </a:cubicBezTo>
                <a:cubicBezTo>
                  <a:pt x="112" y="79"/>
                  <a:pt x="112" y="79"/>
                  <a:pt x="112" y="79"/>
                </a:cubicBezTo>
                <a:cubicBezTo>
                  <a:pt x="112" y="79"/>
                  <a:pt x="112" y="79"/>
                  <a:pt x="112" y="79"/>
                </a:cubicBezTo>
                <a:cubicBezTo>
                  <a:pt x="112" y="79"/>
                  <a:pt x="112" y="79"/>
                  <a:pt x="112" y="79"/>
                </a:cubicBezTo>
                <a:cubicBezTo>
                  <a:pt x="192" y="0"/>
                  <a:pt x="192" y="0"/>
                  <a:pt x="192" y="0"/>
                </a:cubicBezTo>
                <a:cubicBezTo>
                  <a:pt x="0" y="0"/>
                  <a:pt x="0" y="0"/>
                  <a:pt x="0" y="0"/>
                </a:cubicBezTo>
              </a:path>
            </a:pathLst>
          </a:custGeom>
          <a:solidFill>
            <a:srgbClr val="69A35B">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1" name="任意多边形 74"/>
          <p:cNvSpPr/>
          <p:nvPr>
            <p:custDataLst>
              <p:tags r:id="rId47"/>
            </p:custDataLst>
          </p:nvPr>
        </p:nvSpPr>
        <p:spPr bwMode="auto">
          <a:xfrm>
            <a:off x="6118141" y="4200843"/>
            <a:ext cx="538480" cy="222885"/>
          </a:xfrm>
          <a:custGeom>
            <a:avLst/>
            <a:gdLst>
              <a:gd name="T0" fmla="*/ 112 w 192"/>
              <a:gd name="T1" fmla="*/ 0 h 80"/>
              <a:gd name="T2" fmla="*/ 84 w 192"/>
              <a:gd name="T3" fmla="*/ 28 h 80"/>
              <a:gd name="T4" fmla="*/ 62 w 192"/>
              <a:gd name="T5" fmla="*/ 50 h 80"/>
              <a:gd name="T6" fmla="*/ 50 w 192"/>
              <a:gd name="T7" fmla="*/ 62 h 80"/>
              <a:gd name="T8" fmla="*/ 40 w 192"/>
              <a:gd name="T9" fmla="*/ 69 h 80"/>
              <a:gd name="T10" fmla="*/ 0 w 192"/>
              <a:gd name="T11" fmla="*/ 80 h 80"/>
              <a:gd name="T12" fmla="*/ 0 w 192"/>
              <a:gd name="T13" fmla="*/ 80 h 80"/>
              <a:gd name="T14" fmla="*/ 192 w 192"/>
              <a:gd name="T15" fmla="*/ 80 h 80"/>
              <a:gd name="T16" fmla="*/ 112 w 19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80">
                <a:moveTo>
                  <a:pt x="112" y="0"/>
                </a:moveTo>
                <a:cubicBezTo>
                  <a:pt x="84" y="28"/>
                  <a:pt x="84" y="28"/>
                  <a:pt x="84" y="28"/>
                </a:cubicBezTo>
                <a:cubicBezTo>
                  <a:pt x="62" y="50"/>
                  <a:pt x="62" y="50"/>
                  <a:pt x="62" y="50"/>
                </a:cubicBezTo>
                <a:cubicBezTo>
                  <a:pt x="50" y="62"/>
                  <a:pt x="50" y="62"/>
                  <a:pt x="50" y="62"/>
                </a:cubicBezTo>
                <a:cubicBezTo>
                  <a:pt x="47" y="64"/>
                  <a:pt x="44" y="67"/>
                  <a:pt x="40" y="69"/>
                </a:cubicBezTo>
                <a:cubicBezTo>
                  <a:pt x="28" y="76"/>
                  <a:pt x="15" y="80"/>
                  <a:pt x="0" y="80"/>
                </a:cubicBezTo>
                <a:cubicBezTo>
                  <a:pt x="0" y="80"/>
                  <a:pt x="0" y="80"/>
                  <a:pt x="0" y="80"/>
                </a:cubicBezTo>
                <a:cubicBezTo>
                  <a:pt x="192" y="80"/>
                  <a:pt x="192" y="80"/>
                  <a:pt x="192" y="80"/>
                </a:cubicBezTo>
                <a:cubicBezTo>
                  <a:pt x="112" y="0"/>
                  <a:pt x="112" y="0"/>
                  <a:pt x="112" y="0"/>
                </a:cubicBezTo>
              </a:path>
            </a:pathLst>
          </a:custGeom>
          <a:solidFill>
            <a:srgbClr val="69A35B">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2" name="任意多边形 75"/>
          <p:cNvSpPr/>
          <p:nvPr>
            <p:custDataLst>
              <p:tags r:id="rId48"/>
            </p:custDataLst>
          </p:nvPr>
        </p:nvSpPr>
        <p:spPr>
          <a:xfrm>
            <a:off x="6003841" y="4085273"/>
            <a:ext cx="232410" cy="232410"/>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ysClr val="window" lastClr="FFFFFF"/>
          </a:solidFill>
          <a:ln w="12700">
            <a:miter lim="400000"/>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3" name="任意多边形 64"/>
          <p:cNvSpPr/>
          <p:nvPr>
            <p:custDataLst>
              <p:tags r:id="rId49"/>
            </p:custDataLst>
          </p:nvPr>
        </p:nvSpPr>
        <p:spPr bwMode="auto">
          <a:xfrm>
            <a:off x="4399831" y="3146743"/>
            <a:ext cx="1749425" cy="445770"/>
          </a:xfrm>
          <a:custGeom>
            <a:avLst/>
            <a:gdLst>
              <a:gd name="T0" fmla="*/ 545 w 624"/>
              <a:gd name="T1" fmla="*/ 159 h 159"/>
              <a:gd name="T2" fmla="*/ 79 w 624"/>
              <a:gd name="T3" fmla="*/ 159 h 159"/>
              <a:gd name="T4" fmla="*/ 0 w 624"/>
              <a:gd name="T5" fmla="*/ 79 h 159"/>
              <a:gd name="T6" fmla="*/ 79 w 624"/>
              <a:gd name="T7" fmla="*/ 0 h 159"/>
              <a:gd name="T8" fmla="*/ 545 w 624"/>
              <a:gd name="T9" fmla="*/ 0 h 159"/>
              <a:gd name="T10" fmla="*/ 624 w 624"/>
              <a:gd name="T11" fmla="*/ 79 h 159"/>
              <a:gd name="T12" fmla="*/ 545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545" y="159"/>
                </a:moveTo>
                <a:cubicBezTo>
                  <a:pt x="79" y="159"/>
                  <a:pt x="79" y="159"/>
                  <a:pt x="79" y="159"/>
                </a:cubicBezTo>
                <a:cubicBezTo>
                  <a:pt x="35" y="159"/>
                  <a:pt x="0" y="123"/>
                  <a:pt x="0" y="79"/>
                </a:cubicBezTo>
                <a:cubicBezTo>
                  <a:pt x="0" y="36"/>
                  <a:pt x="35" y="0"/>
                  <a:pt x="79" y="0"/>
                </a:cubicBezTo>
                <a:cubicBezTo>
                  <a:pt x="545" y="0"/>
                  <a:pt x="545" y="0"/>
                  <a:pt x="545" y="0"/>
                </a:cubicBezTo>
                <a:cubicBezTo>
                  <a:pt x="589" y="0"/>
                  <a:pt x="624" y="36"/>
                  <a:pt x="624" y="79"/>
                </a:cubicBezTo>
                <a:cubicBezTo>
                  <a:pt x="624" y="123"/>
                  <a:pt x="589" y="159"/>
                  <a:pt x="545" y="159"/>
                </a:cubicBezTo>
              </a:path>
            </a:pathLst>
          </a:custGeom>
          <a:solidFill>
            <a:srgbClr val="1AA3A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4" name="任意多边形 65"/>
          <p:cNvSpPr/>
          <p:nvPr>
            <p:custDataLst>
              <p:tags r:id="rId50"/>
            </p:custDataLst>
          </p:nvPr>
        </p:nvSpPr>
        <p:spPr bwMode="auto">
          <a:xfrm>
            <a:off x="5238031" y="2680653"/>
            <a:ext cx="911860" cy="1376045"/>
          </a:xfrm>
          <a:custGeom>
            <a:avLst/>
            <a:gdLst>
              <a:gd name="T0" fmla="*/ 325 w 325"/>
              <a:gd name="T1" fmla="*/ 245 h 491"/>
              <a:gd name="T2" fmla="*/ 301 w 325"/>
              <a:gd name="T3" fmla="*/ 303 h 491"/>
              <a:gd name="T4" fmla="*/ 300 w 325"/>
              <a:gd name="T5" fmla="*/ 303 h 491"/>
              <a:gd name="T6" fmla="*/ 143 w 325"/>
              <a:gd name="T7" fmla="*/ 460 h 491"/>
              <a:gd name="T8" fmla="*/ 31 w 325"/>
              <a:gd name="T9" fmla="*/ 460 h 491"/>
              <a:gd name="T10" fmla="*/ 31 w 325"/>
              <a:gd name="T11" fmla="*/ 348 h 491"/>
              <a:gd name="T12" fmla="*/ 134 w 325"/>
              <a:gd name="T13" fmla="*/ 245 h 491"/>
              <a:gd name="T14" fmla="*/ 31 w 325"/>
              <a:gd name="T15" fmla="*/ 143 h 491"/>
              <a:gd name="T16" fmla="*/ 31 w 325"/>
              <a:gd name="T17" fmla="*/ 31 h 491"/>
              <a:gd name="T18" fmla="*/ 143 w 325"/>
              <a:gd name="T19" fmla="*/ 31 h 491"/>
              <a:gd name="T20" fmla="*/ 300 w 325"/>
              <a:gd name="T21" fmla="*/ 188 h 491"/>
              <a:gd name="T22" fmla="*/ 301 w 325"/>
              <a:gd name="T23" fmla="*/ 188 h 491"/>
              <a:gd name="T24" fmla="*/ 325 w 325"/>
              <a:gd name="T25" fmla="*/ 245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1">
                <a:moveTo>
                  <a:pt x="325" y="245"/>
                </a:moveTo>
                <a:cubicBezTo>
                  <a:pt x="325" y="268"/>
                  <a:pt x="316" y="289"/>
                  <a:pt x="301" y="303"/>
                </a:cubicBezTo>
                <a:cubicBezTo>
                  <a:pt x="300" y="303"/>
                  <a:pt x="300" y="303"/>
                  <a:pt x="300" y="303"/>
                </a:cubicBezTo>
                <a:cubicBezTo>
                  <a:pt x="143" y="460"/>
                  <a:pt x="143" y="460"/>
                  <a:pt x="143" y="460"/>
                </a:cubicBezTo>
                <a:cubicBezTo>
                  <a:pt x="112" y="491"/>
                  <a:pt x="62" y="491"/>
                  <a:pt x="31" y="460"/>
                </a:cubicBezTo>
                <a:cubicBezTo>
                  <a:pt x="0" y="429"/>
                  <a:pt x="0" y="379"/>
                  <a:pt x="31" y="348"/>
                </a:cubicBezTo>
                <a:cubicBezTo>
                  <a:pt x="134" y="245"/>
                  <a:pt x="134" y="245"/>
                  <a:pt x="134" y="245"/>
                </a:cubicBezTo>
                <a:cubicBezTo>
                  <a:pt x="31" y="143"/>
                  <a:pt x="31" y="143"/>
                  <a:pt x="31" y="143"/>
                </a:cubicBezTo>
                <a:cubicBezTo>
                  <a:pt x="0" y="112"/>
                  <a:pt x="0" y="62"/>
                  <a:pt x="31" y="31"/>
                </a:cubicBezTo>
                <a:cubicBezTo>
                  <a:pt x="62" y="0"/>
                  <a:pt x="112" y="0"/>
                  <a:pt x="143" y="31"/>
                </a:cubicBezTo>
                <a:cubicBezTo>
                  <a:pt x="300" y="188"/>
                  <a:pt x="300" y="188"/>
                  <a:pt x="300" y="188"/>
                </a:cubicBezTo>
                <a:cubicBezTo>
                  <a:pt x="301" y="188"/>
                  <a:pt x="301" y="188"/>
                  <a:pt x="301" y="188"/>
                </a:cubicBezTo>
                <a:cubicBezTo>
                  <a:pt x="316" y="202"/>
                  <a:pt x="325" y="223"/>
                  <a:pt x="325" y="245"/>
                </a:cubicBezTo>
              </a:path>
            </a:pathLst>
          </a:custGeom>
          <a:solidFill>
            <a:srgbClr val="1AA3A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5" name="任意多边形 66"/>
          <p:cNvSpPr/>
          <p:nvPr>
            <p:custDataLst>
              <p:tags r:id="rId51"/>
            </p:custDataLst>
          </p:nvPr>
        </p:nvSpPr>
        <p:spPr bwMode="auto">
          <a:xfrm>
            <a:off x="5613951" y="3146743"/>
            <a:ext cx="535940" cy="445770"/>
          </a:xfrm>
          <a:custGeom>
            <a:avLst/>
            <a:gdLst>
              <a:gd name="T0" fmla="*/ 63 w 191"/>
              <a:gd name="T1" fmla="*/ 17 h 159"/>
              <a:gd name="T2" fmla="*/ 50 w 191"/>
              <a:gd name="T3" fmla="*/ 29 h 159"/>
              <a:gd name="T4" fmla="*/ 29 w 191"/>
              <a:gd name="T5" fmla="*/ 109 h 159"/>
              <a:gd name="T6" fmla="*/ 62 w 191"/>
              <a:gd name="T7" fmla="*/ 141 h 159"/>
              <a:gd name="T8" fmla="*/ 112 w 191"/>
              <a:gd name="T9" fmla="*/ 159 h 159"/>
              <a:gd name="T10" fmla="*/ 112 w 191"/>
              <a:gd name="T11" fmla="*/ 159 h 159"/>
              <a:gd name="T12" fmla="*/ 166 w 191"/>
              <a:gd name="T13" fmla="*/ 137 h 159"/>
              <a:gd name="T14" fmla="*/ 167 w 191"/>
              <a:gd name="T15" fmla="*/ 137 h 159"/>
              <a:gd name="T16" fmla="*/ 191 w 191"/>
              <a:gd name="T17" fmla="*/ 79 h 159"/>
              <a:gd name="T18" fmla="*/ 191 w 191"/>
              <a:gd name="T19" fmla="*/ 79 h 159"/>
              <a:gd name="T20" fmla="*/ 191 w 191"/>
              <a:gd name="T21" fmla="*/ 79 h 159"/>
              <a:gd name="T22" fmla="*/ 191 w 191"/>
              <a:gd name="T23" fmla="*/ 79 h 159"/>
              <a:gd name="T24" fmla="*/ 191 w 191"/>
              <a:gd name="T25" fmla="*/ 78 h 159"/>
              <a:gd name="T26" fmla="*/ 191 w 191"/>
              <a:gd name="T27" fmla="*/ 78 h 159"/>
              <a:gd name="T28" fmla="*/ 191 w 191"/>
              <a:gd name="T29" fmla="*/ 78 h 159"/>
              <a:gd name="T30" fmla="*/ 191 w 191"/>
              <a:gd name="T31" fmla="*/ 77 h 159"/>
              <a:gd name="T32" fmla="*/ 191 w 191"/>
              <a:gd name="T33" fmla="*/ 77 h 159"/>
              <a:gd name="T34" fmla="*/ 191 w 191"/>
              <a:gd name="T35" fmla="*/ 77 h 159"/>
              <a:gd name="T36" fmla="*/ 191 w 191"/>
              <a:gd name="T37" fmla="*/ 77 h 159"/>
              <a:gd name="T38" fmla="*/ 191 w 191"/>
              <a:gd name="T39" fmla="*/ 76 h 159"/>
              <a:gd name="T40" fmla="*/ 191 w 191"/>
              <a:gd name="T41" fmla="*/ 76 h 159"/>
              <a:gd name="T42" fmla="*/ 191 w 191"/>
              <a:gd name="T43" fmla="*/ 76 h 159"/>
              <a:gd name="T44" fmla="*/ 191 w 191"/>
              <a:gd name="T45" fmla="*/ 76 h 159"/>
              <a:gd name="T46" fmla="*/ 191 w 191"/>
              <a:gd name="T47" fmla="*/ 75 h 159"/>
              <a:gd name="T48" fmla="*/ 191 w 191"/>
              <a:gd name="T49" fmla="*/ 75 h 159"/>
              <a:gd name="T50" fmla="*/ 191 w 191"/>
              <a:gd name="T51" fmla="*/ 75 h 159"/>
              <a:gd name="T52" fmla="*/ 191 w 191"/>
              <a:gd name="T53" fmla="*/ 75 h 159"/>
              <a:gd name="T54" fmla="*/ 191 w 191"/>
              <a:gd name="T55" fmla="*/ 74 h 159"/>
              <a:gd name="T56" fmla="*/ 191 w 191"/>
              <a:gd name="T57" fmla="*/ 74 h 159"/>
              <a:gd name="T58" fmla="*/ 191 w 191"/>
              <a:gd name="T59" fmla="*/ 74 h 159"/>
              <a:gd name="T60" fmla="*/ 189 w 191"/>
              <a:gd name="T61" fmla="*/ 60 h 159"/>
              <a:gd name="T62" fmla="*/ 189 w 191"/>
              <a:gd name="T63" fmla="*/ 60 h 159"/>
              <a:gd name="T64" fmla="*/ 189 w 191"/>
              <a:gd name="T65" fmla="*/ 60 h 159"/>
              <a:gd name="T66" fmla="*/ 189 w 191"/>
              <a:gd name="T67" fmla="*/ 59 h 159"/>
              <a:gd name="T68" fmla="*/ 189 w 191"/>
              <a:gd name="T69" fmla="*/ 59 h 159"/>
              <a:gd name="T70" fmla="*/ 189 w 191"/>
              <a:gd name="T71" fmla="*/ 59 h 159"/>
              <a:gd name="T72" fmla="*/ 189 w 191"/>
              <a:gd name="T73" fmla="*/ 59 h 159"/>
              <a:gd name="T74" fmla="*/ 189 w 191"/>
              <a:gd name="T75" fmla="*/ 58 h 159"/>
              <a:gd name="T76" fmla="*/ 166 w 191"/>
              <a:gd name="T77" fmla="*/ 22 h 159"/>
              <a:gd name="T78" fmla="*/ 166 w 191"/>
              <a:gd name="T79" fmla="*/ 2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59">
                <a:moveTo>
                  <a:pt x="112" y="0"/>
                </a:moveTo>
                <a:cubicBezTo>
                  <a:pt x="94" y="0"/>
                  <a:pt x="77" y="6"/>
                  <a:pt x="63" y="17"/>
                </a:cubicBezTo>
                <a:cubicBezTo>
                  <a:pt x="63" y="17"/>
                  <a:pt x="62" y="17"/>
                  <a:pt x="62" y="18"/>
                </a:cubicBezTo>
                <a:cubicBezTo>
                  <a:pt x="50" y="29"/>
                  <a:pt x="50" y="29"/>
                  <a:pt x="50" y="29"/>
                </a:cubicBezTo>
                <a:cubicBezTo>
                  <a:pt x="0" y="79"/>
                  <a:pt x="0" y="79"/>
                  <a:pt x="0" y="79"/>
                </a:cubicBezTo>
                <a:cubicBezTo>
                  <a:pt x="29" y="109"/>
                  <a:pt x="29" y="109"/>
                  <a:pt x="29" y="109"/>
                </a:cubicBezTo>
                <a:cubicBezTo>
                  <a:pt x="50" y="130"/>
                  <a:pt x="50" y="130"/>
                  <a:pt x="50" y="130"/>
                </a:cubicBezTo>
                <a:cubicBezTo>
                  <a:pt x="62" y="141"/>
                  <a:pt x="62" y="141"/>
                  <a:pt x="62" y="141"/>
                </a:cubicBezTo>
                <a:cubicBezTo>
                  <a:pt x="65" y="144"/>
                  <a:pt x="69" y="147"/>
                  <a:pt x="73" y="149"/>
                </a:cubicBezTo>
                <a:cubicBezTo>
                  <a:pt x="85" y="155"/>
                  <a:pt x="98" y="159"/>
                  <a:pt x="112" y="159"/>
                </a:cubicBezTo>
                <a:cubicBezTo>
                  <a:pt x="112" y="159"/>
                  <a:pt x="112" y="159"/>
                  <a:pt x="112" y="159"/>
                </a:cubicBezTo>
                <a:cubicBezTo>
                  <a:pt x="112" y="159"/>
                  <a:pt x="112" y="159"/>
                  <a:pt x="112" y="159"/>
                </a:cubicBezTo>
                <a:cubicBezTo>
                  <a:pt x="133" y="159"/>
                  <a:pt x="152" y="151"/>
                  <a:pt x="166" y="138"/>
                </a:cubicBezTo>
                <a:cubicBezTo>
                  <a:pt x="166" y="137"/>
                  <a:pt x="166" y="137"/>
                  <a:pt x="166" y="137"/>
                </a:cubicBezTo>
                <a:cubicBezTo>
                  <a:pt x="166" y="137"/>
                  <a:pt x="166" y="137"/>
                  <a:pt x="166" y="137"/>
                </a:cubicBezTo>
                <a:cubicBezTo>
                  <a:pt x="167" y="137"/>
                  <a:pt x="167" y="137"/>
                  <a:pt x="167" y="137"/>
                </a:cubicBezTo>
                <a:cubicBezTo>
                  <a:pt x="175" y="129"/>
                  <a:pt x="182" y="119"/>
                  <a:pt x="186" y="107"/>
                </a:cubicBezTo>
                <a:cubicBezTo>
                  <a:pt x="190" y="99"/>
                  <a:pt x="191" y="8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69"/>
                  <a:pt x="190" y="65"/>
                  <a:pt x="189" y="60"/>
                </a:cubicBezTo>
                <a:cubicBezTo>
                  <a:pt x="189" y="60"/>
                  <a:pt x="189" y="60"/>
                  <a:pt x="189" y="60"/>
                </a:cubicBezTo>
                <a:cubicBezTo>
                  <a:pt x="189" y="60"/>
                  <a:pt x="189" y="60"/>
                  <a:pt x="189" y="60"/>
                </a:cubicBezTo>
                <a:cubicBezTo>
                  <a:pt x="189" y="60"/>
                  <a:pt x="189" y="60"/>
                  <a:pt x="189" y="60"/>
                </a:cubicBezTo>
                <a:cubicBezTo>
                  <a:pt x="189" y="60"/>
                  <a:pt x="189" y="60"/>
                  <a:pt x="189" y="60"/>
                </a:cubicBezTo>
                <a:cubicBezTo>
                  <a:pt x="189" y="60"/>
                  <a:pt x="189" y="60"/>
                  <a:pt x="189" y="60"/>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8"/>
                  <a:pt x="189" y="58"/>
                  <a:pt x="189" y="58"/>
                </a:cubicBezTo>
                <a:cubicBezTo>
                  <a:pt x="185" y="44"/>
                  <a:pt x="177" y="32"/>
                  <a:pt x="167" y="22"/>
                </a:cubicBezTo>
                <a:cubicBezTo>
                  <a:pt x="166" y="22"/>
                  <a:pt x="166" y="22"/>
                  <a:pt x="166" y="22"/>
                </a:cubicBezTo>
                <a:cubicBezTo>
                  <a:pt x="166" y="21"/>
                  <a:pt x="166" y="21"/>
                  <a:pt x="166" y="21"/>
                </a:cubicBezTo>
                <a:cubicBezTo>
                  <a:pt x="166" y="21"/>
                  <a:pt x="166" y="21"/>
                  <a:pt x="166" y="21"/>
                </a:cubicBezTo>
                <a:cubicBezTo>
                  <a:pt x="152" y="8"/>
                  <a:pt x="133" y="0"/>
                  <a:pt x="112" y="0"/>
                </a:cubicBezTo>
              </a:path>
            </a:pathLst>
          </a:custGeom>
          <a:solidFill>
            <a:srgbClr val="1AA3AA">
              <a:lumMod val="50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6" name="任意多边形 67"/>
          <p:cNvSpPr/>
          <p:nvPr>
            <p:custDataLst>
              <p:tags r:id="rId52"/>
            </p:custDataLst>
          </p:nvPr>
        </p:nvSpPr>
        <p:spPr bwMode="auto">
          <a:xfrm>
            <a:off x="5389796" y="3146743"/>
            <a:ext cx="538480" cy="221615"/>
          </a:xfrm>
          <a:custGeom>
            <a:avLst/>
            <a:gdLst>
              <a:gd name="T0" fmla="*/ 192 w 192"/>
              <a:gd name="T1" fmla="*/ 0 h 79"/>
              <a:gd name="T2" fmla="*/ 0 w 192"/>
              <a:gd name="T3" fmla="*/ 0 h 79"/>
              <a:gd name="T4" fmla="*/ 80 w 192"/>
              <a:gd name="T5" fmla="*/ 79 h 79"/>
              <a:gd name="T6" fmla="*/ 80 w 192"/>
              <a:gd name="T7" fmla="*/ 79 h 79"/>
              <a:gd name="T8" fmla="*/ 80 w 192"/>
              <a:gd name="T9" fmla="*/ 79 h 79"/>
              <a:gd name="T10" fmla="*/ 130 w 192"/>
              <a:gd name="T11" fmla="*/ 29 h 79"/>
              <a:gd name="T12" fmla="*/ 142 w 192"/>
              <a:gd name="T13" fmla="*/ 18 h 79"/>
              <a:gd name="T14" fmla="*/ 143 w 192"/>
              <a:gd name="T15" fmla="*/ 17 h 79"/>
              <a:gd name="T16" fmla="*/ 192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192" y="0"/>
                </a:moveTo>
                <a:cubicBezTo>
                  <a:pt x="0" y="0"/>
                  <a:pt x="0" y="0"/>
                  <a:pt x="0" y="0"/>
                </a:cubicBezTo>
                <a:cubicBezTo>
                  <a:pt x="80" y="79"/>
                  <a:pt x="80" y="79"/>
                  <a:pt x="80" y="79"/>
                </a:cubicBezTo>
                <a:cubicBezTo>
                  <a:pt x="80" y="79"/>
                  <a:pt x="80" y="79"/>
                  <a:pt x="80" y="79"/>
                </a:cubicBezTo>
                <a:cubicBezTo>
                  <a:pt x="80" y="79"/>
                  <a:pt x="80" y="79"/>
                  <a:pt x="80" y="79"/>
                </a:cubicBezTo>
                <a:cubicBezTo>
                  <a:pt x="130" y="29"/>
                  <a:pt x="130" y="29"/>
                  <a:pt x="130" y="29"/>
                </a:cubicBezTo>
                <a:cubicBezTo>
                  <a:pt x="142" y="18"/>
                  <a:pt x="142" y="18"/>
                  <a:pt x="142" y="18"/>
                </a:cubicBezTo>
                <a:cubicBezTo>
                  <a:pt x="142" y="17"/>
                  <a:pt x="143" y="17"/>
                  <a:pt x="143" y="17"/>
                </a:cubicBezTo>
                <a:cubicBezTo>
                  <a:pt x="157" y="6"/>
                  <a:pt x="174" y="0"/>
                  <a:pt x="192" y="0"/>
                </a:cubicBezTo>
              </a:path>
            </a:pathLst>
          </a:custGeom>
          <a:solidFill>
            <a:srgbClr val="1AA3AA">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7" name="任意多边形 68"/>
          <p:cNvSpPr/>
          <p:nvPr>
            <p:custDataLst>
              <p:tags r:id="rId53"/>
            </p:custDataLst>
          </p:nvPr>
        </p:nvSpPr>
        <p:spPr bwMode="auto">
          <a:xfrm>
            <a:off x="5389796" y="3368358"/>
            <a:ext cx="538480" cy="224155"/>
          </a:xfrm>
          <a:custGeom>
            <a:avLst/>
            <a:gdLst>
              <a:gd name="T0" fmla="*/ 80 w 192"/>
              <a:gd name="T1" fmla="*/ 0 h 80"/>
              <a:gd name="T2" fmla="*/ 0 w 192"/>
              <a:gd name="T3" fmla="*/ 80 h 80"/>
              <a:gd name="T4" fmla="*/ 192 w 192"/>
              <a:gd name="T5" fmla="*/ 80 h 80"/>
              <a:gd name="T6" fmla="*/ 192 w 192"/>
              <a:gd name="T7" fmla="*/ 80 h 80"/>
              <a:gd name="T8" fmla="*/ 153 w 192"/>
              <a:gd name="T9" fmla="*/ 70 h 80"/>
              <a:gd name="T10" fmla="*/ 142 w 192"/>
              <a:gd name="T11" fmla="*/ 62 h 80"/>
              <a:gd name="T12" fmla="*/ 130 w 192"/>
              <a:gd name="T13" fmla="*/ 51 h 80"/>
              <a:gd name="T14" fmla="*/ 109 w 192"/>
              <a:gd name="T15" fmla="*/ 30 h 80"/>
              <a:gd name="T16" fmla="*/ 80 w 19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80">
                <a:moveTo>
                  <a:pt x="80" y="0"/>
                </a:moveTo>
                <a:cubicBezTo>
                  <a:pt x="0" y="80"/>
                  <a:pt x="0" y="80"/>
                  <a:pt x="0" y="80"/>
                </a:cubicBezTo>
                <a:cubicBezTo>
                  <a:pt x="192" y="80"/>
                  <a:pt x="192" y="80"/>
                  <a:pt x="192" y="80"/>
                </a:cubicBezTo>
                <a:cubicBezTo>
                  <a:pt x="192" y="80"/>
                  <a:pt x="192" y="80"/>
                  <a:pt x="192" y="80"/>
                </a:cubicBezTo>
                <a:cubicBezTo>
                  <a:pt x="178" y="80"/>
                  <a:pt x="165" y="76"/>
                  <a:pt x="153" y="70"/>
                </a:cubicBezTo>
                <a:cubicBezTo>
                  <a:pt x="149" y="68"/>
                  <a:pt x="145" y="65"/>
                  <a:pt x="142" y="62"/>
                </a:cubicBezTo>
                <a:cubicBezTo>
                  <a:pt x="130" y="51"/>
                  <a:pt x="130" y="51"/>
                  <a:pt x="130" y="51"/>
                </a:cubicBezTo>
                <a:cubicBezTo>
                  <a:pt x="109" y="30"/>
                  <a:pt x="109" y="30"/>
                  <a:pt x="109" y="30"/>
                </a:cubicBezTo>
                <a:cubicBezTo>
                  <a:pt x="80" y="0"/>
                  <a:pt x="80" y="0"/>
                  <a:pt x="80" y="0"/>
                </a:cubicBezTo>
              </a:path>
            </a:pathLst>
          </a:custGeom>
          <a:solidFill>
            <a:srgbClr val="1AA3AA">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8" name="任意多边形 69"/>
          <p:cNvSpPr/>
          <p:nvPr>
            <p:custDataLst>
              <p:tags r:id="rId54"/>
            </p:custDataLst>
          </p:nvPr>
        </p:nvSpPr>
        <p:spPr>
          <a:xfrm>
            <a:off x="5822866" y="3236278"/>
            <a:ext cx="232410" cy="23241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ysClr val="window" lastClr="FFFFFF"/>
          </a:solidFill>
          <a:ln w="12700">
            <a:miter lim="400000"/>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59" name="任意多边形 58"/>
          <p:cNvSpPr/>
          <p:nvPr>
            <p:custDataLst>
              <p:tags r:id="rId55"/>
            </p:custDataLst>
          </p:nvPr>
        </p:nvSpPr>
        <p:spPr bwMode="auto">
          <a:xfrm>
            <a:off x="5896526" y="2314258"/>
            <a:ext cx="1749425" cy="445770"/>
          </a:xfrm>
          <a:custGeom>
            <a:avLst/>
            <a:gdLst>
              <a:gd name="T0" fmla="*/ 79 w 624"/>
              <a:gd name="T1" fmla="*/ 159 h 159"/>
              <a:gd name="T2" fmla="*/ 545 w 624"/>
              <a:gd name="T3" fmla="*/ 159 h 159"/>
              <a:gd name="T4" fmla="*/ 624 w 624"/>
              <a:gd name="T5" fmla="*/ 80 h 159"/>
              <a:gd name="T6" fmla="*/ 545 w 624"/>
              <a:gd name="T7" fmla="*/ 0 h 159"/>
              <a:gd name="T8" fmla="*/ 79 w 624"/>
              <a:gd name="T9" fmla="*/ 0 h 159"/>
              <a:gd name="T10" fmla="*/ 0 w 624"/>
              <a:gd name="T11" fmla="*/ 80 h 159"/>
              <a:gd name="T12" fmla="*/ 79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79" y="159"/>
                </a:moveTo>
                <a:cubicBezTo>
                  <a:pt x="545" y="159"/>
                  <a:pt x="545" y="159"/>
                  <a:pt x="545" y="159"/>
                </a:cubicBezTo>
                <a:cubicBezTo>
                  <a:pt x="589" y="159"/>
                  <a:pt x="624" y="124"/>
                  <a:pt x="624" y="80"/>
                </a:cubicBezTo>
                <a:cubicBezTo>
                  <a:pt x="624" y="36"/>
                  <a:pt x="589" y="0"/>
                  <a:pt x="545" y="0"/>
                </a:cubicBezTo>
                <a:cubicBezTo>
                  <a:pt x="79" y="0"/>
                  <a:pt x="79" y="0"/>
                  <a:pt x="79" y="0"/>
                </a:cubicBezTo>
                <a:cubicBezTo>
                  <a:pt x="35" y="0"/>
                  <a:pt x="0" y="36"/>
                  <a:pt x="0" y="80"/>
                </a:cubicBezTo>
                <a:cubicBezTo>
                  <a:pt x="0" y="124"/>
                  <a:pt x="35" y="159"/>
                  <a:pt x="79" y="159"/>
                </a:cubicBezTo>
              </a:path>
            </a:pathLst>
          </a:custGeom>
          <a:solidFill>
            <a:srgbClr val="3498D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0" name="任意多边形 59"/>
          <p:cNvSpPr/>
          <p:nvPr>
            <p:custDataLst>
              <p:tags r:id="rId56"/>
            </p:custDataLst>
          </p:nvPr>
        </p:nvSpPr>
        <p:spPr bwMode="auto">
          <a:xfrm>
            <a:off x="5896526" y="1849438"/>
            <a:ext cx="911860" cy="1379220"/>
          </a:xfrm>
          <a:custGeom>
            <a:avLst/>
            <a:gdLst>
              <a:gd name="T0" fmla="*/ 0 w 325"/>
              <a:gd name="T1" fmla="*/ 246 h 492"/>
              <a:gd name="T2" fmla="*/ 24 w 325"/>
              <a:gd name="T3" fmla="*/ 303 h 492"/>
              <a:gd name="T4" fmla="*/ 25 w 325"/>
              <a:gd name="T5" fmla="*/ 304 h 492"/>
              <a:gd name="T6" fmla="*/ 182 w 325"/>
              <a:gd name="T7" fmla="*/ 461 h 492"/>
              <a:gd name="T8" fmla="*/ 294 w 325"/>
              <a:gd name="T9" fmla="*/ 461 h 492"/>
              <a:gd name="T10" fmla="*/ 294 w 325"/>
              <a:gd name="T11" fmla="*/ 348 h 492"/>
              <a:gd name="T12" fmla="*/ 191 w 325"/>
              <a:gd name="T13" fmla="*/ 246 h 492"/>
              <a:gd name="T14" fmla="*/ 294 w 325"/>
              <a:gd name="T15" fmla="*/ 143 h 492"/>
              <a:gd name="T16" fmla="*/ 294 w 325"/>
              <a:gd name="T17" fmla="*/ 31 h 492"/>
              <a:gd name="T18" fmla="*/ 182 w 325"/>
              <a:gd name="T19" fmla="*/ 31 h 492"/>
              <a:gd name="T20" fmla="*/ 25 w 325"/>
              <a:gd name="T21" fmla="*/ 188 h 492"/>
              <a:gd name="T22" fmla="*/ 24 w 325"/>
              <a:gd name="T23" fmla="*/ 188 h 492"/>
              <a:gd name="T24" fmla="*/ 0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0" y="246"/>
                </a:moveTo>
                <a:cubicBezTo>
                  <a:pt x="0" y="268"/>
                  <a:pt x="9" y="289"/>
                  <a:pt x="24" y="303"/>
                </a:cubicBezTo>
                <a:cubicBezTo>
                  <a:pt x="25" y="304"/>
                  <a:pt x="25" y="304"/>
                  <a:pt x="25" y="304"/>
                </a:cubicBezTo>
                <a:cubicBezTo>
                  <a:pt x="182" y="461"/>
                  <a:pt x="182" y="461"/>
                  <a:pt x="182" y="461"/>
                </a:cubicBezTo>
                <a:cubicBezTo>
                  <a:pt x="213" y="492"/>
                  <a:pt x="263" y="492"/>
                  <a:pt x="294" y="461"/>
                </a:cubicBezTo>
                <a:cubicBezTo>
                  <a:pt x="325" y="430"/>
                  <a:pt x="325" y="379"/>
                  <a:pt x="294" y="348"/>
                </a:cubicBezTo>
                <a:cubicBezTo>
                  <a:pt x="191" y="246"/>
                  <a:pt x="191" y="246"/>
                  <a:pt x="191" y="246"/>
                </a:cubicBezTo>
                <a:cubicBezTo>
                  <a:pt x="294" y="143"/>
                  <a:pt x="294" y="143"/>
                  <a:pt x="294" y="143"/>
                </a:cubicBezTo>
                <a:cubicBezTo>
                  <a:pt x="325" y="112"/>
                  <a:pt x="325" y="62"/>
                  <a:pt x="294" y="31"/>
                </a:cubicBezTo>
                <a:cubicBezTo>
                  <a:pt x="263" y="0"/>
                  <a:pt x="213" y="0"/>
                  <a:pt x="182" y="31"/>
                </a:cubicBezTo>
                <a:cubicBezTo>
                  <a:pt x="25" y="188"/>
                  <a:pt x="25" y="188"/>
                  <a:pt x="25" y="188"/>
                </a:cubicBezTo>
                <a:cubicBezTo>
                  <a:pt x="24" y="188"/>
                  <a:pt x="24" y="188"/>
                  <a:pt x="24" y="188"/>
                </a:cubicBezTo>
                <a:cubicBezTo>
                  <a:pt x="9" y="203"/>
                  <a:pt x="0" y="223"/>
                  <a:pt x="0" y="246"/>
                </a:cubicBezTo>
              </a:path>
            </a:pathLst>
          </a:custGeom>
          <a:solidFill>
            <a:srgbClr val="3498D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1" name="任意多边形 60"/>
          <p:cNvSpPr/>
          <p:nvPr>
            <p:custDataLst>
              <p:tags r:id="rId57"/>
            </p:custDataLst>
          </p:nvPr>
        </p:nvSpPr>
        <p:spPr bwMode="auto">
          <a:xfrm>
            <a:off x="5896526" y="2314258"/>
            <a:ext cx="535940" cy="445770"/>
          </a:xfrm>
          <a:custGeom>
            <a:avLst/>
            <a:gdLst>
              <a:gd name="T0" fmla="*/ 25 w 191"/>
              <a:gd name="T1" fmla="*/ 22 h 159"/>
              <a:gd name="T2" fmla="*/ 25 w 191"/>
              <a:gd name="T3" fmla="*/ 22 h 159"/>
              <a:gd name="T4" fmla="*/ 3 w 191"/>
              <a:gd name="T5" fmla="*/ 57 h 159"/>
              <a:gd name="T6" fmla="*/ 3 w 191"/>
              <a:gd name="T7" fmla="*/ 57 h 159"/>
              <a:gd name="T8" fmla="*/ 3 w 191"/>
              <a:gd name="T9" fmla="*/ 57 h 159"/>
              <a:gd name="T10" fmla="*/ 3 w 191"/>
              <a:gd name="T11" fmla="*/ 58 h 159"/>
              <a:gd name="T12" fmla="*/ 3 w 191"/>
              <a:gd name="T13" fmla="*/ 58 h 159"/>
              <a:gd name="T14" fmla="*/ 0 w 191"/>
              <a:gd name="T15" fmla="*/ 74 h 159"/>
              <a:gd name="T16" fmla="*/ 0 w 191"/>
              <a:gd name="T17" fmla="*/ 75 h 159"/>
              <a:gd name="T18" fmla="*/ 0 w 191"/>
              <a:gd name="T19" fmla="*/ 75 h 159"/>
              <a:gd name="T20" fmla="*/ 0 w 191"/>
              <a:gd name="T21" fmla="*/ 75 h 159"/>
              <a:gd name="T22" fmla="*/ 0 w 191"/>
              <a:gd name="T23" fmla="*/ 75 h 159"/>
              <a:gd name="T24" fmla="*/ 0 w 191"/>
              <a:gd name="T25" fmla="*/ 76 h 159"/>
              <a:gd name="T26" fmla="*/ 0 w 191"/>
              <a:gd name="T27" fmla="*/ 76 h 159"/>
              <a:gd name="T28" fmla="*/ 0 w 191"/>
              <a:gd name="T29" fmla="*/ 76 h 159"/>
              <a:gd name="T30" fmla="*/ 0 w 191"/>
              <a:gd name="T31" fmla="*/ 76 h 159"/>
              <a:gd name="T32" fmla="*/ 0 w 191"/>
              <a:gd name="T33" fmla="*/ 77 h 159"/>
              <a:gd name="T34" fmla="*/ 0 w 191"/>
              <a:gd name="T35" fmla="*/ 77 h 159"/>
              <a:gd name="T36" fmla="*/ 0 w 191"/>
              <a:gd name="T37" fmla="*/ 77 h 159"/>
              <a:gd name="T38" fmla="*/ 0 w 191"/>
              <a:gd name="T39" fmla="*/ 78 h 159"/>
              <a:gd name="T40" fmla="*/ 0 w 191"/>
              <a:gd name="T41" fmla="*/ 78 h 159"/>
              <a:gd name="T42" fmla="*/ 0 w 191"/>
              <a:gd name="T43" fmla="*/ 78 h 159"/>
              <a:gd name="T44" fmla="*/ 0 w 191"/>
              <a:gd name="T45" fmla="*/ 78 h 159"/>
              <a:gd name="T46" fmla="*/ 0 w 191"/>
              <a:gd name="T47" fmla="*/ 79 h 159"/>
              <a:gd name="T48" fmla="*/ 0 w 191"/>
              <a:gd name="T49" fmla="*/ 79 h 159"/>
              <a:gd name="T50" fmla="*/ 0 w 191"/>
              <a:gd name="T51" fmla="*/ 79 h 159"/>
              <a:gd name="T52" fmla="*/ 0 w 191"/>
              <a:gd name="T53" fmla="*/ 79 h 159"/>
              <a:gd name="T54" fmla="*/ 0 w 191"/>
              <a:gd name="T55" fmla="*/ 80 h 159"/>
              <a:gd name="T56" fmla="*/ 24 w 191"/>
              <a:gd name="T57" fmla="*/ 137 h 159"/>
              <a:gd name="T58" fmla="*/ 25 w 191"/>
              <a:gd name="T59" fmla="*/ 138 h 159"/>
              <a:gd name="T60" fmla="*/ 79 w 191"/>
              <a:gd name="T61" fmla="*/ 159 h 159"/>
              <a:gd name="T62" fmla="*/ 79 w 191"/>
              <a:gd name="T63" fmla="*/ 159 h 159"/>
              <a:gd name="T64" fmla="*/ 129 w 191"/>
              <a:gd name="T65" fmla="*/ 141 h 159"/>
              <a:gd name="T66" fmla="*/ 163 w 191"/>
              <a:gd name="T67" fmla="*/ 108 h 159"/>
              <a:gd name="T68" fmla="*/ 141 w 191"/>
              <a:gd name="T69" fmla="*/ 30 h 159"/>
              <a:gd name="T70" fmla="*/ 128 w 191"/>
              <a:gd name="T71" fmla="*/ 1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1" h="159">
                <a:moveTo>
                  <a:pt x="79" y="0"/>
                </a:moveTo>
                <a:cubicBezTo>
                  <a:pt x="58" y="0"/>
                  <a:pt x="39" y="8"/>
                  <a:pt x="25" y="22"/>
                </a:cubicBezTo>
                <a:cubicBezTo>
                  <a:pt x="25" y="22"/>
                  <a:pt x="25" y="22"/>
                  <a:pt x="25" y="22"/>
                </a:cubicBezTo>
                <a:cubicBezTo>
                  <a:pt x="25" y="22"/>
                  <a:pt x="25" y="22"/>
                  <a:pt x="25" y="22"/>
                </a:cubicBezTo>
                <a:cubicBezTo>
                  <a:pt x="24" y="22"/>
                  <a:pt x="24" y="22"/>
                  <a:pt x="24" y="22"/>
                </a:cubicBezTo>
                <a:cubicBezTo>
                  <a:pt x="14" y="32"/>
                  <a:pt x="7" y="44"/>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8"/>
                </a:cubicBezTo>
                <a:cubicBezTo>
                  <a:pt x="3" y="58"/>
                  <a:pt x="3" y="58"/>
                  <a:pt x="3" y="58"/>
                </a:cubicBezTo>
                <a:cubicBezTo>
                  <a:pt x="3" y="58"/>
                  <a:pt x="3" y="58"/>
                  <a:pt x="3" y="58"/>
                </a:cubicBezTo>
                <a:cubicBezTo>
                  <a:pt x="3" y="58"/>
                  <a:pt x="3" y="58"/>
                  <a:pt x="3" y="58"/>
                </a:cubicBezTo>
                <a:cubicBezTo>
                  <a:pt x="1" y="63"/>
                  <a:pt x="0" y="69"/>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80"/>
                  <a:pt x="0" y="80"/>
                  <a:pt x="0" y="80"/>
                </a:cubicBezTo>
                <a:cubicBezTo>
                  <a:pt x="0" y="90"/>
                  <a:pt x="1" y="99"/>
                  <a:pt x="5" y="108"/>
                </a:cubicBezTo>
                <a:cubicBezTo>
                  <a:pt x="9" y="119"/>
                  <a:pt x="16" y="129"/>
                  <a:pt x="24" y="137"/>
                </a:cubicBezTo>
                <a:cubicBezTo>
                  <a:pt x="25" y="138"/>
                  <a:pt x="25" y="138"/>
                  <a:pt x="25" y="138"/>
                </a:cubicBezTo>
                <a:cubicBezTo>
                  <a:pt x="25" y="138"/>
                  <a:pt x="25" y="138"/>
                  <a:pt x="25" y="138"/>
                </a:cubicBezTo>
                <a:cubicBezTo>
                  <a:pt x="25" y="138"/>
                  <a:pt x="25" y="138"/>
                  <a:pt x="25" y="138"/>
                </a:cubicBezTo>
                <a:cubicBezTo>
                  <a:pt x="39" y="151"/>
                  <a:pt x="58" y="159"/>
                  <a:pt x="79" y="159"/>
                </a:cubicBezTo>
                <a:cubicBezTo>
                  <a:pt x="79" y="159"/>
                  <a:pt x="79" y="159"/>
                  <a:pt x="79" y="159"/>
                </a:cubicBezTo>
                <a:cubicBezTo>
                  <a:pt x="79" y="159"/>
                  <a:pt x="79" y="159"/>
                  <a:pt x="79" y="159"/>
                </a:cubicBezTo>
                <a:cubicBezTo>
                  <a:pt x="94" y="159"/>
                  <a:pt x="107" y="155"/>
                  <a:pt x="119" y="148"/>
                </a:cubicBezTo>
                <a:cubicBezTo>
                  <a:pt x="123" y="146"/>
                  <a:pt x="126" y="144"/>
                  <a:pt x="129" y="141"/>
                </a:cubicBezTo>
                <a:cubicBezTo>
                  <a:pt x="141" y="130"/>
                  <a:pt x="141" y="130"/>
                  <a:pt x="141" y="130"/>
                </a:cubicBezTo>
                <a:cubicBezTo>
                  <a:pt x="163" y="108"/>
                  <a:pt x="163" y="108"/>
                  <a:pt x="163" y="108"/>
                </a:cubicBezTo>
                <a:cubicBezTo>
                  <a:pt x="191" y="80"/>
                  <a:pt x="191" y="80"/>
                  <a:pt x="191" y="80"/>
                </a:cubicBezTo>
                <a:cubicBezTo>
                  <a:pt x="141" y="30"/>
                  <a:pt x="141" y="30"/>
                  <a:pt x="141" y="30"/>
                </a:cubicBezTo>
                <a:cubicBezTo>
                  <a:pt x="129" y="18"/>
                  <a:pt x="129" y="18"/>
                  <a:pt x="129" y="18"/>
                </a:cubicBezTo>
                <a:cubicBezTo>
                  <a:pt x="129" y="18"/>
                  <a:pt x="128" y="17"/>
                  <a:pt x="128" y="17"/>
                </a:cubicBezTo>
                <a:cubicBezTo>
                  <a:pt x="114" y="7"/>
                  <a:pt x="97" y="0"/>
                  <a:pt x="79" y="0"/>
                </a:cubicBezTo>
              </a:path>
            </a:pathLst>
          </a:custGeom>
          <a:solidFill>
            <a:srgbClr val="3498DB">
              <a:lumMod val="50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2" name="任意多边形 61"/>
          <p:cNvSpPr/>
          <p:nvPr>
            <p:custDataLst>
              <p:tags r:id="rId58"/>
            </p:custDataLst>
          </p:nvPr>
        </p:nvSpPr>
        <p:spPr bwMode="auto">
          <a:xfrm>
            <a:off x="6118141" y="2314258"/>
            <a:ext cx="538480" cy="224155"/>
          </a:xfrm>
          <a:custGeom>
            <a:avLst/>
            <a:gdLst>
              <a:gd name="T0" fmla="*/ 0 w 192"/>
              <a:gd name="T1" fmla="*/ 0 h 80"/>
              <a:gd name="T2" fmla="*/ 49 w 192"/>
              <a:gd name="T3" fmla="*/ 17 h 80"/>
              <a:gd name="T4" fmla="*/ 50 w 192"/>
              <a:gd name="T5" fmla="*/ 18 h 80"/>
              <a:gd name="T6" fmla="*/ 62 w 192"/>
              <a:gd name="T7" fmla="*/ 29 h 80"/>
              <a:gd name="T8" fmla="*/ 112 w 192"/>
              <a:gd name="T9" fmla="*/ 80 h 80"/>
              <a:gd name="T10" fmla="*/ 112 w 192"/>
              <a:gd name="T11" fmla="*/ 80 h 80"/>
              <a:gd name="T12" fmla="*/ 112 w 192"/>
              <a:gd name="T13" fmla="*/ 80 h 80"/>
              <a:gd name="T14" fmla="*/ 192 w 192"/>
              <a:gd name="T15" fmla="*/ 0 h 80"/>
              <a:gd name="T16" fmla="*/ 0 w 19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80">
                <a:moveTo>
                  <a:pt x="0" y="0"/>
                </a:moveTo>
                <a:cubicBezTo>
                  <a:pt x="18" y="0"/>
                  <a:pt x="35" y="7"/>
                  <a:pt x="49" y="17"/>
                </a:cubicBezTo>
                <a:cubicBezTo>
                  <a:pt x="49" y="17"/>
                  <a:pt x="50" y="18"/>
                  <a:pt x="50" y="18"/>
                </a:cubicBezTo>
                <a:cubicBezTo>
                  <a:pt x="62" y="29"/>
                  <a:pt x="62" y="29"/>
                  <a:pt x="62" y="29"/>
                </a:cubicBezTo>
                <a:cubicBezTo>
                  <a:pt x="112" y="80"/>
                  <a:pt x="112" y="80"/>
                  <a:pt x="112" y="80"/>
                </a:cubicBezTo>
                <a:cubicBezTo>
                  <a:pt x="112" y="80"/>
                  <a:pt x="112" y="80"/>
                  <a:pt x="112" y="80"/>
                </a:cubicBezTo>
                <a:cubicBezTo>
                  <a:pt x="112" y="80"/>
                  <a:pt x="112" y="80"/>
                  <a:pt x="112" y="80"/>
                </a:cubicBezTo>
                <a:cubicBezTo>
                  <a:pt x="192" y="0"/>
                  <a:pt x="192" y="0"/>
                  <a:pt x="192" y="0"/>
                </a:cubicBezTo>
                <a:cubicBezTo>
                  <a:pt x="0" y="0"/>
                  <a:pt x="0" y="0"/>
                  <a:pt x="0" y="0"/>
                </a:cubicBezTo>
              </a:path>
            </a:pathLst>
          </a:custGeom>
          <a:solidFill>
            <a:srgbClr val="3498DB">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3" name="任意多边形 62"/>
          <p:cNvSpPr/>
          <p:nvPr>
            <p:custDataLst>
              <p:tags r:id="rId59"/>
            </p:custDataLst>
          </p:nvPr>
        </p:nvSpPr>
        <p:spPr bwMode="auto">
          <a:xfrm>
            <a:off x="6118141" y="2538413"/>
            <a:ext cx="538480" cy="221615"/>
          </a:xfrm>
          <a:custGeom>
            <a:avLst/>
            <a:gdLst>
              <a:gd name="T0" fmla="*/ 112 w 192"/>
              <a:gd name="T1" fmla="*/ 0 h 79"/>
              <a:gd name="T2" fmla="*/ 84 w 192"/>
              <a:gd name="T3" fmla="*/ 28 h 79"/>
              <a:gd name="T4" fmla="*/ 62 w 192"/>
              <a:gd name="T5" fmla="*/ 50 h 79"/>
              <a:gd name="T6" fmla="*/ 50 w 192"/>
              <a:gd name="T7" fmla="*/ 61 h 79"/>
              <a:gd name="T8" fmla="*/ 40 w 192"/>
              <a:gd name="T9" fmla="*/ 68 h 79"/>
              <a:gd name="T10" fmla="*/ 0 w 192"/>
              <a:gd name="T11" fmla="*/ 79 h 79"/>
              <a:gd name="T12" fmla="*/ 0 w 192"/>
              <a:gd name="T13" fmla="*/ 79 h 79"/>
              <a:gd name="T14" fmla="*/ 192 w 192"/>
              <a:gd name="T15" fmla="*/ 79 h 79"/>
              <a:gd name="T16" fmla="*/ 112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112" y="0"/>
                </a:moveTo>
                <a:cubicBezTo>
                  <a:pt x="84" y="28"/>
                  <a:pt x="84" y="28"/>
                  <a:pt x="84" y="28"/>
                </a:cubicBezTo>
                <a:cubicBezTo>
                  <a:pt x="62" y="50"/>
                  <a:pt x="62" y="50"/>
                  <a:pt x="62" y="50"/>
                </a:cubicBezTo>
                <a:cubicBezTo>
                  <a:pt x="50" y="61"/>
                  <a:pt x="50" y="61"/>
                  <a:pt x="50" y="61"/>
                </a:cubicBezTo>
                <a:cubicBezTo>
                  <a:pt x="47" y="64"/>
                  <a:pt x="44" y="66"/>
                  <a:pt x="40" y="68"/>
                </a:cubicBezTo>
                <a:cubicBezTo>
                  <a:pt x="28" y="75"/>
                  <a:pt x="15" y="79"/>
                  <a:pt x="0" y="79"/>
                </a:cubicBezTo>
                <a:cubicBezTo>
                  <a:pt x="0" y="79"/>
                  <a:pt x="0" y="79"/>
                  <a:pt x="0" y="79"/>
                </a:cubicBezTo>
                <a:cubicBezTo>
                  <a:pt x="192" y="79"/>
                  <a:pt x="192" y="79"/>
                  <a:pt x="192" y="79"/>
                </a:cubicBezTo>
                <a:cubicBezTo>
                  <a:pt x="112" y="0"/>
                  <a:pt x="112" y="0"/>
                  <a:pt x="112" y="0"/>
                </a:cubicBezTo>
              </a:path>
            </a:pathLst>
          </a:custGeom>
          <a:solidFill>
            <a:srgbClr val="3498DB">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4" name="任意多边形 63"/>
          <p:cNvSpPr/>
          <p:nvPr>
            <p:custDataLst>
              <p:tags r:id="rId60"/>
            </p:custDataLst>
          </p:nvPr>
        </p:nvSpPr>
        <p:spPr>
          <a:xfrm>
            <a:off x="5996221" y="2424113"/>
            <a:ext cx="232410" cy="232410"/>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ysClr val="window" lastClr="FFFFFF"/>
          </a:solidFill>
          <a:ln w="12700">
            <a:miter lim="400000"/>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5" name="任意多边形 52"/>
          <p:cNvSpPr/>
          <p:nvPr>
            <p:custDataLst>
              <p:tags r:id="rId61"/>
            </p:custDataLst>
          </p:nvPr>
        </p:nvSpPr>
        <p:spPr bwMode="auto">
          <a:xfrm>
            <a:off x="4399831" y="1485583"/>
            <a:ext cx="1749425" cy="441960"/>
          </a:xfrm>
          <a:custGeom>
            <a:avLst/>
            <a:gdLst>
              <a:gd name="T0" fmla="*/ 545 w 624"/>
              <a:gd name="T1" fmla="*/ 158 h 158"/>
              <a:gd name="T2" fmla="*/ 79 w 624"/>
              <a:gd name="T3" fmla="*/ 158 h 158"/>
              <a:gd name="T4" fmla="*/ 0 w 624"/>
              <a:gd name="T5" fmla="*/ 79 h 158"/>
              <a:gd name="T6" fmla="*/ 79 w 624"/>
              <a:gd name="T7" fmla="*/ 0 h 158"/>
              <a:gd name="T8" fmla="*/ 545 w 624"/>
              <a:gd name="T9" fmla="*/ 0 h 158"/>
              <a:gd name="T10" fmla="*/ 624 w 624"/>
              <a:gd name="T11" fmla="*/ 79 h 158"/>
              <a:gd name="T12" fmla="*/ 545 w 624"/>
              <a:gd name="T13" fmla="*/ 158 h 158"/>
            </a:gdLst>
            <a:ahLst/>
            <a:cxnLst>
              <a:cxn ang="0">
                <a:pos x="T0" y="T1"/>
              </a:cxn>
              <a:cxn ang="0">
                <a:pos x="T2" y="T3"/>
              </a:cxn>
              <a:cxn ang="0">
                <a:pos x="T4" y="T5"/>
              </a:cxn>
              <a:cxn ang="0">
                <a:pos x="T6" y="T7"/>
              </a:cxn>
              <a:cxn ang="0">
                <a:pos x="T8" y="T9"/>
              </a:cxn>
              <a:cxn ang="0">
                <a:pos x="T10" y="T11"/>
              </a:cxn>
              <a:cxn ang="0">
                <a:pos x="T12" y="T13"/>
              </a:cxn>
            </a:cxnLst>
            <a:rect l="0" t="0" r="r" b="b"/>
            <a:pathLst>
              <a:path w="624" h="158">
                <a:moveTo>
                  <a:pt x="545" y="158"/>
                </a:moveTo>
                <a:cubicBezTo>
                  <a:pt x="79" y="158"/>
                  <a:pt x="79" y="158"/>
                  <a:pt x="79" y="158"/>
                </a:cubicBezTo>
                <a:cubicBezTo>
                  <a:pt x="35" y="158"/>
                  <a:pt x="0" y="123"/>
                  <a:pt x="0" y="79"/>
                </a:cubicBezTo>
                <a:cubicBezTo>
                  <a:pt x="0" y="35"/>
                  <a:pt x="35" y="0"/>
                  <a:pt x="79" y="0"/>
                </a:cubicBezTo>
                <a:cubicBezTo>
                  <a:pt x="545" y="0"/>
                  <a:pt x="545" y="0"/>
                  <a:pt x="545" y="0"/>
                </a:cubicBezTo>
                <a:cubicBezTo>
                  <a:pt x="589" y="0"/>
                  <a:pt x="624" y="35"/>
                  <a:pt x="624" y="79"/>
                </a:cubicBezTo>
                <a:cubicBezTo>
                  <a:pt x="624" y="123"/>
                  <a:pt x="589" y="158"/>
                  <a:pt x="545" y="158"/>
                </a:cubicBezTo>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6" name="任意多边形 53"/>
          <p:cNvSpPr/>
          <p:nvPr>
            <p:custDataLst>
              <p:tags r:id="rId62"/>
            </p:custDataLst>
          </p:nvPr>
        </p:nvSpPr>
        <p:spPr bwMode="auto">
          <a:xfrm>
            <a:off x="5238031" y="1016953"/>
            <a:ext cx="911860" cy="1379220"/>
          </a:xfrm>
          <a:custGeom>
            <a:avLst/>
            <a:gdLst>
              <a:gd name="T0" fmla="*/ 325 w 325"/>
              <a:gd name="T1" fmla="*/ 246 h 492"/>
              <a:gd name="T2" fmla="*/ 301 w 325"/>
              <a:gd name="T3" fmla="*/ 304 h 492"/>
              <a:gd name="T4" fmla="*/ 300 w 325"/>
              <a:gd name="T5" fmla="*/ 304 h 492"/>
              <a:gd name="T6" fmla="*/ 143 w 325"/>
              <a:gd name="T7" fmla="*/ 461 h 492"/>
              <a:gd name="T8" fmla="*/ 31 w 325"/>
              <a:gd name="T9" fmla="*/ 461 h 492"/>
              <a:gd name="T10" fmla="*/ 31 w 325"/>
              <a:gd name="T11" fmla="*/ 349 h 492"/>
              <a:gd name="T12" fmla="*/ 134 w 325"/>
              <a:gd name="T13" fmla="*/ 246 h 492"/>
              <a:gd name="T14" fmla="*/ 31 w 325"/>
              <a:gd name="T15" fmla="*/ 144 h 492"/>
              <a:gd name="T16" fmla="*/ 31 w 325"/>
              <a:gd name="T17" fmla="*/ 31 h 492"/>
              <a:gd name="T18" fmla="*/ 143 w 325"/>
              <a:gd name="T19" fmla="*/ 31 h 492"/>
              <a:gd name="T20" fmla="*/ 300 w 325"/>
              <a:gd name="T21" fmla="*/ 188 h 492"/>
              <a:gd name="T22" fmla="*/ 301 w 325"/>
              <a:gd name="T23" fmla="*/ 188 h 492"/>
              <a:gd name="T24" fmla="*/ 325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325" y="246"/>
                </a:moveTo>
                <a:cubicBezTo>
                  <a:pt x="325" y="269"/>
                  <a:pt x="316" y="289"/>
                  <a:pt x="301" y="304"/>
                </a:cubicBezTo>
                <a:cubicBezTo>
                  <a:pt x="300" y="304"/>
                  <a:pt x="300" y="304"/>
                  <a:pt x="300" y="304"/>
                </a:cubicBezTo>
                <a:cubicBezTo>
                  <a:pt x="143" y="461"/>
                  <a:pt x="143" y="461"/>
                  <a:pt x="143" y="461"/>
                </a:cubicBezTo>
                <a:cubicBezTo>
                  <a:pt x="112" y="492"/>
                  <a:pt x="62" y="492"/>
                  <a:pt x="31" y="461"/>
                </a:cubicBezTo>
                <a:cubicBezTo>
                  <a:pt x="0" y="430"/>
                  <a:pt x="0" y="380"/>
                  <a:pt x="31" y="349"/>
                </a:cubicBezTo>
                <a:cubicBezTo>
                  <a:pt x="134" y="246"/>
                  <a:pt x="134" y="246"/>
                  <a:pt x="134" y="246"/>
                </a:cubicBezTo>
                <a:cubicBezTo>
                  <a:pt x="31" y="144"/>
                  <a:pt x="31" y="144"/>
                  <a:pt x="31" y="144"/>
                </a:cubicBezTo>
                <a:cubicBezTo>
                  <a:pt x="0" y="113"/>
                  <a:pt x="0" y="62"/>
                  <a:pt x="31" y="31"/>
                </a:cubicBezTo>
                <a:cubicBezTo>
                  <a:pt x="62" y="0"/>
                  <a:pt x="112" y="0"/>
                  <a:pt x="143" y="31"/>
                </a:cubicBezTo>
                <a:cubicBezTo>
                  <a:pt x="300" y="188"/>
                  <a:pt x="300" y="188"/>
                  <a:pt x="300" y="188"/>
                </a:cubicBezTo>
                <a:cubicBezTo>
                  <a:pt x="301" y="188"/>
                  <a:pt x="301" y="188"/>
                  <a:pt x="301" y="188"/>
                </a:cubicBezTo>
                <a:cubicBezTo>
                  <a:pt x="316" y="203"/>
                  <a:pt x="325" y="223"/>
                  <a:pt x="325" y="246"/>
                </a:cubicBezTo>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7" name="任意多边形 54"/>
          <p:cNvSpPr/>
          <p:nvPr>
            <p:custDataLst>
              <p:tags r:id="rId63"/>
            </p:custDataLst>
          </p:nvPr>
        </p:nvSpPr>
        <p:spPr bwMode="auto">
          <a:xfrm>
            <a:off x="5613951" y="1485583"/>
            <a:ext cx="535940" cy="441960"/>
          </a:xfrm>
          <a:custGeom>
            <a:avLst/>
            <a:gdLst>
              <a:gd name="T0" fmla="*/ 63 w 191"/>
              <a:gd name="T1" fmla="*/ 16 h 158"/>
              <a:gd name="T2" fmla="*/ 50 w 191"/>
              <a:gd name="T3" fmla="*/ 29 h 158"/>
              <a:gd name="T4" fmla="*/ 29 w 191"/>
              <a:gd name="T5" fmla="*/ 107 h 158"/>
              <a:gd name="T6" fmla="*/ 62 w 191"/>
              <a:gd name="T7" fmla="*/ 141 h 158"/>
              <a:gd name="T8" fmla="*/ 112 w 191"/>
              <a:gd name="T9" fmla="*/ 158 h 158"/>
              <a:gd name="T10" fmla="*/ 112 w 191"/>
              <a:gd name="T11" fmla="*/ 158 h 158"/>
              <a:gd name="T12" fmla="*/ 166 w 191"/>
              <a:gd name="T13" fmla="*/ 137 h 158"/>
              <a:gd name="T14" fmla="*/ 167 w 191"/>
              <a:gd name="T15" fmla="*/ 137 h 158"/>
              <a:gd name="T16" fmla="*/ 191 w 191"/>
              <a:gd name="T17" fmla="*/ 79 h 158"/>
              <a:gd name="T18" fmla="*/ 191 w 191"/>
              <a:gd name="T19" fmla="*/ 79 h 158"/>
              <a:gd name="T20" fmla="*/ 191 w 191"/>
              <a:gd name="T21" fmla="*/ 78 h 158"/>
              <a:gd name="T22" fmla="*/ 191 w 191"/>
              <a:gd name="T23" fmla="*/ 78 h 158"/>
              <a:gd name="T24" fmla="*/ 191 w 191"/>
              <a:gd name="T25" fmla="*/ 78 h 158"/>
              <a:gd name="T26" fmla="*/ 191 w 191"/>
              <a:gd name="T27" fmla="*/ 78 h 158"/>
              <a:gd name="T28" fmla="*/ 191 w 191"/>
              <a:gd name="T29" fmla="*/ 77 h 158"/>
              <a:gd name="T30" fmla="*/ 191 w 191"/>
              <a:gd name="T31" fmla="*/ 77 h 158"/>
              <a:gd name="T32" fmla="*/ 191 w 191"/>
              <a:gd name="T33" fmla="*/ 77 h 158"/>
              <a:gd name="T34" fmla="*/ 191 w 191"/>
              <a:gd name="T35" fmla="*/ 77 h 158"/>
              <a:gd name="T36" fmla="*/ 191 w 191"/>
              <a:gd name="T37" fmla="*/ 76 h 158"/>
              <a:gd name="T38" fmla="*/ 191 w 191"/>
              <a:gd name="T39" fmla="*/ 76 h 158"/>
              <a:gd name="T40" fmla="*/ 191 w 191"/>
              <a:gd name="T41" fmla="*/ 76 h 158"/>
              <a:gd name="T42" fmla="*/ 191 w 191"/>
              <a:gd name="T43" fmla="*/ 76 h 158"/>
              <a:gd name="T44" fmla="*/ 191 w 191"/>
              <a:gd name="T45" fmla="*/ 75 h 158"/>
              <a:gd name="T46" fmla="*/ 191 w 191"/>
              <a:gd name="T47" fmla="*/ 75 h 158"/>
              <a:gd name="T48" fmla="*/ 191 w 191"/>
              <a:gd name="T49" fmla="*/ 75 h 158"/>
              <a:gd name="T50" fmla="*/ 191 w 191"/>
              <a:gd name="T51" fmla="*/ 74 h 158"/>
              <a:gd name="T52" fmla="*/ 191 w 191"/>
              <a:gd name="T53" fmla="*/ 74 h 158"/>
              <a:gd name="T54" fmla="*/ 191 w 191"/>
              <a:gd name="T55" fmla="*/ 74 h 158"/>
              <a:gd name="T56" fmla="*/ 191 w 191"/>
              <a:gd name="T57" fmla="*/ 74 h 158"/>
              <a:gd name="T58" fmla="*/ 191 w 191"/>
              <a:gd name="T59" fmla="*/ 73 h 158"/>
              <a:gd name="T60" fmla="*/ 189 w 191"/>
              <a:gd name="T61" fmla="*/ 60 h 158"/>
              <a:gd name="T62" fmla="*/ 189 w 191"/>
              <a:gd name="T63" fmla="*/ 59 h 158"/>
              <a:gd name="T64" fmla="*/ 189 w 191"/>
              <a:gd name="T65" fmla="*/ 59 h 158"/>
              <a:gd name="T66" fmla="*/ 189 w 191"/>
              <a:gd name="T67" fmla="*/ 59 h 158"/>
              <a:gd name="T68" fmla="*/ 189 w 191"/>
              <a:gd name="T69" fmla="*/ 59 h 158"/>
              <a:gd name="T70" fmla="*/ 189 w 191"/>
              <a:gd name="T71" fmla="*/ 58 h 158"/>
              <a:gd name="T72" fmla="*/ 189 w 191"/>
              <a:gd name="T73" fmla="*/ 58 h 158"/>
              <a:gd name="T74" fmla="*/ 189 w 191"/>
              <a:gd name="T75" fmla="*/ 58 h 158"/>
              <a:gd name="T76" fmla="*/ 166 w 191"/>
              <a:gd name="T77" fmla="*/ 21 h 158"/>
              <a:gd name="T78" fmla="*/ 166 w 191"/>
              <a:gd name="T79" fmla="*/ 2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58">
                <a:moveTo>
                  <a:pt x="112" y="0"/>
                </a:moveTo>
                <a:cubicBezTo>
                  <a:pt x="94" y="0"/>
                  <a:pt x="77" y="6"/>
                  <a:pt x="63" y="16"/>
                </a:cubicBezTo>
                <a:cubicBezTo>
                  <a:pt x="63" y="17"/>
                  <a:pt x="62" y="17"/>
                  <a:pt x="62" y="17"/>
                </a:cubicBezTo>
                <a:cubicBezTo>
                  <a:pt x="50" y="29"/>
                  <a:pt x="50" y="29"/>
                  <a:pt x="50" y="29"/>
                </a:cubicBezTo>
                <a:cubicBezTo>
                  <a:pt x="0" y="79"/>
                  <a:pt x="0" y="79"/>
                  <a:pt x="0" y="79"/>
                </a:cubicBezTo>
                <a:cubicBezTo>
                  <a:pt x="29" y="107"/>
                  <a:pt x="29" y="107"/>
                  <a:pt x="29" y="107"/>
                </a:cubicBezTo>
                <a:cubicBezTo>
                  <a:pt x="50" y="129"/>
                  <a:pt x="50" y="129"/>
                  <a:pt x="50" y="129"/>
                </a:cubicBezTo>
                <a:cubicBezTo>
                  <a:pt x="62" y="141"/>
                  <a:pt x="62" y="141"/>
                  <a:pt x="62" y="141"/>
                </a:cubicBezTo>
                <a:cubicBezTo>
                  <a:pt x="65" y="144"/>
                  <a:pt x="69" y="146"/>
                  <a:pt x="73" y="148"/>
                </a:cubicBezTo>
                <a:cubicBezTo>
                  <a:pt x="85" y="155"/>
                  <a:pt x="98" y="158"/>
                  <a:pt x="112" y="158"/>
                </a:cubicBezTo>
                <a:cubicBezTo>
                  <a:pt x="112" y="158"/>
                  <a:pt x="112" y="158"/>
                  <a:pt x="112" y="158"/>
                </a:cubicBezTo>
                <a:cubicBezTo>
                  <a:pt x="112" y="158"/>
                  <a:pt x="112" y="158"/>
                  <a:pt x="112" y="158"/>
                </a:cubicBezTo>
                <a:cubicBezTo>
                  <a:pt x="133" y="158"/>
                  <a:pt x="152" y="150"/>
                  <a:pt x="166" y="137"/>
                </a:cubicBezTo>
                <a:cubicBezTo>
                  <a:pt x="166" y="137"/>
                  <a:pt x="166" y="137"/>
                  <a:pt x="166" y="137"/>
                </a:cubicBezTo>
                <a:cubicBezTo>
                  <a:pt x="166" y="137"/>
                  <a:pt x="166" y="137"/>
                  <a:pt x="166" y="137"/>
                </a:cubicBezTo>
                <a:cubicBezTo>
                  <a:pt x="167" y="137"/>
                  <a:pt x="167" y="137"/>
                  <a:pt x="167" y="137"/>
                </a:cubicBezTo>
                <a:cubicBezTo>
                  <a:pt x="175" y="128"/>
                  <a:pt x="182" y="118"/>
                  <a:pt x="186" y="107"/>
                </a:cubicBezTo>
                <a:cubicBezTo>
                  <a:pt x="190" y="98"/>
                  <a:pt x="191" y="89"/>
                  <a:pt x="191" y="79"/>
                </a:cubicBezTo>
                <a:cubicBezTo>
                  <a:pt x="191" y="79"/>
                  <a:pt x="191" y="79"/>
                  <a:pt x="191" y="79"/>
                </a:cubicBezTo>
                <a:cubicBezTo>
                  <a:pt x="191" y="79"/>
                  <a:pt x="191" y="79"/>
                  <a:pt x="191" y="79"/>
                </a:cubicBezTo>
                <a:cubicBezTo>
                  <a:pt x="191" y="79"/>
                  <a:pt x="191" y="79"/>
                  <a:pt x="191" y="79"/>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3"/>
                </a:cubicBezTo>
                <a:cubicBezTo>
                  <a:pt x="191" y="73"/>
                  <a:pt x="191" y="73"/>
                  <a:pt x="191" y="73"/>
                </a:cubicBezTo>
                <a:cubicBezTo>
                  <a:pt x="191" y="69"/>
                  <a:pt x="190" y="64"/>
                  <a:pt x="189" y="60"/>
                </a:cubicBezTo>
                <a:cubicBezTo>
                  <a:pt x="189" y="60"/>
                  <a:pt x="189" y="60"/>
                  <a:pt x="189" y="60"/>
                </a:cubicBezTo>
                <a:cubicBezTo>
                  <a:pt x="189" y="60"/>
                  <a:pt x="189" y="60"/>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8"/>
                </a:cubicBezTo>
                <a:cubicBezTo>
                  <a:pt x="189" y="58"/>
                  <a:pt x="189" y="58"/>
                  <a:pt x="189" y="58"/>
                </a:cubicBezTo>
                <a:cubicBezTo>
                  <a:pt x="189" y="58"/>
                  <a:pt x="189" y="58"/>
                  <a:pt x="189" y="58"/>
                </a:cubicBezTo>
                <a:cubicBezTo>
                  <a:pt x="189" y="58"/>
                  <a:pt x="189" y="58"/>
                  <a:pt x="189" y="58"/>
                </a:cubicBezTo>
                <a:cubicBezTo>
                  <a:pt x="189" y="58"/>
                  <a:pt x="189" y="58"/>
                  <a:pt x="189" y="58"/>
                </a:cubicBezTo>
                <a:cubicBezTo>
                  <a:pt x="185" y="44"/>
                  <a:pt x="177" y="31"/>
                  <a:pt x="167" y="21"/>
                </a:cubicBezTo>
                <a:cubicBezTo>
                  <a:pt x="166" y="21"/>
                  <a:pt x="166" y="21"/>
                  <a:pt x="166" y="21"/>
                </a:cubicBezTo>
                <a:cubicBezTo>
                  <a:pt x="166" y="21"/>
                  <a:pt x="166" y="21"/>
                  <a:pt x="166" y="21"/>
                </a:cubicBezTo>
                <a:cubicBezTo>
                  <a:pt x="166" y="21"/>
                  <a:pt x="166" y="21"/>
                  <a:pt x="166" y="21"/>
                </a:cubicBezTo>
                <a:cubicBezTo>
                  <a:pt x="152" y="8"/>
                  <a:pt x="133" y="0"/>
                  <a:pt x="112" y="0"/>
                </a:cubicBezTo>
              </a:path>
            </a:pathLst>
          </a:custGeom>
          <a:solidFill>
            <a:srgbClr val="1F74AD">
              <a:lumMod val="50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8" name="任意多边形 55"/>
          <p:cNvSpPr/>
          <p:nvPr>
            <p:custDataLst>
              <p:tags r:id="rId64"/>
            </p:custDataLst>
          </p:nvPr>
        </p:nvSpPr>
        <p:spPr bwMode="auto">
          <a:xfrm>
            <a:off x="5389796" y="1485583"/>
            <a:ext cx="538480" cy="220345"/>
          </a:xfrm>
          <a:custGeom>
            <a:avLst/>
            <a:gdLst>
              <a:gd name="T0" fmla="*/ 192 w 192"/>
              <a:gd name="T1" fmla="*/ 0 h 79"/>
              <a:gd name="T2" fmla="*/ 0 w 192"/>
              <a:gd name="T3" fmla="*/ 0 h 79"/>
              <a:gd name="T4" fmla="*/ 80 w 192"/>
              <a:gd name="T5" fmla="*/ 79 h 79"/>
              <a:gd name="T6" fmla="*/ 80 w 192"/>
              <a:gd name="T7" fmla="*/ 79 h 79"/>
              <a:gd name="T8" fmla="*/ 80 w 192"/>
              <a:gd name="T9" fmla="*/ 79 h 79"/>
              <a:gd name="T10" fmla="*/ 130 w 192"/>
              <a:gd name="T11" fmla="*/ 29 h 79"/>
              <a:gd name="T12" fmla="*/ 142 w 192"/>
              <a:gd name="T13" fmla="*/ 18 h 79"/>
              <a:gd name="T14" fmla="*/ 143 w 192"/>
              <a:gd name="T15" fmla="*/ 16 h 79"/>
              <a:gd name="T16" fmla="*/ 192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192" y="0"/>
                </a:moveTo>
                <a:cubicBezTo>
                  <a:pt x="0" y="0"/>
                  <a:pt x="0" y="0"/>
                  <a:pt x="0" y="0"/>
                </a:cubicBezTo>
                <a:cubicBezTo>
                  <a:pt x="80" y="79"/>
                  <a:pt x="80" y="79"/>
                  <a:pt x="80" y="79"/>
                </a:cubicBezTo>
                <a:cubicBezTo>
                  <a:pt x="80" y="79"/>
                  <a:pt x="80" y="79"/>
                  <a:pt x="80" y="79"/>
                </a:cubicBezTo>
                <a:cubicBezTo>
                  <a:pt x="80" y="79"/>
                  <a:pt x="80" y="79"/>
                  <a:pt x="80" y="79"/>
                </a:cubicBezTo>
                <a:cubicBezTo>
                  <a:pt x="130" y="29"/>
                  <a:pt x="130" y="29"/>
                  <a:pt x="130" y="29"/>
                </a:cubicBezTo>
                <a:cubicBezTo>
                  <a:pt x="142" y="18"/>
                  <a:pt x="142" y="18"/>
                  <a:pt x="142" y="18"/>
                </a:cubicBezTo>
                <a:cubicBezTo>
                  <a:pt x="142" y="17"/>
                  <a:pt x="143" y="17"/>
                  <a:pt x="143" y="16"/>
                </a:cubicBezTo>
                <a:cubicBezTo>
                  <a:pt x="157" y="6"/>
                  <a:pt x="174" y="0"/>
                  <a:pt x="192" y="0"/>
                </a:cubicBezTo>
              </a:path>
            </a:pathLst>
          </a:custGeom>
          <a:solidFill>
            <a:srgbClr val="1F74AD">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69" name="任意多边形 56"/>
          <p:cNvSpPr/>
          <p:nvPr>
            <p:custDataLst>
              <p:tags r:id="rId65"/>
            </p:custDataLst>
          </p:nvPr>
        </p:nvSpPr>
        <p:spPr bwMode="auto">
          <a:xfrm>
            <a:off x="5389796" y="1705928"/>
            <a:ext cx="538480" cy="221615"/>
          </a:xfrm>
          <a:custGeom>
            <a:avLst/>
            <a:gdLst>
              <a:gd name="T0" fmla="*/ 80 w 192"/>
              <a:gd name="T1" fmla="*/ 0 h 79"/>
              <a:gd name="T2" fmla="*/ 0 w 192"/>
              <a:gd name="T3" fmla="*/ 79 h 79"/>
              <a:gd name="T4" fmla="*/ 192 w 192"/>
              <a:gd name="T5" fmla="*/ 79 h 79"/>
              <a:gd name="T6" fmla="*/ 192 w 192"/>
              <a:gd name="T7" fmla="*/ 79 h 79"/>
              <a:gd name="T8" fmla="*/ 153 w 192"/>
              <a:gd name="T9" fmla="*/ 69 h 79"/>
              <a:gd name="T10" fmla="*/ 142 w 192"/>
              <a:gd name="T11" fmla="*/ 62 h 79"/>
              <a:gd name="T12" fmla="*/ 130 w 192"/>
              <a:gd name="T13" fmla="*/ 50 h 79"/>
              <a:gd name="T14" fmla="*/ 109 w 192"/>
              <a:gd name="T15" fmla="*/ 28 h 79"/>
              <a:gd name="T16" fmla="*/ 80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80" y="0"/>
                </a:moveTo>
                <a:cubicBezTo>
                  <a:pt x="0" y="79"/>
                  <a:pt x="0" y="79"/>
                  <a:pt x="0" y="79"/>
                </a:cubicBezTo>
                <a:cubicBezTo>
                  <a:pt x="192" y="79"/>
                  <a:pt x="192" y="79"/>
                  <a:pt x="192" y="79"/>
                </a:cubicBezTo>
                <a:cubicBezTo>
                  <a:pt x="192" y="79"/>
                  <a:pt x="192" y="79"/>
                  <a:pt x="192" y="79"/>
                </a:cubicBezTo>
                <a:cubicBezTo>
                  <a:pt x="178" y="79"/>
                  <a:pt x="165" y="76"/>
                  <a:pt x="153" y="69"/>
                </a:cubicBezTo>
                <a:cubicBezTo>
                  <a:pt x="149" y="67"/>
                  <a:pt x="145" y="65"/>
                  <a:pt x="142" y="62"/>
                </a:cubicBezTo>
                <a:cubicBezTo>
                  <a:pt x="130" y="50"/>
                  <a:pt x="130" y="50"/>
                  <a:pt x="130" y="50"/>
                </a:cubicBezTo>
                <a:cubicBezTo>
                  <a:pt x="109" y="28"/>
                  <a:pt x="109" y="28"/>
                  <a:pt x="109" y="28"/>
                </a:cubicBezTo>
                <a:cubicBezTo>
                  <a:pt x="80" y="0"/>
                  <a:pt x="80" y="0"/>
                  <a:pt x="80" y="0"/>
                </a:cubicBezTo>
              </a:path>
            </a:pathLst>
          </a:custGeom>
          <a:solidFill>
            <a:srgbClr val="1F74AD">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0" name="任意多边形 57"/>
          <p:cNvSpPr/>
          <p:nvPr>
            <p:custDataLst>
              <p:tags r:id="rId66"/>
            </p:custDataLst>
          </p:nvPr>
        </p:nvSpPr>
        <p:spPr>
          <a:xfrm>
            <a:off x="5822866" y="1588453"/>
            <a:ext cx="232410" cy="232410"/>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ysClr val="window" lastClr="FFFFFF"/>
          </a:solidFill>
          <a:ln w="12700">
            <a:miter lim="400000"/>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8" name="任意多边形 64"/>
          <p:cNvSpPr/>
          <p:nvPr>
            <p:custDataLst>
              <p:tags r:id="rId67"/>
            </p:custDataLst>
          </p:nvPr>
        </p:nvSpPr>
        <p:spPr bwMode="auto">
          <a:xfrm>
            <a:off x="4404911" y="4934903"/>
            <a:ext cx="1749425" cy="445770"/>
          </a:xfrm>
          <a:custGeom>
            <a:avLst/>
            <a:gdLst>
              <a:gd name="T0" fmla="*/ 545 w 624"/>
              <a:gd name="T1" fmla="*/ 159 h 159"/>
              <a:gd name="T2" fmla="*/ 79 w 624"/>
              <a:gd name="T3" fmla="*/ 159 h 159"/>
              <a:gd name="T4" fmla="*/ 0 w 624"/>
              <a:gd name="T5" fmla="*/ 79 h 159"/>
              <a:gd name="T6" fmla="*/ 79 w 624"/>
              <a:gd name="T7" fmla="*/ 0 h 159"/>
              <a:gd name="T8" fmla="*/ 545 w 624"/>
              <a:gd name="T9" fmla="*/ 0 h 159"/>
              <a:gd name="T10" fmla="*/ 624 w 624"/>
              <a:gd name="T11" fmla="*/ 79 h 159"/>
              <a:gd name="T12" fmla="*/ 545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545" y="159"/>
                </a:moveTo>
                <a:cubicBezTo>
                  <a:pt x="79" y="159"/>
                  <a:pt x="79" y="159"/>
                  <a:pt x="79" y="159"/>
                </a:cubicBezTo>
                <a:cubicBezTo>
                  <a:pt x="35" y="159"/>
                  <a:pt x="0" y="123"/>
                  <a:pt x="0" y="79"/>
                </a:cubicBezTo>
                <a:cubicBezTo>
                  <a:pt x="0" y="36"/>
                  <a:pt x="35" y="0"/>
                  <a:pt x="79" y="0"/>
                </a:cubicBezTo>
                <a:cubicBezTo>
                  <a:pt x="545" y="0"/>
                  <a:pt x="545" y="0"/>
                  <a:pt x="545" y="0"/>
                </a:cubicBezTo>
                <a:cubicBezTo>
                  <a:pt x="589" y="0"/>
                  <a:pt x="624" y="36"/>
                  <a:pt x="624" y="79"/>
                </a:cubicBezTo>
                <a:cubicBezTo>
                  <a:pt x="624" y="123"/>
                  <a:pt x="589" y="159"/>
                  <a:pt x="545" y="159"/>
                </a:cubicBezTo>
              </a:path>
            </a:pathLst>
          </a:custGeom>
          <a:solidFill>
            <a:srgbClr val="9BBB59"/>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9" name="任意多边形 65"/>
          <p:cNvSpPr/>
          <p:nvPr>
            <p:custDataLst>
              <p:tags r:id="rId68"/>
            </p:custDataLst>
          </p:nvPr>
        </p:nvSpPr>
        <p:spPr bwMode="auto">
          <a:xfrm>
            <a:off x="5242476" y="4469448"/>
            <a:ext cx="911860" cy="1376045"/>
          </a:xfrm>
          <a:custGeom>
            <a:avLst/>
            <a:gdLst>
              <a:gd name="T0" fmla="*/ 325 w 325"/>
              <a:gd name="T1" fmla="*/ 245 h 491"/>
              <a:gd name="T2" fmla="*/ 301 w 325"/>
              <a:gd name="T3" fmla="*/ 303 h 491"/>
              <a:gd name="T4" fmla="*/ 300 w 325"/>
              <a:gd name="T5" fmla="*/ 303 h 491"/>
              <a:gd name="T6" fmla="*/ 143 w 325"/>
              <a:gd name="T7" fmla="*/ 460 h 491"/>
              <a:gd name="T8" fmla="*/ 31 w 325"/>
              <a:gd name="T9" fmla="*/ 460 h 491"/>
              <a:gd name="T10" fmla="*/ 31 w 325"/>
              <a:gd name="T11" fmla="*/ 348 h 491"/>
              <a:gd name="T12" fmla="*/ 134 w 325"/>
              <a:gd name="T13" fmla="*/ 245 h 491"/>
              <a:gd name="T14" fmla="*/ 31 w 325"/>
              <a:gd name="T15" fmla="*/ 143 h 491"/>
              <a:gd name="T16" fmla="*/ 31 w 325"/>
              <a:gd name="T17" fmla="*/ 31 h 491"/>
              <a:gd name="T18" fmla="*/ 143 w 325"/>
              <a:gd name="T19" fmla="*/ 31 h 491"/>
              <a:gd name="T20" fmla="*/ 300 w 325"/>
              <a:gd name="T21" fmla="*/ 188 h 491"/>
              <a:gd name="T22" fmla="*/ 301 w 325"/>
              <a:gd name="T23" fmla="*/ 188 h 491"/>
              <a:gd name="T24" fmla="*/ 325 w 325"/>
              <a:gd name="T25" fmla="*/ 245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1">
                <a:moveTo>
                  <a:pt x="325" y="245"/>
                </a:moveTo>
                <a:cubicBezTo>
                  <a:pt x="325" y="268"/>
                  <a:pt x="316" y="289"/>
                  <a:pt x="301" y="303"/>
                </a:cubicBezTo>
                <a:cubicBezTo>
                  <a:pt x="300" y="303"/>
                  <a:pt x="300" y="303"/>
                  <a:pt x="300" y="303"/>
                </a:cubicBezTo>
                <a:cubicBezTo>
                  <a:pt x="143" y="460"/>
                  <a:pt x="143" y="460"/>
                  <a:pt x="143" y="460"/>
                </a:cubicBezTo>
                <a:cubicBezTo>
                  <a:pt x="112" y="491"/>
                  <a:pt x="62" y="491"/>
                  <a:pt x="31" y="460"/>
                </a:cubicBezTo>
                <a:cubicBezTo>
                  <a:pt x="0" y="429"/>
                  <a:pt x="0" y="379"/>
                  <a:pt x="31" y="348"/>
                </a:cubicBezTo>
                <a:cubicBezTo>
                  <a:pt x="134" y="245"/>
                  <a:pt x="134" y="245"/>
                  <a:pt x="134" y="245"/>
                </a:cubicBezTo>
                <a:cubicBezTo>
                  <a:pt x="31" y="143"/>
                  <a:pt x="31" y="143"/>
                  <a:pt x="31" y="143"/>
                </a:cubicBezTo>
                <a:cubicBezTo>
                  <a:pt x="0" y="112"/>
                  <a:pt x="0" y="62"/>
                  <a:pt x="31" y="31"/>
                </a:cubicBezTo>
                <a:cubicBezTo>
                  <a:pt x="62" y="0"/>
                  <a:pt x="112" y="0"/>
                  <a:pt x="143" y="31"/>
                </a:cubicBezTo>
                <a:cubicBezTo>
                  <a:pt x="300" y="188"/>
                  <a:pt x="300" y="188"/>
                  <a:pt x="300" y="188"/>
                </a:cubicBezTo>
                <a:cubicBezTo>
                  <a:pt x="301" y="188"/>
                  <a:pt x="301" y="188"/>
                  <a:pt x="301" y="188"/>
                </a:cubicBezTo>
                <a:cubicBezTo>
                  <a:pt x="316" y="202"/>
                  <a:pt x="325" y="223"/>
                  <a:pt x="325" y="245"/>
                </a:cubicBezTo>
              </a:path>
            </a:pathLst>
          </a:custGeom>
          <a:solidFill>
            <a:srgbClr val="9BBB59"/>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0" name="任意多边形 66"/>
          <p:cNvSpPr/>
          <p:nvPr>
            <p:custDataLst>
              <p:tags r:id="rId69"/>
            </p:custDataLst>
          </p:nvPr>
        </p:nvSpPr>
        <p:spPr bwMode="auto">
          <a:xfrm>
            <a:off x="5618396" y="4933633"/>
            <a:ext cx="535940" cy="445770"/>
          </a:xfrm>
          <a:custGeom>
            <a:avLst/>
            <a:gdLst>
              <a:gd name="T0" fmla="*/ 63 w 191"/>
              <a:gd name="T1" fmla="*/ 17 h 159"/>
              <a:gd name="T2" fmla="*/ 50 w 191"/>
              <a:gd name="T3" fmla="*/ 29 h 159"/>
              <a:gd name="T4" fmla="*/ 29 w 191"/>
              <a:gd name="T5" fmla="*/ 109 h 159"/>
              <a:gd name="T6" fmla="*/ 62 w 191"/>
              <a:gd name="T7" fmla="*/ 141 h 159"/>
              <a:gd name="T8" fmla="*/ 112 w 191"/>
              <a:gd name="T9" fmla="*/ 159 h 159"/>
              <a:gd name="T10" fmla="*/ 112 w 191"/>
              <a:gd name="T11" fmla="*/ 159 h 159"/>
              <a:gd name="T12" fmla="*/ 166 w 191"/>
              <a:gd name="T13" fmla="*/ 137 h 159"/>
              <a:gd name="T14" fmla="*/ 167 w 191"/>
              <a:gd name="T15" fmla="*/ 137 h 159"/>
              <a:gd name="T16" fmla="*/ 191 w 191"/>
              <a:gd name="T17" fmla="*/ 79 h 159"/>
              <a:gd name="T18" fmla="*/ 191 w 191"/>
              <a:gd name="T19" fmla="*/ 79 h 159"/>
              <a:gd name="T20" fmla="*/ 191 w 191"/>
              <a:gd name="T21" fmla="*/ 79 h 159"/>
              <a:gd name="T22" fmla="*/ 191 w 191"/>
              <a:gd name="T23" fmla="*/ 79 h 159"/>
              <a:gd name="T24" fmla="*/ 191 w 191"/>
              <a:gd name="T25" fmla="*/ 78 h 159"/>
              <a:gd name="T26" fmla="*/ 191 w 191"/>
              <a:gd name="T27" fmla="*/ 78 h 159"/>
              <a:gd name="T28" fmla="*/ 191 w 191"/>
              <a:gd name="T29" fmla="*/ 78 h 159"/>
              <a:gd name="T30" fmla="*/ 191 w 191"/>
              <a:gd name="T31" fmla="*/ 77 h 159"/>
              <a:gd name="T32" fmla="*/ 191 w 191"/>
              <a:gd name="T33" fmla="*/ 77 h 159"/>
              <a:gd name="T34" fmla="*/ 191 w 191"/>
              <a:gd name="T35" fmla="*/ 77 h 159"/>
              <a:gd name="T36" fmla="*/ 191 w 191"/>
              <a:gd name="T37" fmla="*/ 77 h 159"/>
              <a:gd name="T38" fmla="*/ 191 w 191"/>
              <a:gd name="T39" fmla="*/ 76 h 159"/>
              <a:gd name="T40" fmla="*/ 191 w 191"/>
              <a:gd name="T41" fmla="*/ 76 h 159"/>
              <a:gd name="T42" fmla="*/ 191 w 191"/>
              <a:gd name="T43" fmla="*/ 76 h 159"/>
              <a:gd name="T44" fmla="*/ 191 w 191"/>
              <a:gd name="T45" fmla="*/ 76 h 159"/>
              <a:gd name="T46" fmla="*/ 191 w 191"/>
              <a:gd name="T47" fmla="*/ 75 h 159"/>
              <a:gd name="T48" fmla="*/ 191 w 191"/>
              <a:gd name="T49" fmla="*/ 75 h 159"/>
              <a:gd name="T50" fmla="*/ 191 w 191"/>
              <a:gd name="T51" fmla="*/ 75 h 159"/>
              <a:gd name="T52" fmla="*/ 191 w 191"/>
              <a:gd name="T53" fmla="*/ 75 h 159"/>
              <a:gd name="T54" fmla="*/ 191 w 191"/>
              <a:gd name="T55" fmla="*/ 74 h 159"/>
              <a:gd name="T56" fmla="*/ 191 w 191"/>
              <a:gd name="T57" fmla="*/ 74 h 159"/>
              <a:gd name="T58" fmla="*/ 191 w 191"/>
              <a:gd name="T59" fmla="*/ 74 h 159"/>
              <a:gd name="T60" fmla="*/ 189 w 191"/>
              <a:gd name="T61" fmla="*/ 60 h 159"/>
              <a:gd name="T62" fmla="*/ 189 w 191"/>
              <a:gd name="T63" fmla="*/ 60 h 159"/>
              <a:gd name="T64" fmla="*/ 189 w 191"/>
              <a:gd name="T65" fmla="*/ 60 h 159"/>
              <a:gd name="T66" fmla="*/ 189 w 191"/>
              <a:gd name="T67" fmla="*/ 59 h 159"/>
              <a:gd name="T68" fmla="*/ 189 w 191"/>
              <a:gd name="T69" fmla="*/ 59 h 159"/>
              <a:gd name="T70" fmla="*/ 189 w 191"/>
              <a:gd name="T71" fmla="*/ 59 h 159"/>
              <a:gd name="T72" fmla="*/ 189 w 191"/>
              <a:gd name="T73" fmla="*/ 59 h 159"/>
              <a:gd name="T74" fmla="*/ 189 w 191"/>
              <a:gd name="T75" fmla="*/ 58 h 159"/>
              <a:gd name="T76" fmla="*/ 166 w 191"/>
              <a:gd name="T77" fmla="*/ 22 h 159"/>
              <a:gd name="T78" fmla="*/ 166 w 191"/>
              <a:gd name="T79" fmla="*/ 2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59">
                <a:moveTo>
                  <a:pt x="112" y="0"/>
                </a:moveTo>
                <a:cubicBezTo>
                  <a:pt x="94" y="0"/>
                  <a:pt x="77" y="6"/>
                  <a:pt x="63" y="17"/>
                </a:cubicBezTo>
                <a:cubicBezTo>
                  <a:pt x="63" y="17"/>
                  <a:pt x="62" y="17"/>
                  <a:pt x="62" y="18"/>
                </a:cubicBezTo>
                <a:cubicBezTo>
                  <a:pt x="50" y="29"/>
                  <a:pt x="50" y="29"/>
                  <a:pt x="50" y="29"/>
                </a:cubicBezTo>
                <a:cubicBezTo>
                  <a:pt x="0" y="79"/>
                  <a:pt x="0" y="79"/>
                  <a:pt x="0" y="79"/>
                </a:cubicBezTo>
                <a:cubicBezTo>
                  <a:pt x="29" y="109"/>
                  <a:pt x="29" y="109"/>
                  <a:pt x="29" y="109"/>
                </a:cubicBezTo>
                <a:cubicBezTo>
                  <a:pt x="50" y="130"/>
                  <a:pt x="50" y="130"/>
                  <a:pt x="50" y="130"/>
                </a:cubicBezTo>
                <a:cubicBezTo>
                  <a:pt x="62" y="141"/>
                  <a:pt x="62" y="141"/>
                  <a:pt x="62" y="141"/>
                </a:cubicBezTo>
                <a:cubicBezTo>
                  <a:pt x="65" y="144"/>
                  <a:pt x="69" y="147"/>
                  <a:pt x="73" y="149"/>
                </a:cubicBezTo>
                <a:cubicBezTo>
                  <a:pt x="85" y="155"/>
                  <a:pt x="98" y="159"/>
                  <a:pt x="112" y="159"/>
                </a:cubicBezTo>
                <a:cubicBezTo>
                  <a:pt x="112" y="159"/>
                  <a:pt x="112" y="159"/>
                  <a:pt x="112" y="159"/>
                </a:cubicBezTo>
                <a:cubicBezTo>
                  <a:pt x="112" y="159"/>
                  <a:pt x="112" y="159"/>
                  <a:pt x="112" y="159"/>
                </a:cubicBezTo>
                <a:cubicBezTo>
                  <a:pt x="133" y="159"/>
                  <a:pt x="152" y="151"/>
                  <a:pt x="166" y="138"/>
                </a:cubicBezTo>
                <a:cubicBezTo>
                  <a:pt x="166" y="137"/>
                  <a:pt x="166" y="137"/>
                  <a:pt x="166" y="137"/>
                </a:cubicBezTo>
                <a:cubicBezTo>
                  <a:pt x="166" y="137"/>
                  <a:pt x="166" y="137"/>
                  <a:pt x="166" y="137"/>
                </a:cubicBezTo>
                <a:cubicBezTo>
                  <a:pt x="167" y="137"/>
                  <a:pt x="167" y="137"/>
                  <a:pt x="167" y="137"/>
                </a:cubicBezTo>
                <a:cubicBezTo>
                  <a:pt x="175" y="129"/>
                  <a:pt x="182" y="119"/>
                  <a:pt x="186" y="107"/>
                </a:cubicBezTo>
                <a:cubicBezTo>
                  <a:pt x="190" y="99"/>
                  <a:pt x="191" y="8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69"/>
                  <a:pt x="190" y="65"/>
                  <a:pt x="189" y="60"/>
                </a:cubicBezTo>
                <a:cubicBezTo>
                  <a:pt x="189" y="60"/>
                  <a:pt x="189" y="60"/>
                  <a:pt x="189" y="60"/>
                </a:cubicBezTo>
                <a:cubicBezTo>
                  <a:pt x="189" y="60"/>
                  <a:pt x="189" y="60"/>
                  <a:pt x="189" y="60"/>
                </a:cubicBezTo>
                <a:cubicBezTo>
                  <a:pt x="189" y="60"/>
                  <a:pt x="189" y="60"/>
                  <a:pt x="189" y="60"/>
                </a:cubicBezTo>
                <a:cubicBezTo>
                  <a:pt x="189" y="60"/>
                  <a:pt x="189" y="60"/>
                  <a:pt x="189" y="60"/>
                </a:cubicBezTo>
                <a:cubicBezTo>
                  <a:pt x="189" y="60"/>
                  <a:pt x="189" y="60"/>
                  <a:pt x="189" y="60"/>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8"/>
                  <a:pt x="189" y="58"/>
                  <a:pt x="189" y="58"/>
                </a:cubicBezTo>
                <a:cubicBezTo>
                  <a:pt x="185" y="44"/>
                  <a:pt x="177" y="32"/>
                  <a:pt x="167" y="22"/>
                </a:cubicBezTo>
                <a:cubicBezTo>
                  <a:pt x="166" y="22"/>
                  <a:pt x="166" y="22"/>
                  <a:pt x="166" y="22"/>
                </a:cubicBezTo>
                <a:cubicBezTo>
                  <a:pt x="166" y="21"/>
                  <a:pt x="166" y="21"/>
                  <a:pt x="166" y="21"/>
                </a:cubicBezTo>
                <a:cubicBezTo>
                  <a:pt x="166" y="21"/>
                  <a:pt x="166" y="21"/>
                  <a:pt x="166" y="21"/>
                </a:cubicBezTo>
                <a:cubicBezTo>
                  <a:pt x="152" y="8"/>
                  <a:pt x="133" y="0"/>
                  <a:pt x="112" y="0"/>
                </a:cubicBezTo>
              </a:path>
            </a:pathLst>
          </a:custGeom>
          <a:solidFill>
            <a:srgbClr val="9BBB59">
              <a:lumMod val="50000"/>
            </a:srgbClr>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pic>
        <p:nvPicPr>
          <p:cNvPr id="81" name="图形 80"/>
          <p:cNvPicPr>
            <a:picLocks noChangeAspect="1"/>
          </p:cNvPicPr>
          <p:nvPr>
            <p:custDataLst>
              <p:tags r:id="rId70"/>
            </p:custDataLst>
          </p:nvPr>
        </p:nvPicPr>
        <p:blipFill>
          <a:blip r:embed="rId71" cstate="print">
            <a:extLst>
              <a:ext uri="{28A0092B-C50C-407E-A947-70E740481C1C}">
                <a14:useLocalDpi xmlns:a14="http://schemas.microsoft.com/office/drawing/2010/main" val="0"/>
              </a:ext>
            </a:extLst>
          </a:blip>
          <a:stretch>
            <a:fillRect/>
          </a:stretch>
        </p:blipFill>
        <p:spPr>
          <a:xfrm>
            <a:off x="5764446" y="4966018"/>
            <a:ext cx="335915" cy="335915"/>
          </a:xfrm>
          <a:prstGeom prst="rect">
            <a:avLst/>
          </a:prstGeom>
        </p:spPr>
      </p:pic>
      <p:sp>
        <p:nvSpPr>
          <p:cNvPr id="82" name="任意多边形 73"/>
          <p:cNvSpPr/>
          <p:nvPr>
            <p:custDataLst>
              <p:tags r:id="rId72"/>
            </p:custDataLst>
          </p:nvPr>
        </p:nvSpPr>
        <p:spPr bwMode="auto">
          <a:xfrm>
            <a:off x="5314866" y="4934903"/>
            <a:ext cx="538480" cy="221615"/>
          </a:xfrm>
          <a:custGeom>
            <a:avLst/>
            <a:gdLst>
              <a:gd name="T0" fmla="*/ 0 w 192"/>
              <a:gd name="T1" fmla="*/ 0 h 79"/>
              <a:gd name="T2" fmla="*/ 49 w 192"/>
              <a:gd name="T3" fmla="*/ 16 h 79"/>
              <a:gd name="T4" fmla="*/ 50 w 192"/>
              <a:gd name="T5" fmla="*/ 18 h 79"/>
              <a:gd name="T6" fmla="*/ 62 w 192"/>
              <a:gd name="T7" fmla="*/ 29 h 79"/>
              <a:gd name="T8" fmla="*/ 112 w 192"/>
              <a:gd name="T9" fmla="*/ 79 h 79"/>
              <a:gd name="T10" fmla="*/ 112 w 192"/>
              <a:gd name="T11" fmla="*/ 79 h 79"/>
              <a:gd name="T12" fmla="*/ 112 w 192"/>
              <a:gd name="T13" fmla="*/ 79 h 79"/>
              <a:gd name="T14" fmla="*/ 192 w 192"/>
              <a:gd name="T15" fmla="*/ 0 h 79"/>
              <a:gd name="T16" fmla="*/ 0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0" y="0"/>
                </a:moveTo>
                <a:cubicBezTo>
                  <a:pt x="18" y="0"/>
                  <a:pt x="35" y="6"/>
                  <a:pt x="49" y="16"/>
                </a:cubicBezTo>
                <a:cubicBezTo>
                  <a:pt x="49" y="17"/>
                  <a:pt x="50" y="17"/>
                  <a:pt x="50" y="18"/>
                </a:cubicBezTo>
                <a:cubicBezTo>
                  <a:pt x="62" y="29"/>
                  <a:pt x="62" y="29"/>
                  <a:pt x="62" y="29"/>
                </a:cubicBezTo>
                <a:cubicBezTo>
                  <a:pt x="112" y="79"/>
                  <a:pt x="112" y="79"/>
                  <a:pt x="112" y="79"/>
                </a:cubicBezTo>
                <a:cubicBezTo>
                  <a:pt x="112" y="79"/>
                  <a:pt x="112" y="79"/>
                  <a:pt x="112" y="79"/>
                </a:cubicBezTo>
                <a:cubicBezTo>
                  <a:pt x="112" y="79"/>
                  <a:pt x="112" y="79"/>
                  <a:pt x="112" y="79"/>
                </a:cubicBezTo>
                <a:cubicBezTo>
                  <a:pt x="192" y="0"/>
                  <a:pt x="192" y="0"/>
                  <a:pt x="192" y="0"/>
                </a:cubicBezTo>
                <a:cubicBezTo>
                  <a:pt x="0" y="0"/>
                  <a:pt x="0" y="0"/>
                  <a:pt x="0" y="0"/>
                </a:cubicBezTo>
              </a:path>
            </a:pathLst>
          </a:custGeom>
          <a:solidFill>
            <a:srgbClr val="9BBB59">
              <a:lumMod val="75000"/>
            </a:srgbClr>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3" name="任意多边形 74"/>
          <p:cNvSpPr/>
          <p:nvPr>
            <p:custDataLst>
              <p:tags r:id="rId73"/>
            </p:custDataLst>
          </p:nvPr>
        </p:nvSpPr>
        <p:spPr bwMode="auto">
          <a:xfrm>
            <a:off x="5322486" y="5148898"/>
            <a:ext cx="538480" cy="222885"/>
          </a:xfrm>
          <a:custGeom>
            <a:avLst/>
            <a:gdLst>
              <a:gd name="T0" fmla="*/ 112 w 192"/>
              <a:gd name="T1" fmla="*/ 0 h 80"/>
              <a:gd name="T2" fmla="*/ 84 w 192"/>
              <a:gd name="T3" fmla="*/ 28 h 80"/>
              <a:gd name="T4" fmla="*/ 62 w 192"/>
              <a:gd name="T5" fmla="*/ 50 h 80"/>
              <a:gd name="T6" fmla="*/ 50 w 192"/>
              <a:gd name="T7" fmla="*/ 62 h 80"/>
              <a:gd name="T8" fmla="*/ 40 w 192"/>
              <a:gd name="T9" fmla="*/ 69 h 80"/>
              <a:gd name="T10" fmla="*/ 0 w 192"/>
              <a:gd name="T11" fmla="*/ 80 h 80"/>
              <a:gd name="T12" fmla="*/ 0 w 192"/>
              <a:gd name="T13" fmla="*/ 80 h 80"/>
              <a:gd name="T14" fmla="*/ 192 w 192"/>
              <a:gd name="T15" fmla="*/ 80 h 80"/>
              <a:gd name="T16" fmla="*/ 112 w 19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80">
                <a:moveTo>
                  <a:pt x="112" y="0"/>
                </a:moveTo>
                <a:cubicBezTo>
                  <a:pt x="84" y="28"/>
                  <a:pt x="84" y="28"/>
                  <a:pt x="84" y="28"/>
                </a:cubicBezTo>
                <a:cubicBezTo>
                  <a:pt x="62" y="50"/>
                  <a:pt x="62" y="50"/>
                  <a:pt x="62" y="50"/>
                </a:cubicBezTo>
                <a:cubicBezTo>
                  <a:pt x="50" y="62"/>
                  <a:pt x="50" y="62"/>
                  <a:pt x="50" y="62"/>
                </a:cubicBezTo>
                <a:cubicBezTo>
                  <a:pt x="47" y="64"/>
                  <a:pt x="44" y="67"/>
                  <a:pt x="40" y="69"/>
                </a:cubicBezTo>
                <a:cubicBezTo>
                  <a:pt x="28" y="76"/>
                  <a:pt x="15" y="80"/>
                  <a:pt x="0" y="80"/>
                </a:cubicBezTo>
                <a:cubicBezTo>
                  <a:pt x="0" y="80"/>
                  <a:pt x="0" y="80"/>
                  <a:pt x="0" y="80"/>
                </a:cubicBezTo>
                <a:cubicBezTo>
                  <a:pt x="192" y="80"/>
                  <a:pt x="192" y="80"/>
                  <a:pt x="192" y="80"/>
                </a:cubicBezTo>
                <a:cubicBezTo>
                  <a:pt x="112" y="0"/>
                  <a:pt x="112" y="0"/>
                  <a:pt x="112" y="0"/>
                </a:cubicBezTo>
              </a:path>
            </a:pathLst>
          </a:custGeom>
          <a:solidFill>
            <a:srgbClr val="9BBB59">
              <a:lumMod val="75000"/>
            </a:srgbClr>
          </a:solidFill>
          <a:ln>
            <a:noFill/>
          </a:ln>
        </p:spPr>
        <p:txBody>
          <a:bodyPr anchor="ctr"/>
          <a:lstStyle/>
          <a:p>
            <a:pPr algn="ctr">
              <a:lnSpc>
                <a:spcPct val="130000"/>
              </a:lnSpc>
            </a:pPr>
            <a:endParaRPr dirty="0">
              <a:latin typeface="微软雅黑" panose="020B0503020204020204" charset="-122"/>
              <a:ea typeface="微软雅黑" panose="020B0503020204020204" charset="-122"/>
            </a:endParaRPr>
          </a:p>
        </p:txBody>
      </p:sp>
      <p:sp>
        <p:nvSpPr>
          <p:cNvPr id="84" name="文本框 83"/>
          <p:cNvSpPr txBox="1"/>
          <p:nvPr>
            <p:custDataLst>
              <p:tags r:id="rId74"/>
            </p:custDataLst>
          </p:nvPr>
        </p:nvSpPr>
        <p:spPr>
          <a:xfrm>
            <a:off x="1426908" y="4322348"/>
            <a:ext cx="2855562" cy="464596"/>
          </a:xfrm>
          <a:prstGeom prst="rect">
            <a:avLst/>
          </a:prstGeom>
          <a:noFill/>
        </p:spPr>
        <p:txBody>
          <a:bodyPr wrap="square" lIns="90000" tIns="46800" rIns="90000" bIns="0" anchor="b" anchorCtr="0">
            <a:normAutofit/>
          </a:bodyPr>
          <a:lstStyle/>
          <a:p>
            <a:pPr algn="r" fontAlgn="auto">
              <a:lnSpc>
                <a:spcPct val="120000"/>
              </a:lnSpc>
            </a:pPr>
            <a:r>
              <a:rPr lang="zh-CN" altLang="en-US" sz="2000" b="1" spc="300" dirty="0">
                <a:solidFill>
                  <a:srgbClr val="9BBB59"/>
                </a:solidFill>
                <a:latin typeface="微软雅黑" panose="020B0503020204020204" charset="-122"/>
                <a:ea typeface="微软雅黑" panose="020B0503020204020204" charset="-122"/>
                <a:cs typeface="+mn-ea"/>
              </a:rPr>
              <a:t>城市轨道交通车站</a:t>
            </a:r>
            <a:endParaRPr lang="zh-CN" altLang="en-US" sz="2000" b="1" spc="300" dirty="0">
              <a:solidFill>
                <a:srgbClr val="9BBB59"/>
              </a:solidFill>
              <a:latin typeface="微软雅黑" panose="020B0503020204020204" charset="-122"/>
              <a:ea typeface="微软雅黑" panose="020B0503020204020204" charset="-122"/>
              <a:cs typeface="+mn-ea"/>
            </a:endParaRPr>
          </a:p>
        </p:txBody>
      </p:sp>
      <p:sp>
        <p:nvSpPr>
          <p:cNvPr id="85" name="矩形 84"/>
          <p:cNvSpPr/>
          <p:nvPr>
            <p:custDataLst>
              <p:tags r:id="rId75"/>
            </p:custDataLst>
          </p:nvPr>
        </p:nvSpPr>
        <p:spPr>
          <a:xfrm>
            <a:off x="776736" y="4964043"/>
            <a:ext cx="3574200" cy="542393"/>
          </a:xfrm>
          <a:prstGeom prst="rect">
            <a:avLst/>
          </a:prstGeom>
        </p:spPr>
        <p:txBody>
          <a:bodyPr wrap="square" lIns="90000" tIns="0" rIns="90000" bIns="46800" anchor="t" anchorCtr="0">
            <a:spAutoFit/>
          </a:bodyPr>
          <a:lstStyle/>
          <a:p>
            <a:pPr algn="r" fontAlgn="auto">
              <a:lnSpc>
                <a:spcPct val="120000"/>
              </a:lnSpc>
            </a:pPr>
            <a:r>
              <a:rPr lang="zh-CN" altLang="en-US" sz="1400" spc="150" dirty="0">
                <a:solidFill>
                  <a:sysClr val="windowText" lastClr="000000"/>
                </a:solidFill>
                <a:latin typeface="微软雅黑" panose="020B0503020204020204" charset="-122"/>
                <a:ea typeface="微软雅黑" panose="020B0503020204020204" charset="-122"/>
              </a:rPr>
              <a:t>在城市轨道交通线路上，办理运营业务和为乘客提供服务的建筑设施和场所。</a:t>
            </a:r>
            <a:endParaRPr lang="zh-CN" altLang="en-US" sz="1400" spc="150" dirty="0">
              <a:solidFill>
                <a:sysClr val="windowText" lastClr="000000"/>
              </a:solidFill>
              <a:latin typeface="微软雅黑" panose="020B0503020204020204" charset="-122"/>
              <a:ea typeface="微软雅黑" panose="020B0503020204020204" charset="-122"/>
            </a:endParaRPr>
          </a:p>
        </p:txBody>
      </p:sp>
    </p:spTree>
    <p:custDataLst>
      <p:tags r:id="rId76"/>
    </p:custDataLst>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bwMode="auto">
          <a:xfrm>
            <a:off x="804863" y="2511435"/>
            <a:ext cx="5750496" cy="3282295"/>
            <a:chOff x="8540751" y="4843463"/>
            <a:chExt cx="8012112" cy="4562475"/>
          </a:xfrm>
          <a:effectLst/>
        </p:grpSpPr>
        <p:sp>
          <p:nvSpPr>
            <p:cNvPr id="19" name="任意多边形: 形状 4"/>
            <p:cNvSpPr/>
            <p:nvPr/>
          </p:nvSpPr>
          <p:spPr bwMode="auto">
            <a:xfrm>
              <a:off x="9321800" y="4843463"/>
              <a:ext cx="6480176" cy="4421188"/>
            </a:xfrm>
            <a:custGeom>
              <a:avLst/>
              <a:gdLst>
                <a:gd name="T0" fmla="*/ 17508 w 18000"/>
                <a:gd name="T1" fmla="*/ 12280 h 12281"/>
                <a:gd name="T2" fmla="*/ 491 w 18000"/>
                <a:gd name="T3" fmla="*/ 12280 h 12281"/>
                <a:gd name="T4" fmla="*/ 0 w 18000"/>
                <a:gd name="T5" fmla="*/ 11792 h 12281"/>
                <a:gd name="T6" fmla="*/ 0 w 18000"/>
                <a:gd name="T7" fmla="*/ 488 h 12281"/>
                <a:gd name="T8" fmla="*/ 491 w 18000"/>
                <a:gd name="T9" fmla="*/ 0 h 12281"/>
                <a:gd name="T10" fmla="*/ 17508 w 18000"/>
                <a:gd name="T11" fmla="*/ 0 h 12281"/>
                <a:gd name="T12" fmla="*/ 17999 w 18000"/>
                <a:gd name="T13" fmla="*/ 488 h 12281"/>
                <a:gd name="T14" fmla="*/ 17999 w 18000"/>
                <a:gd name="T15" fmla="*/ 11792 h 12281"/>
                <a:gd name="T16" fmla="*/ 17508 w 18000"/>
                <a:gd name="T17" fmla="*/ 12280 h 122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000"/>
                <a:gd name="T28" fmla="*/ 0 h 12281"/>
                <a:gd name="T29" fmla="*/ 18000 w 18000"/>
                <a:gd name="T30" fmla="*/ 12281 h 122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000" h="12281">
                  <a:moveTo>
                    <a:pt x="17508" y="12280"/>
                  </a:moveTo>
                  <a:lnTo>
                    <a:pt x="491" y="12280"/>
                  </a:lnTo>
                  <a:cubicBezTo>
                    <a:pt x="220" y="12280"/>
                    <a:pt x="0" y="12061"/>
                    <a:pt x="0" y="11792"/>
                  </a:cubicBezTo>
                  <a:lnTo>
                    <a:pt x="0" y="488"/>
                  </a:lnTo>
                  <a:cubicBezTo>
                    <a:pt x="0" y="219"/>
                    <a:pt x="220" y="0"/>
                    <a:pt x="491" y="0"/>
                  </a:cubicBezTo>
                  <a:lnTo>
                    <a:pt x="17508" y="0"/>
                  </a:lnTo>
                  <a:cubicBezTo>
                    <a:pt x="17779" y="0"/>
                    <a:pt x="17999" y="219"/>
                    <a:pt x="17999" y="488"/>
                  </a:cubicBezTo>
                  <a:lnTo>
                    <a:pt x="17999" y="11792"/>
                  </a:lnTo>
                  <a:cubicBezTo>
                    <a:pt x="17999" y="12061"/>
                    <a:pt x="17779" y="12280"/>
                    <a:pt x="17508" y="12280"/>
                  </a:cubicBezTo>
                </a:path>
              </a:pathLst>
            </a:custGeom>
            <a:solidFill>
              <a:schemeClr val="tx2">
                <a:lumMod val="50000"/>
              </a:schemeClr>
            </a:solidFill>
            <a:ln>
              <a:noFill/>
            </a:ln>
          </p:spPr>
          <p:txBody>
            <a:bodyPr anchor="ctr"/>
            <a:lstStyle/>
            <a:p>
              <a:pPr algn="ctr"/>
              <a:endParaRPr>
                <a:cs typeface="+mn-ea"/>
                <a:sym typeface="+mn-lt"/>
              </a:endParaRPr>
            </a:p>
          </p:txBody>
        </p:sp>
        <p:sp>
          <p:nvSpPr>
            <p:cNvPr id="20" name="任意多边形: 形状 5"/>
            <p:cNvSpPr/>
            <p:nvPr/>
          </p:nvSpPr>
          <p:spPr bwMode="auto">
            <a:xfrm>
              <a:off x="8542336" y="9169402"/>
              <a:ext cx="8008936" cy="142874"/>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solidFill>
              <a:schemeClr val="bg1">
                <a:lumMod val="95000"/>
              </a:schemeClr>
            </a:solidFill>
            <a:ln>
              <a:noFill/>
            </a:ln>
          </p:spPr>
          <p:txBody>
            <a:bodyPr anchor="ctr"/>
            <a:lstStyle/>
            <a:p>
              <a:pPr algn="ctr"/>
              <a:endParaRPr>
                <a:cs typeface="+mn-ea"/>
                <a:sym typeface="+mn-lt"/>
              </a:endParaRPr>
            </a:p>
          </p:txBody>
        </p:sp>
        <p:sp>
          <p:nvSpPr>
            <p:cNvPr id="21" name="任意多边形: 形状 6"/>
            <p:cNvSpPr/>
            <p:nvPr/>
          </p:nvSpPr>
          <p:spPr bwMode="auto">
            <a:xfrm>
              <a:off x="8542339" y="9169399"/>
              <a:ext cx="8008939" cy="236539"/>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noFill/>
            <a:ln w="10080">
              <a:solidFill>
                <a:schemeClr val="tx2"/>
              </a:solidFill>
              <a:miter lim="800000"/>
            </a:ln>
          </p:spPr>
          <p:txBody>
            <a:bodyPr anchor="ctr"/>
            <a:lstStyle/>
            <a:p>
              <a:pPr algn="ctr"/>
              <a:endParaRPr>
                <a:cs typeface="+mn-ea"/>
                <a:sym typeface="+mn-lt"/>
              </a:endParaRPr>
            </a:p>
          </p:txBody>
        </p:sp>
        <p:sp>
          <p:nvSpPr>
            <p:cNvPr id="22" name="任意多边形: 形状 7"/>
            <p:cNvSpPr/>
            <p:nvPr/>
          </p:nvSpPr>
          <p:spPr bwMode="auto">
            <a:xfrm>
              <a:off x="8540751" y="9312275"/>
              <a:ext cx="8012112" cy="93663"/>
            </a:xfrm>
            <a:custGeom>
              <a:avLst/>
              <a:gdLst>
                <a:gd name="T0" fmla="*/ 0 w 22256"/>
                <a:gd name="T1" fmla="*/ 0 h 262"/>
                <a:gd name="T2" fmla="*/ 870 w 22256"/>
                <a:gd name="T3" fmla="*/ 261 h 262"/>
                <a:gd name="T4" fmla="*/ 21418 w 22256"/>
                <a:gd name="T5" fmla="*/ 261 h 262"/>
                <a:gd name="T6" fmla="*/ 22255 w 22256"/>
                <a:gd name="T7" fmla="*/ 0 h 262"/>
                <a:gd name="T8" fmla="*/ 0 w 22256"/>
                <a:gd name="T9" fmla="*/ 0 h 262"/>
                <a:gd name="T10" fmla="*/ 0 60000 65536"/>
                <a:gd name="T11" fmla="*/ 0 60000 65536"/>
                <a:gd name="T12" fmla="*/ 0 60000 65536"/>
                <a:gd name="T13" fmla="*/ 0 60000 65536"/>
                <a:gd name="T14" fmla="*/ 0 60000 65536"/>
                <a:gd name="T15" fmla="*/ 0 w 22256"/>
                <a:gd name="T16" fmla="*/ 0 h 262"/>
                <a:gd name="T17" fmla="*/ 22256 w 22256"/>
                <a:gd name="T18" fmla="*/ 262 h 262"/>
              </a:gdLst>
              <a:ahLst/>
              <a:cxnLst>
                <a:cxn ang="T10">
                  <a:pos x="T0" y="T1"/>
                </a:cxn>
                <a:cxn ang="T11">
                  <a:pos x="T2" y="T3"/>
                </a:cxn>
                <a:cxn ang="T12">
                  <a:pos x="T4" y="T5"/>
                </a:cxn>
                <a:cxn ang="T13">
                  <a:pos x="T6" y="T7"/>
                </a:cxn>
                <a:cxn ang="T14">
                  <a:pos x="T8" y="T9"/>
                </a:cxn>
              </a:cxnLst>
              <a:rect l="T15" t="T16" r="T17" b="T18"/>
              <a:pathLst>
                <a:path w="22256" h="262">
                  <a:moveTo>
                    <a:pt x="0" y="0"/>
                  </a:moveTo>
                  <a:cubicBezTo>
                    <a:pt x="0" y="0"/>
                    <a:pt x="462" y="261"/>
                    <a:pt x="870" y="261"/>
                  </a:cubicBezTo>
                  <a:lnTo>
                    <a:pt x="21418" y="261"/>
                  </a:lnTo>
                  <a:cubicBezTo>
                    <a:pt x="21898" y="261"/>
                    <a:pt x="22255" y="0"/>
                    <a:pt x="22255"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3" name="任意多边形: 形状 8"/>
            <p:cNvSpPr/>
            <p:nvPr/>
          </p:nvSpPr>
          <p:spPr bwMode="auto">
            <a:xfrm>
              <a:off x="11979275" y="9167813"/>
              <a:ext cx="1141413" cy="88900"/>
            </a:xfrm>
            <a:custGeom>
              <a:avLst/>
              <a:gdLst>
                <a:gd name="T0" fmla="*/ 0 w 3171"/>
                <a:gd name="T1" fmla="*/ 0 h 249"/>
                <a:gd name="T2" fmla="*/ 349 w 3171"/>
                <a:gd name="T3" fmla="*/ 248 h 249"/>
                <a:gd name="T4" fmla="*/ 2821 w 3171"/>
                <a:gd name="T5" fmla="*/ 248 h 249"/>
                <a:gd name="T6" fmla="*/ 3170 w 3171"/>
                <a:gd name="T7" fmla="*/ 0 h 249"/>
                <a:gd name="T8" fmla="*/ 0 w 3171"/>
                <a:gd name="T9" fmla="*/ 0 h 249"/>
                <a:gd name="T10" fmla="*/ 0 60000 65536"/>
                <a:gd name="T11" fmla="*/ 0 60000 65536"/>
                <a:gd name="T12" fmla="*/ 0 60000 65536"/>
                <a:gd name="T13" fmla="*/ 0 60000 65536"/>
                <a:gd name="T14" fmla="*/ 0 60000 65536"/>
                <a:gd name="T15" fmla="*/ 0 w 3171"/>
                <a:gd name="T16" fmla="*/ 0 h 249"/>
                <a:gd name="T17" fmla="*/ 3171 w 3171"/>
                <a:gd name="T18" fmla="*/ 249 h 249"/>
              </a:gdLst>
              <a:ahLst/>
              <a:cxnLst>
                <a:cxn ang="T10">
                  <a:pos x="T0" y="T1"/>
                </a:cxn>
                <a:cxn ang="T11">
                  <a:pos x="T2" y="T3"/>
                </a:cxn>
                <a:cxn ang="T12">
                  <a:pos x="T4" y="T5"/>
                </a:cxn>
                <a:cxn ang="T13">
                  <a:pos x="T6" y="T7"/>
                </a:cxn>
                <a:cxn ang="T14">
                  <a:pos x="T8" y="T9"/>
                </a:cxn>
              </a:cxnLst>
              <a:rect l="T15" t="T16" r="T17" b="T18"/>
              <a:pathLst>
                <a:path w="3171" h="249">
                  <a:moveTo>
                    <a:pt x="0" y="0"/>
                  </a:moveTo>
                  <a:cubicBezTo>
                    <a:pt x="49" y="144"/>
                    <a:pt x="187" y="248"/>
                    <a:pt x="349" y="248"/>
                  </a:cubicBezTo>
                  <a:lnTo>
                    <a:pt x="2821" y="248"/>
                  </a:lnTo>
                  <a:cubicBezTo>
                    <a:pt x="2983" y="248"/>
                    <a:pt x="3120" y="144"/>
                    <a:pt x="3170"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4" name="任意多边形: 形状 9"/>
            <p:cNvSpPr/>
            <p:nvPr/>
          </p:nvSpPr>
          <p:spPr bwMode="auto">
            <a:xfrm>
              <a:off x="12571413" y="4937125"/>
              <a:ext cx="38100" cy="36513"/>
            </a:xfrm>
            <a:custGeom>
              <a:avLst/>
              <a:gdLst>
                <a:gd name="T0" fmla="*/ 51 w 104"/>
                <a:gd name="T1" fmla="*/ 102 h 103"/>
                <a:gd name="T2" fmla="*/ 0 w 104"/>
                <a:gd name="T3" fmla="*/ 51 h 103"/>
                <a:gd name="T4" fmla="*/ 51 w 104"/>
                <a:gd name="T5" fmla="*/ 0 h 103"/>
                <a:gd name="T6" fmla="*/ 103 w 104"/>
                <a:gd name="T7" fmla="*/ 51 h 103"/>
                <a:gd name="T8" fmla="*/ 51 w 104"/>
                <a:gd name="T9" fmla="*/ 102 h 103"/>
                <a:gd name="T10" fmla="*/ 0 60000 65536"/>
                <a:gd name="T11" fmla="*/ 0 60000 65536"/>
                <a:gd name="T12" fmla="*/ 0 60000 65536"/>
                <a:gd name="T13" fmla="*/ 0 60000 65536"/>
                <a:gd name="T14" fmla="*/ 0 60000 65536"/>
                <a:gd name="T15" fmla="*/ 0 w 104"/>
                <a:gd name="T16" fmla="*/ 0 h 103"/>
                <a:gd name="T17" fmla="*/ 104 w 104"/>
                <a:gd name="T18" fmla="*/ 103 h 103"/>
              </a:gdLst>
              <a:ahLst/>
              <a:cxnLst>
                <a:cxn ang="T10">
                  <a:pos x="T0" y="T1"/>
                </a:cxn>
                <a:cxn ang="T11">
                  <a:pos x="T2" y="T3"/>
                </a:cxn>
                <a:cxn ang="T12">
                  <a:pos x="T4" y="T5"/>
                </a:cxn>
                <a:cxn ang="T13">
                  <a:pos x="T6" y="T7"/>
                </a:cxn>
                <a:cxn ang="T14">
                  <a:pos x="T8" y="T9"/>
                </a:cxn>
              </a:cxnLst>
              <a:rect l="T15" t="T16" r="T17" b="T18"/>
              <a:pathLst>
                <a:path w="104" h="103">
                  <a:moveTo>
                    <a:pt x="51" y="102"/>
                  </a:moveTo>
                  <a:cubicBezTo>
                    <a:pt x="23" y="102"/>
                    <a:pt x="0" y="79"/>
                    <a:pt x="0" y="51"/>
                  </a:cubicBezTo>
                  <a:cubicBezTo>
                    <a:pt x="0" y="22"/>
                    <a:pt x="23" y="0"/>
                    <a:pt x="51" y="0"/>
                  </a:cubicBezTo>
                  <a:cubicBezTo>
                    <a:pt x="80" y="0"/>
                    <a:pt x="103" y="22"/>
                    <a:pt x="103" y="51"/>
                  </a:cubicBezTo>
                  <a:cubicBezTo>
                    <a:pt x="103" y="79"/>
                    <a:pt x="80" y="102"/>
                    <a:pt x="51" y="102"/>
                  </a:cubicBezTo>
                </a:path>
              </a:pathLst>
            </a:custGeom>
            <a:solidFill>
              <a:srgbClr val="FFFFFF"/>
            </a:solidFill>
            <a:ln>
              <a:noFill/>
            </a:ln>
          </p:spPr>
          <p:txBody>
            <a:bodyPr anchor="ctr"/>
            <a:lstStyle/>
            <a:p>
              <a:pPr algn="ctr"/>
              <a:endParaRPr>
                <a:cs typeface="+mn-ea"/>
                <a:sym typeface="+mn-lt"/>
              </a:endParaRPr>
            </a:p>
          </p:txBody>
        </p:sp>
      </p:grpSp>
      <p:pic>
        <p:nvPicPr>
          <p:cNvPr id="50" name="图片占位符 49"/>
          <p:cNvPicPr>
            <a:picLocks noGrp="1" noChangeAspect="1"/>
          </p:cNvPicPr>
          <p:nvPr>
            <p:ph type="pic" sz="quarter" idx="10"/>
          </p:nvPr>
        </p:nvPicPr>
        <p:blipFill>
          <a:blip r:embed="rId1"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673843" y="2854338"/>
            <a:ext cx="4074764" cy="2495850"/>
          </a:xfrm>
          <a:solidFill>
            <a:schemeClr val="tx2">
              <a:lumMod val="20000"/>
              <a:lumOff val="80000"/>
            </a:schemeClr>
          </a:solidFill>
        </p:spPr>
      </p:pic>
      <p:grpSp>
        <p:nvGrpSpPr>
          <p:cNvPr id="11" name="组合 10"/>
          <p:cNvGrpSpPr/>
          <p:nvPr/>
        </p:nvGrpSpPr>
        <p:grpSpPr>
          <a:xfrm>
            <a:off x="6913245" y="2604770"/>
            <a:ext cx="4798695" cy="1061085"/>
            <a:chOff x="10887" y="3292"/>
            <a:chExt cx="7557" cy="1671"/>
          </a:xfrm>
        </p:grpSpPr>
        <p:sp>
          <p:nvSpPr>
            <p:cNvPr id="7" name="椭圆 6"/>
            <p:cNvSpPr/>
            <p:nvPr/>
          </p:nvSpPr>
          <p:spPr bwMode="auto">
            <a:xfrm>
              <a:off x="10887" y="3383"/>
              <a:ext cx="1417" cy="141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800" b="1">
                  <a:solidFill>
                    <a:schemeClr val="bg1"/>
                  </a:solidFill>
                  <a:latin typeface="方正大黑简体" panose="02000000000000000000" charset="-122"/>
                  <a:ea typeface="方正大黑简体" panose="02000000000000000000" charset="-122"/>
                  <a:cs typeface="+mn-ea"/>
                  <a:sym typeface="+mn-lt"/>
                </a:rPr>
                <a:t>1</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16" name="矩形 15"/>
            <p:cNvSpPr/>
            <p:nvPr/>
          </p:nvSpPr>
          <p:spPr>
            <a:xfrm>
              <a:off x="12548" y="3292"/>
              <a:ext cx="5896" cy="1671"/>
            </a:xfrm>
            <a:prstGeom prst="rect">
              <a:avLst/>
            </a:prstGeom>
          </p:spPr>
          <p:txBody>
            <a:bodyPr wrap="square" anchor="ctr" anchorCtr="0">
              <a:spAutoFit/>
              <a:scene3d>
                <a:camera prst="orthographicFront"/>
                <a:lightRig rig="threePt" dir="t"/>
              </a:scene3d>
              <a:sp3d contourW="12700"/>
            </a:bodyPr>
            <a:lstStyle/>
            <a:p>
              <a:pPr>
                <a:lnSpc>
                  <a:spcPct val="120000"/>
                </a:lnSpc>
              </a:pPr>
              <a:r>
                <a:rPr lang="zh-CN" altLang="en-US" dirty="0">
                  <a:ln>
                    <a:noFill/>
                  </a:ln>
                  <a:effectLst/>
                  <a:uLnTx/>
                  <a:uFillTx/>
                  <a:latin typeface="方正大黑简体" panose="02000000000000000000" charset="-122"/>
                  <a:ea typeface="方正大黑简体" panose="02000000000000000000" charset="-122"/>
                  <a:sym typeface="+mn-ea"/>
                </a:rPr>
                <a:t>了解</a:t>
              </a:r>
              <a:r>
                <a:rPr lang="en-US" altLang="zh-CN" dirty="0">
                  <a:ln>
                    <a:noFill/>
                  </a:ln>
                  <a:effectLst/>
                  <a:uLnTx/>
                  <a:uFillTx/>
                  <a:latin typeface="方正大黑简体" panose="02000000000000000000" charset="-122"/>
                  <a:ea typeface="方正大黑简体" panose="02000000000000000000" charset="-122"/>
                  <a:sym typeface="+mn-ea"/>
                </a:rPr>
                <a:t>《</a:t>
              </a:r>
              <a:r>
                <a:rPr lang="zh-CN" altLang="en-US" dirty="0">
                  <a:ln>
                    <a:noFill/>
                  </a:ln>
                  <a:effectLst/>
                  <a:uLnTx/>
                  <a:uFillTx/>
                  <a:latin typeface="方正大黑简体" panose="02000000000000000000" charset="-122"/>
                  <a:ea typeface="方正大黑简体" panose="02000000000000000000" charset="-122"/>
                  <a:sym typeface="+mn-ea"/>
                </a:rPr>
                <a:t>北京市轨道交通乘客守则</a:t>
              </a:r>
              <a:r>
                <a:rPr lang="en-US" altLang="zh-CN" dirty="0">
                  <a:ln>
                    <a:noFill/>
                  </a:ln>
                  <a:effectLst/>
                  <a:uLnTx/>
                  <a:uFillTx/>
                  <a:latin typeface="方正大黑简体" panose="02000000000000000000" charset="-122"/>
                  <a:ea typeface="方正大黑简体" panose="02000000000000000000" charset="-122"/>
                  <a:sym typeface="+mn-ea"/>
                </a:rPr>
                <a:t>》《</a:t>
              </a:r>
              <a:r>
                <a:rPr lang="zh-CN" altLang="en-US" dirty="0">
                  <a:ln>
                    <a:noFill/>
                  </a:ln>
                  <a:effectLst/>
                  <a:uLnTx/>
                  <a:uFillTx/>
                  <a:latin typeface="方正大黑简体" panose="02000000000000000000" charset="-122"/>
                  <a:ea typeface="方正大黑简体" panose="02000000000000000000" charset="-122"/>
                  <a:sym typeface="+mn-ea"/>
                </a:rPr>
                <a:t>成都市城市轨道交通乘客守则</a:t>
              </a:r>
              <a:r>
                <a:rPr lang="en-US" altLang="zh-CN" dirty="0">
                  <a:ln>
                    <a:noFill/>
                  </a:ln>
                  <a:effectLst/>
                  <a:uLnTx/>
                  <a:uFillTx/>
                  <a:latin typeface="方正大黑简体" panose="02000000000000000000" charset="-122"/>
                  <a:ea typeface="方正大黑简体" panose="02000000000000000000" charset="-122"/>
                  <a:sym typeface="+mn-ea"/>
                </a:rPr>
                <a:t>》《</a:t>
              </a:r>
              <a:r>
                <a:rPr lang="zh-CN" altLang="en-US" dirty="0">
                  <a:ln>
                    <a:noFill/>
                  </a:ln>
                  <a:effectLst/>
                  <a:uLnTx/>
                  <a:uFillTx/>
                  <a:latin typeface="方正大黑简体" panose="02000000000000000000" charset="-122"/>
                  <a:ea typeface="方正大黑简体" panose="02000000000000000000" charset="-122"/>
                  <a:sym typeface="+mn-ea"/>
                </a:rPr>
                <a:t>洛阳市城市轨道交通乘客守则</a:t>
              </a:r>
              <a:r>
                <a:rPr lang="en-US" altLang="zh-CN" dirty="0">
                  <a:ln>
                    <a:noFill/>
                  </a:ln>
                  <a:effectLst/>
                  <a:uLnTx/>
                  <a:uFillTx/>
                  <a:latin typeface="方正大黑简体" panose="02000000000000000000" charset="-122"/>
                  <a:ea typeface="方正大黑简体" panose="02000000000000000000" charset="-122"/>
                  <a:sym typeface="+mn-ea"/>
                </a:rPr>
                <a:t>》</a:t>
              </a:r>
              <a:r>
                <a:rPr lang="zh-CN" altLang="en-US" dirty="0">
                  <a:ln>
                    <a:noFill/>
                  </a:ln>
                  <a:effectLst/>
                  <a:uLnTx/>
                  <a:uFillTx/>
                  <a:latin typeface="方正大黑简体" panose="02000000000000000000" charset="-122"/>
                  <a:ea typeface="方正大黑简体" panose="02000000000000000000" charset="-122"/>
                  <a:sym typeface="+mn-ea"/>
                </a:rPr>
                <a:t>。</a:t>
              </a:r>
              <a:endParaRPr lang="zh-CN" altLang="en-US" dirty="0">
                <a:ln>
                  <a:noFill/>
                </a:ln>
                <a:effectLst/>
                <a:uLnTx/>
                <a:uFillTx/>
                <a:latin typeface="方正大黑简体" panose="02000000000000000000" charset="-122"/>
                <a:ea typeface="方正大黑简体" panose="02000000000000000000" charset="-122"/>
                <a:sym typeface="+mn-ea"/>
              </a:endParaRPr>
            </a:p>
          </p:txBody>
        </p:sp>
      </p:grpSp>
      <p:grpSp>
        <p:nvGrpSpPr>
          <p:cNvPr id="10" name="组合 9"/>
          <p:cNvGrpSpPr/>
          <p:nvPr/>
        </p:nvGrpSpPr>
        <p:grpSpPr>
          <a:xfrm>
            <a:off x="6913245" y="3693160"/>
            <a:ext cx="4521200" cy="899795"/>
            <a:chOff x="10887" y="5259"/>
            <a:chExt cx="7120" cy="1417"/>
          </a:xfrm>
        </p:grpSpPr>
        <p:sp>
          <p:nvSpPr>
            <p:cNvPr id="8" name="椭圆 7"/>
            <p:cNvSpPr/>
            <p:nvPr/>
          </p:nvSpPr>
          <p:spPr bwMode="auto">
            <a:xfrm>
              <a:off x="10887" y="5259"/>
              <a:ext cx="1417" cy="141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800" b="1">
                  <a:solidFill>
                    <a:schemeClr val="bg1"/>
                  </a:solidFill>
                  <a:latin typeface="方正大黑简体" panose="02000000000000000000" charset="-122"/>
                  <a:ea typeface="方正大黑简体" panose="02000000000000000000" charset="-122"/>
                  <a:cs typeface="+mn-ea"/>
                  <a:sym typeface="+mn-lt"/>
                </a:rPr>
                <a:t>2</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26" name="矩形 25"/>
            <p:cNvSpPr/>
            <p:nvPr/>
          </p:nvSpPr>
          <p:spPr>
            <a:xfrm>
              <a:off x="12592" y="5404"/>
              <a:ext cx="5415" cy="1190"/>
            </a:xfrm>
            <a:prstGeom prst="rect">
              <a:avLst/>
            </a:prstGeom>
          </p:spPr>
          <p:txBody>
            <a:bodyPr wrap="square" anchor="ctr" anchorCtr="0">
              <a:spAutoFit/>
              <a:scene3d>
                <a:camera prst="orthographicFront"/>
                <a:lightRig rig="threePt" dir="t"/>
              </a:scene3d>
              <a:sp3d contourW="12700"/>
            </a:bodyPr>
            <a:lstStyle/>
            <a:p>
              <a:pPr>
                <a:lnSpc>
                  <a:spcPct val="120000"/>
                </a:lnSpc>
              </a:pPr>
              <a:r>
                <a:rPr lang="zh-CN" altLang="en-US" dirty="0">
                  <a:ln>
                    <a:noFill/>
                  </a:ln>
                  <a:effectLst/>
                  <a:uLnTx/>
                  <a:uFillTx/>
                  <a:latin typeface="方正大黑简体" panose="02000000000000000000" charset="-122"/>
                  <a:ea typeface="方正大黑简体" panose="02000000000000000000" charset="-122"/>
                  <a:sym typeface="+mn-ea"/>
                </a:rPr>
                <a:t>明确乘客乘车规范和禁止性行为，维护城市轨道交通运营管理秩序。</a:t>
              </a:r>
              <a:endParaRPr lang="zh-CN" altLang="en-US" dirty="0">
                <a:ln>
                  <a:noFill/>
                </a:ln>
                <a:effectLst/>
                <a:uLnTx/>
                <a:uFillTx/>
                <a:latin typeface="方正大黑简体" panose="02000000000000000000" charset="-122"/>
                <a:ea typeface="方正大黑简体" panose="02000000000000000000" charset="-122"/>
                <a:sym typeface="+mn-ea"/>
              </a:endParaRPr>
            </a:p>
          </p:txBody>
        </p:sp>
      </p:grpSp>
      <p:sp>
        <p:nvSpPr>
          <p:cNvPr id="31" name="TextBox 8"/>
          <p:cNvSpPr txBox="1"/>
          <p:nvPr/>
        </p:nvSpPr>
        <p:spPr>
          <a:xfrm>
            <a:off x="4223911" y="507551"/>
            <a:ext cx="3744178" cy="615315"/>
          </a:xfrm>
          <a:prstGeom prst="rect">
            <a:avLst/>
          </a:prstGeom>
          <a:noFill/>
        </p:spPr>
        <p:txBody>
          <a:bodyPr wrap="square" lIns="0" tIns="0" rIns="0" bIns="0" rtlCol="0" anchor="ctr">
            <a:spAutoFit/>
          </a:bodyPr>
          <a:lstStyle/>
          <a:p>
            <a:pPr algn="ctr"/>
            <a:r>
              <a:rPr lang="zh-CN" altLang="en-US" sz="4000">
                <a:ln>
                  <a:noFill/>
                </a:ln>
                <a:effectLst/>
                <a:uLnTx/>
                <a:uFillTx/>
                <a:latin typeface="方正大黑简体" panose="02000000000000000000" charset="-122"/>
                <a:ea typeface="方正大黑简体" panose="02000000000000000000" charset="-122"/>
                <a:sym typeface="+mn-ea"/>
              </a:rPr>
              <a:t>学习目标</a:t>
            </a:r>
            <a:endParaRPr lang="zh-CN" altLang="en-US" sz="4000" dirty="0">
              <a:ln>
                <a:noFill/>
              </a:ln>
              <a:solidFill>
                <a:schemeClr val="tx1">
                  <a:lumMod val="75000"/>
                  <a:lumOff val="25000"/>
                </a:schemeClr>
              </a:solidFill>
              <a:effectLst/>
              <a:uLnTx/>
              <a:uFillTx/>
              <a:latin typeface="方正大黑简体" panose="02000000000000000000" charset="-122"/>
              <a:ea typeface="方正大黑简体" panose="02000000000000000000" charset="-122"/>
              <a:cs typeface="+mn-ea"/>
              <a:sym typeface="+mn-ea"/>
            </a:endParaRPr>
          </a:p>
        </p:txBody>
      </p:sp>
      <p:grpSp>
        <p:nvGrpSpPr>
          <p:cNvPr id="9" name="组合 8"/>
          <p:cNvGrpSpPr/>
          <p:nvPr/>
        </p:nvGrpSpPr>
        <p:grpSpPr>
          <a:xfrm>
            <a:off x="6913245" y="4662170"/>
            <a:ext cx="4521200" cy="1061085"/>
            <a:chOff x="10887" y="7038"/>
            <a:chExt cx="7120" cy="1671"/>
          </a:xfrm>
        </p:grpSpPr>
        <p:sp>
          <p:nvSpPr>
            <p:cNvPr id="2" name="椭圆 1"/>
            <p:cNvSpPr/>
            <p:nvPr/>
          </p:nvSpPr>
          <p:spPr bwMode="auto">
            <a:xfrm>
              <a:off x="10887" y="7135"/>
              <a:ext cx="1417" cy="141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800" b="1">
                  <a:solidFill>
                    <a:schemeClr val="bg1"/>
                  </a:solidFill>
                  <a:latin typeface="方正大黑简体" panose="02000000000000000000" charset="-122"/>
                  <a:ea typeface="方正大黑简体" panose="02000000000000000000" charset="-122"/>
                  <a:cs typeface="+mn-ea"/>
                  <a:sym typeface="+mn-lt"/>
                </a:rPr>
                <a:t>3</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3" name="矩形 2"/>
            <p:cNvSpPr/>
            <p:nvPr/>
          </p:nvSpPr>
          <p:spPr>
            <a:xfrm>
              <a:off x="12592" y="7038"/>
              <a:ext cx="5415" cy="1671"/>
            </a:xfrm>
            <a:prstGeom prst="rect">
              <a:avLst/>
            </a:prstGeom>
          </p:spPr>
          <p:txBody>
            <a:bodyPr wrap="square" anchor="ctr" anchorCtr="0">
              <a:spAutoFit/>
              <a:scene3d>
                <a:camera prst="orthographicFront"/>
                <a:lightRig rig="threePt" dir="t"/>
              </a:scene3d>
              <a:sp3d contourW="12700"/>
            </a:bodyPr>
            <a:lstStyle/>
            <a:p>
              <a:pPr>
                <a:lnSpc>
                  <a:spcPct val="120000"/>
                </a:lnSpc>
              </a:pPr>
              <a:r>
                <a:rPr lang="zh-CN" altLang="en-US" dirty="0">
                  <a:ln>
                    <a:noFill/>
                  </a:ln>
                  <a:effectLst/>
                  <a:uLnTx/>
                  <a:uFillTx/>
                  <a:latin typeface="方正大黑简体" panose="02000000000000000000" charset="-122"/>
                  <a:ea typeface="方正大黑简体" panose="02000000000000000000" charset="-122"/>
                  <a:sym typeface="+mn-ea"/>
                </a:rPr>
                <a:t>深入理解并严格遵守社会主义核心价值观中的文明要求，自觉成为社会主义文明观的践行者</a:t>
              </a:r>
              <a:r>
                <a:rPr lang="en-US" altLang="zh-CN" dirty="0">
                  <a:ln>
                    <a:noFill/>
                  </a:ln>
                  <a:effectLst/>
                  <a:uLnTx/>
                  <a:uFillTx/>
                  <a:latin typeface="方正大黑简体" panose="02000000000000000000" charset="-122"/>
                  <a:ea typeface="方正大黑简体" panose="02000000000000000000" charset="-122"/>
                  <a:sym typeface="+mn-ea"/>
                </a:rPr>
                <a:t>。</a:t>
              </a:r>
              <a:endParaRPr lang="en-US" altLang="zh-CN" dirty="0">
                <a:ln>
                  <a:noFill/>
                </a:ln>
                <a:effectLst/>
                <a:uLnTx/>
                <a:uFillTx/>
                <a:latin typeface="方正大黑简体" panose="02000000000000000000" charset="-122"/>
                <a:ea typeface="方正大黑简体" panose="02000000000000000000"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4480800" y="1224720"/>
            <a:ext cx="7711200" cy="4500000"/>
          </a:xfrm>
          <a:prstGeom prst="rect">
            <a:avLst/>
          </a:prstGeom>
          <a:solidFill>
            <a:srgbClr val="CCCCCC">
              <a:lumMod val="75000"/>
            </a:srgbClr>
          </a:solidFill>
          <a:ln>
            <a:noFill/>
          </a:ln>
        </p:spPr>
        <p:style>
          <a:lnRef idx="2">
            <a:srgbClr val="CCCCCC">
              <a:shade val="50000"/>
            </a:srgbClr>
          </a:lnRef>
          <a:fillRef idx="1">
            <a:srgbClr val="CCCCCC"/>
          </a:fillRef>
          <a:effectRef idx="0">
            <a:srgbClr val="CCCCCC"/>
          </a:effectRef>
          <a:fontRef idx="minor">
            <a:sysClr val="window" lastClr="FFFFFF"/>
          </a:fontRef>
        </p:style>
        <p:txBody>
          <a:bodyPr rtlCol="0" anchor="ctr">
            <a:noAutofit/>
          </a:bodyPr>
          <a:lstStyle/>
          <a:p>
            <a:pPr algn="ctr"/>
            <a:endParaRPr lang="zh-CN" altLang="en-US"/>
          </a:p>
        </p:txBody>
      </p:sp>
      <p:sp>
        <p:nvSpPr>
          <p:cNvPr id="4" name="文本框 3"/>
          <p:cNvSpPr txBox="1"/>
          <p:nvPr>
            <p:custDataLst>
              <p:tags r:id="rId2"/>
            </p:custDataLst>
          </p:nvPr>
        </p:nvSpPr>
        <p:spPr>
          <a:xfrm>
            <a:off x="5114519" y="1978025"/>
            <a:ext cx="5915037" cy="7007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22860" rIns="22860">
            <a:normAutofit fontScale="77500" lnSpcReduction="20000"/>
          </a:bodyPr>
          <a:lstStyle>
            <a:defPPr>
              <a:defRPr lang="zh-CN"/>
            </a:defPPr>
            <a:lvl1pPr marR="0" lvl="0" indent="0" fontAlgn="auto">
              <a:lnSpc>
                <a:spcPct val="120000"/>
              </a:lnSpc>
              <a:spcBef>
                <a:spcPts val="0"/>
              </a:spcBef>
              <a:spcAft>
                <a:spcPts val="0"/>
              </a:spcAft>
              <a:buClrTx/>
              <a:buSzTx/>
              <a:buFontTx/>
              <a:buNone/>
              <a:defRPr kumimoji="0" sz="3600" b="1" i="0" u="none" strike="noStrike" cap="none" spc="300" normalizeH="0" baseline="0">
                <a:ln>
                  <a:noFill/>
                </a:ln>
                <a:solidFill>
                  <a:prstClr val="white"/>
                </a:solidFill>
                <a:effectLst/>
                <a:uLnTx/>
                <a:uFillTx/>
                <a:latin typeface="微软雅黑" panose="020B0503020204020204" charset="-122"/>
                <a:ea typeface="微软雅黑" panose="020B0503020204020204" charset="-122"/>
                <a:cs typeface="Calibri" panose="020F0502020204030204" pitchFamily="34" charset="0"/>
              </a:defRPr>
            </a:lvl1pPr>
            <a:lvl2pPr marL="742950" indent="-285750">
              <a:defRPr sz="4800">
                <a:solidFill>
                  <a:srgbClr val="27282D"/>
                </a:solidFill>
                <a:latin typeface="Calibri" panose="020F0502020204030204" pitchFamily="34" charset="0"/>
                <a:cs typeface="Calibri" panose="020F0502020204030204" pitchFamily="34" charset="0"/>
              </a:defRPr>
            </a:lvl2pPr>
            <a:lvl3pPr marL="1143000" indent="-228600">
              <a:defRPr sz="4800">
                <a:solidFill>
                  <a:srgbClr val="27282D"/>
                </a:solidFill>
                <a:latin typeface="Calibri" panose="020F0502020204030204" pitchFamily="34" charset="0"/>
                <a:cs typeface="Calibri" panose="020F0502020204030204" pitchFamily="34" charset="0"/>
              </a:defRPr>
            </a:lvl3pPr>
            <a:lvl4pPr marL="1600200" indent="-228600">
              <a:defRPr sz="4800">
                <a:solidFill>
                  <a:srgbClr val="27282D"/>
                </a:solidFill>
                <a:latin typeface="Calibri" panose="020F0502020204030204" pitchFamily="34" charset="0"/>
                <a:cs typeface="Calibri" panose="020F0502020204030204" pitchFamily="34" charset="0"/>
              </a:defRPr>
            </a:lvl4pPr>
            <a:lvl5pPr marL="2057400" indent="-228600">
              <a:defRPr sz="4800">
                <a:solidFill>
                  <a:srgbClr val="27282D"/>
                </a:solidFill>
                <a:latin typeface="Calibri" panose="020F0502020204030204" pitchFamily="34" charset="0"/>
                <a:cs typeface="Calibri" panose="020F0502020204030204" pitchFamily="34" charset="0"/>
              </a:defRPr>
            </a:lvl5pPr>
            <a:lvl6pPr marL="25146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6pPr>
            <a:lvl7pPr marL="29718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7pPr>
            <a:lvl8pPr marL="34290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8pPr>
            <a:lvl9pPr marL="38862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9pPr>
          </a:lstStyle>
          <a:p>
            <a:r>
              <a:rPr lang="zh-CN" altLang="en-US" dirty="0">
                <a:solidFill>
                  <a:sysClr val="window" lastClr="FFFFFF"/>
                </a:solidFill>
                <a:latin typeface="Arial" panose="020B0604020202020204" pitchFamily="34" charset="0"/>
              </a:rPr>
              <a:t>一、</a:t>
            </a:r>
            <a:r>
              <a:rPr lang="en-US" altLang="zh-CN" dirty="0">
                <a:solidFill>
                  <a:sysClr val="window" lastClr="FFFFFF"/>
                </a:solidFill>
                <a:latin typeface="Arial" panose="020B0604020202020204" pitchFamily="34" charset="0"/>
              </a:rPr>
              <a:t>《</a:t>
            </a:r>
            <a:r>
              <a:rPr lang="zh-CN" altLang="en-US" dirty="0">
                <a:solidFill>
                  <a:sysClr val="window" lastClr="FFFFFF"/>
                </a:solidFill>
                <a:latin typeface="Arial" panose="020B0604020202020204" pitchFamily="34" charset="0"/>
              </a:rPr>
              <a:t>北京市轨道交通乘客守则</a:t>
            </a:r>
            <a:r>
              <a:rPr lang="en-US" altLang="zh-CN" dirty="0">
                <a:solidFill>
                  <a:sysClr val="window" lastClr="FFFFFF"/>
                </a:solidFill>
                <a:latin typeface="Arial" panose="020B0604020202020204" pitchFamily="34" charset="0"/>
              </a:rPr>
              <a:t>》</a:t>
            </a:r>
            <a:endParaRPr lang="zh-CN" altLang="en-US" dirty="0">
              <a:solidFill>
                <a:sysClr val="window" lastClr="FFFFFF"/>
              </a:solidFill>
              <a:latin typeface="Arial" panose="020B0604020202020204" pitchFamily="34" charset="0"/>
            </a:endParaRPr>
          </a:p>
        </p:txBody>
      </p:sp>
      <p:sp>
        <p:nvSpPr>
          <p:cNvPr id="5" name="文本框 4"/>
          <p:cNvSpPr txBox="1"/>
          <p:nvPr>
            <p:custDataLst>
              <p:tags r:id="rId3"/>
            </p:custDataLst>
          </p:nvPr>
        </p:nvSpPr>
        <p:spPr>
          <a:xfrm>
            <a:off x="5114519" y="3036207"/>
            <a:ext cx="6631940" cy="1893211"/>
          </a:xfrm>
          <a:prstGeom prst="rect">
            <a:avLst/>
          </a:prstGeom>
          <a:noFill/>
        </p:spPr>
        <p:txBody>
          <a:bodyPr wrap="square" lIns="101600" tIns="0" rIns="82550" bIns="0" rtlCol="0">
            <a:spAutoFit/>
          </a:bodyPr>
          <a:lstStyle>
            <a:defPPr>
              <a:defRPr lang="zh-CN"/>
            </a:defPPr>
            <a:lvl1pPr marR="0" lvl="0" indent="0" algn="just" fontAlgn="auto">
              <a:lnSpc>
                <a:spcPct val="130000"/>
              </a:lnSpc>
              <a:spcBef>
                <a:spcPts val="0"/>
              </a:spcBef>
              <a:spcAft>
                <a:spcPts val="1000"/>
              </a:spcAft>
              <a:buClrTx/>
              <a:buSzTx/>
              <a:buFontTx/>
              <a:buNone/>
              <a:defRPr kumimoji="0" sz="1600" b="0" i="0" u="none" strike="noStrike" cap="none" spc="150" normalizeH="0" baseline="0">
                <a:ln>
                  <a:noFill/>
                </a:ln>
                <a:solidFill>
                  <a:prstClr val="white"/>
                </a:solidFill>
                <a:effectLst/>
                <a:uLnTx/>
                <a:uFillTx/>
                <a:latin typeface="微软雅黑" panose="020B0503020204020204" charset="-122"/>
                <a:ea typeface="微软雅黑" panose="020B0503020204020204" charset="-122"/>
                <a:cs typeface="Calibri" panose="020F0502020204030204"/>
              </a:defRPr>
            </a:lvl1pPr>
          </a:lstStyle>
          <a:p>
            <a:r>
              <a:rPr lang="zh-CN" altLang="en-US" sz="1800" dirty="0">
                <a:solidFill>
                  <a:sysClr val="window" lastClr="FFFFFF"/>
                </a:solidFill>
                <a:latin typeface="Arial" panose="020B0604020202020204" pitchFamily="34" charset="0"/>
              </a:rPr>
              <a:t>为加强本市轨道交通运营安全管理，保障运营秩序，为乘客创造安全、便捷、和谐的乘车环境，依据</a:t>
            </a:r>
            <a:r>
              <a:rPr lang="en-US" altLang="zh-CN" sz="1800" dirty="0">
                <a:solidFill>
                  <a:sysClr val="window" lastClr="FFFFFF"/>
                </a:solidFill>
                <a:latin typeface="Arial" panose="020B0604020202020204" pitchFamily="34" charset="0"/>
              </a:rPr>
              <a:t>《</a:t>
            </a:r>
            <a:r>
              <a:rPr lang="zh-CN" altLang="en-US" sz="1800" dirty="0">
                <a:solidFill>
                  <a:sysClr val="window" lastClr="FFFFFF"/>
                </a:solidFill>
                <a:latin typeface="Arial" panose="020B0604020202020204" pitchFamily="34" charset="0"/>
              </a:rPr>
              <a:t>北京市轨道交通运营安全条例</a:t>
            </a:r>
            <a:r>
              <a:rPr lang="en-US" altLang="zh-CN" sz="1800" dirty="0">
                <a:solidFill>
                  <a:sysClr val="window" lastClr="FFFFFF"/>
                </a:solidFill>
                <a:latin typeface="Arial" panose="020B0604020202020204" pitchFamily="34" charset="0"/>
              </a:rPr>
              <a:t>》</a:t>
            </a:r>
            <a:r>
              <a:rPr lang="zh-CN" altLang="en-US" sz="1800" dirty="0">
                <a:solidFill>
                  <a:sysClr val="window" lastClr="FFFFFF"/>
                </a:solidFill>
                <a:latin typeface="Arial" panose="020B0604020202020204" pitchFamily="34" charset="0"/>
              </a:rPr>
              <a:t>等规定，制定本守则。</a:t>
            </a:r>
            <a:endParaRPr lang="zh-CN" altLang="en-US" sz="1800" dirty="0">
              <a:solidFill>
                <a:sysClr val="window" lastClr="FFFFFF"/>
              </a:solidFill>
              <a:latin typeface="Arial" panose="020B0604020202020204" pitchFamily="34" charset="0"/>
            </a:endParaRPr>
          </a:p>
          <a:p>
            <a:r>
              <a:rPr lang="zh-CN" altLang="en-US" sz="1800" dirty="0">
                <a:solidFill>
                  <a:sysClr val="window" lastClr="FFFFFF"/>
                </a:solidFill>
                <a:latin typeface="Arial" panose="020B0604020202020204" pitchFamily="34" charset="0"/>
              </a:rPr>
              <a:t>凡进入本市轨道交通各车站出入口、通道、站厅、站台和列车车厢的人员，均应遵守本守则。</a:t>
            </a:r>
            <a:endParaRPr lang="zh-CN" altLang="en-US" sz="1800" dirty="0">
              <a:solidFill>
                <a:sysClr val="window" lastClr="FFFFFF"/>
              </a:solidFill>
              <a:latin typeface="Arial" panose="020B0604020202020204" pitchFamily="34" charset="0"/>
            </a:endParaRPr>
          </a:p>
        </p:txBody>
      </p:sp>
      <p:pic>
        <p:nvPicPr>
          <p:cNvPr id="8" name="PA-组合 1" descr="E:\桌面临时文件\@课件制作-材料\1陈晓宇制作\978-7-200-14983-8《城市轨道交通法律法规》PPT模板修改\1.jpg1"/>
          <p:cNvPicPr/>
          <p:nvPr>
            <p:custDataLst>
              <p:tags r:id="rId4"/>
            </p:custDataLst>
          </p:nvPr>
        </p:nvPicPr>
        <p:blipFill>
          <a:blip r:embed="rId5"/>
          <a:srcRect l="8455" r="8455"/>
          <a:stretch>
            <a:fillRect/>
          </a:stretch>
        </p:blipFill>
        <p:spPr>
          <a:xfrm flipH="1">
            <a:off x="-5715" y="1216660"/>
            <a:ext cx="4516120" cy="4516120"/>
          </a:xfrm>
          <a:prstGeom prst="rect">
            <a:avLst/>
          </a:prstGeom>
        </p:spPr>
      </p:pic>
    </p:spTree>
    <p:custDataLst>
      <p:tags r:id="rId6"/>
    </p:custDataLst>
  </p:cSld>
  <p:clrMapOvr>
    <a:masterClrMapping/>
  </p:clrMapOvr>
  <p:transition spd="med"/>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708785" y="1863090"/>
            <a:ext cx="8764270" cy="3508653"/>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乘客应遵守</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北京市城市轨道交通车票使用规则</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购票乘车，禁止使用伪造、变造票卡。</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乘客应当按照有关规定接受并配合安全检查。不接受安全检查的，安全检查人员可拒绝其进站乘车；拒不接受安全检查并强行进入车站或者扰乱安全检查现场秩序的，安全检查人员可制止并报公安机关依法处理。</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乘客禁止携带法律、法规规定的违禁物品（具体禁止携带物品目录参见公安机关告）。安全检查人员发现携带违禁物品的可按照规定处置并及时报告公安机关依法处理。</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乘客携带的物品重量不得超过 </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30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千克，长度不得超过 </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1.8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米，宽和高均不得超过</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0.5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米。不得携带电动代步工具以及其他妨碍站内、车内通行或对运营安全可能造成影响的物品乘车，无障碍用途的电动轮椅除外。</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951146" y="904713"/>
            <a:ext cx="10184721" cy="629920"/>
          </a:xfrm>
          <a:prstGeom prst="rect">
            <a:avLst/>
          </a:prstGeom>
          <a:noFill/>
        </p:spPr>
        <p:txBody>
          <a:bodyPr wrap="square" lIns="101600" tIns="38100" rIns="63500" bIns="38100" rtlCol="0">
            <a:normAutofit fontScale="60000" lnSpcReduction="200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（一）乘客应购票乘车、接受安检，禁止携带违禁品和不合格物品进站</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369643" y="1863090"/>
            <a:ext cx="9103412" cy="3325526"/>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285750" indent="-285750" fontAlgn="ctr">
              <a:spcBef>
                <a:spcPts val="0"/>
              </a:spcBef>
              <a:spcAft>
                <a:spcPts val="600"/>
              </a:spcAft>
              <a:buClr>
                <a:srgbClr val="1E6BC5"/>
              </a:buClr>
              <a:buSzPct val="110000"/>
              <a:buFont typeface="Wingdings" panose="05000000000000000000" pitchFamily="2" charset="2"/>
              <a:buChar char="Ø"/>
            </a:pP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1.3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米以下儿童应在成人陪同下进站乘车，成人要全程看护并保障儿童安全。</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sz="3500" b="1" spc="300" dirty="0">
                <a:solidFill>
                  <a:srgbClr val="000000">
                    <a:lumMod val="75000"/>
                    <a:lumOff val="25000"/>
                  </a:srgbClr>
                </a:solidFill>
                <a:latin typeface="Arial" panose="020B0604020202020204" pitchFamily="34" charset="0"/>
                <a:ea typeface="微软雅黑" panose="020B0503020204020204" charset="-122"/>
              </a:rPr>
              <a:t>（三）特别规定</a:t>
            </a:r>
            <a:endParaRPr lang="zh-CN" altLang="en-US" sz="3500" b="1" spc="300" dirty="0">
              <a:solidFill>
                <a:srgbClr val="000000">
                  <a:lumMod val="75000"/>
                  <a:lumOff val="25000"/>
                </a:srgbClr>
              </a:solidFill>
              <a:latin typeface="Arial" panose="020B0604020202020204" pitchFamily="34" charset="0"/>
              <a:ea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衣冠不整、醉酒肇事等不文明行为者及因疾病、健康状况可能危及其他乘客者不得进站乘车。</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行动不便者、精神病患者等应当由其监护人或者其他健康成年人陪同乘车。搭乘自动扶梯时，乘客应遵守乘梯安全要求，扶稳扶手带，不得倚靠扶梯侧壁。</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1254935" y="904713"/>
            <a:ext cx="9880932"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（二）儿童乘车规定</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544294" y="2117921"/>
            <a:ext cx="9103412" cy="1511183"/>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）候车时应自觉排队，禁止越过安全线，禁止倚靠站台门。</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）乘车时应当先下后上，从车门两侧依次登车，留意列车与站台间的空隙。</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3</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）列车到达终点站，乘客应当全部下车。</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4</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）列车因故不能继续运行时，应当服从工作人员的安排或者换乘其他交通工具。</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1254935" y="904713"/>
            <a:ext cx="9880932"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（四）乘客应遵守的乘车规定</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544294" y="2117921"/>
            <a:ext cx="9103412" cy="309931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）擅自进入轨道、隧道等高度危险活动区域。</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）在轨道线路上放置、丢弃障碍物。</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3</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）列车车门或站台门提示警铃鸣响时强行上下列车，车门或站台门关闭后扒门。</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4</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）在非紧急状态下动用紧急或者安全装置。</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5</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）疏散通道内长时间滞留、躺卧，在车站、车厢或者疏散通道内堆放物品、设置摊点等影响疏散的行为。</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6</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）违反自动扶梯、通道等禁行标志逆行。</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7</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）其他危害轨道交通运营安全的行为。</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1254935" y="904713"/>
            <a:ext cx="9880932"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（五）乘客禁止行为</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301085" y="1863138"/>
            <a:ext cx="9821643" cy="3936462"/>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乘客应自觉为老、幼、病、残、孕、怀抱婴儿者或者其他有需要的人士让座和提供方便。</a:t>
            </a:r>
            <a:endPar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sz="2700" b="1" spc="300" dirty="0">
                <a:solidFill>
                  <a:srgbClr val="000000">
                    <a:lumMod val="75000"/>
                    <a:lumOff val="25000"/>
                  </a:srgbClr>
                </a:solidFill>
                <a:latin typeface="Arial" panose="020B0604020202020204" pitchFamily="34" charset="0"/>
                <a:ea typeface="微软雅黑" panose="020B0503020204020204" charset="-122"/>
              </a:rPr>
              <a:t>（七）乘客应自觉维护车站、车厢的环境卫生和乘车秩序</a:t>
            </a:r>
            <a:endParaRPr lang="en-US" altLang="zh-CN" sz="2700" b="1" spc="300" dirty="0">
              <a:solidFill>
                <a:srgbClr val="000000">
                  <a:lumMod val="75000"/>
                  <a:lumOff val="25000"/>
                </a:srgbClr>
              </a:solidFill>
              <a:latin typeface="Arial" panose="020B0604020202020204" pitchFamily="34" charset="0"/>
              <a:ea typeface="微软雅黑" panose="020B0503020204020204" charset="-122"/>
            </a:endParaRPr>
          </a:p>
          <a:p>
            <a:pPr fontAlgn="ctr">
              <a:spcBef>
                <a:spcPts val="0"/>
              </a:spcBef>
              <a:spcAft>
                <a:spcPts val="600"/>
              </a:spcAft>
              <a:buClr>
                <a:srgbClr val="1E6BC5"/>
              </a:buClr>
              <a:buSzPct val="110000"/>
            </a:pPr>
            <a:endParaRPr lang="zh-CN" altLang="en-US" sz="2700" b="1" spc="300" dirty="0">
              <a:solidFill>
                <a:srgbClr val="000000">
                  <a:lumMod val="75000"/>
                  <a:lumOff val="25000"/>
                </a:srgbClr>
              </a:solidFill>
              <a:latin typeface="Arial" panose="020B0604020202020204" pitchFamily="34" charset="0"/>
              <a:ea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）禁止吸烟（含电子烟）、随地吐痰、便溺、吐口香糖、乱扔废弃物、乱写乱画。</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）禁止携带活禽、猫、狗（警犬、导盲犬除外）等宠物以及其他可能影响轨道交通运营或其他乘客乘车的动物乘车。</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3</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）禁止大声喧哗或者弹奏乐器、外放音乐等。</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4</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）不得一人同时占用多个座位，不得踩踏车站和车厢内的座席。</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1271440" y="797207"/>
            <a:ext cx="9880932" cy="629920"/>
          </a:xfrm>
          <a:prstGeom prst="rect">
            <a:avLst/>
          </a:prstGeom>
          <a:noFill/>
        </p:spPr>
        <p:txBody>
          <a:bodyPr wrap="square" lIns="101600" tIns="38100" rIns="63500" bIns="38100" rtlCol="0">
            <a:normAutofit fontScale="97500"/>
          </a:bodyPr>
          <a:lstStyle/>
          <a:p>
            <a:r>
              <a:rPr lang="zh-CN" altLang="en-US" sz="2800" b="1" spc="300" dirty="0">
                <a:solidFill>
                  <a:srgbClr val="000000">
                    <a:lumMod val="75000"/>
                    <a:lumOff val="25000"/>
                  </a:srgbClr>
                </a:solidFill>
                <a:uFillTx/>
                <a:latin typeface="Arial" panose="020B0604020202020204" pitchFamily="34" charset="0"/>
                <a:ea typeface="微软雅黑" panose="020B0503020204020204" charset="-122"/>
              </a:rPr>
              <a:t>（六）乘客应尊老爱幼</a:t>
            </a:r>
            <a:endParaRPr lang="zh-CN" altLang="en-US" sz="28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544294" y="2117921"/>
            <a:ext cx="9103412" cy="254839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5</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）不得携带容易造成污损、有严重异味或者无包装易碎的物品、未妥善包装的肉制品及其他影响公共卫生的物品。</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6</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）不得在列车车厢内进食（婴儿、患者除外）。</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7</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）不得私自张贴、悬挂物品。</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8</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）不得推销产品或从事营销活动。</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9</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）不得在车站、车厢使用折叠自行车、各类滑板车、滑轮鞋、滑板等，不得携带充气气球进站乘车。</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1254935" y="904713"/>
            <a:ext cx="9880932" cy="629920"/>
          </a:xfrm>
          <a:prstGeom prst="rect">
            <a:avLst/>
          </a:prstGeom>
          <a:noFill/>
        </p:spPr>
        <p:txBody>
          <a:bodyPr wrap="square" lIns="101600" tIns="38100" rIns="63500" bIns="38100" rtlCol="0">
            <a:normAutofit fontScale="75000" lnSpcReduction="200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（七）乘客应自觉维护车站、车厢的环境卫生和乘车秩序</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19"/>
            </p:custDataLst>
          </p:nvPr>
        </p:nvSpPr>
        <p:spPr>
          <a:xfrm>
            <a:off x="1411192" y="1619305"/>
            <a:ext cx="9103412" cy="47597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严禁损毁轨道交通范围内的各项设施、设备。严禁移动、遮盖或污损警示标志、疏散或导向标志、安全标志等。</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fontAlgn="ctr">
              <a:spcBef>
                <a:spcPts val="0"/>
              </a:spcBef>
              <a:spcAft>
                <a:spcPts val="600"/>
              </a:spcAft>
              <a:buClr>
                <a:srgbClr val="1E6BC5"/>
              </a:buClr>
              <a:buSzPct val="110000"/>
            </a:pPr>
            <a:r>
              <a:rPr lang="zh-CN" altLang="en-US" sz="3500" b="1" spc="300" dirty="0">
                <a:solidFill>
                  <a:srgbClr val="000000">
                    <a:lumMod val="75000"/>
                    <a:lumOff val="25000"/>
                  </a:srgbClr>
                </a:solidFill>
                <a:latin typeface="Arial" panose="020B0604020202020204" pitchFamily="34" charset="0"/>
                <a:ea typeface="微软雅黑" panose="020B0503020204020204" charset="-122"/>
              </a:rPr>
              <a:t>（九）其他规定</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轨道交通范围内发生突发事件或意外情况时，乘客应当保持冷静，服从现场工作人员指挥或按广播提示有序疏散。</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乘客可配合运营单位通过乘客满意度调查等形式对轨道交通运营安全服务情况进行公众评价。</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乘客对轨道交通运营安全服务不满意的情况可向运营单位或市交通行政主管部门进行反映或投诉处理。</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marL="285750" indent="-285750" fontAlgn="ctr">
              <a:spcBef>
                <a:spcPts val="0"/>
              </a:spcBef>
              <a:spcAft>
                <a:spcPts val="600"/>
              </a:spcAft>
              <a:buClr>
                <a:srgbClr val="1E6BC5"/>
              </a:buClr>
              <a:buSzPct val="110000"/>
              <a:buFont typeface="Wingdings" panose="05000000000000000000" pitchFamily="2" charset="2"/>
              <a:buChar char="Ø"/>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乘客应自觉遵守本守则。违反本守则的，运营单位有权采取制止、劝离或者拒绝提供服务；违反法律法规规定的，应当依法移送交通部门或者公安部门处理。</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a:p>
            <a:pPr algn="r" fontAlgn="ctr">
              <a:spcBef>
                <a:spcPts val="0"/>
              </a:spcBef>
              <a:spcAft>
                <a:spcPts val="600"/>
              </a:spcAft>
              <a:buClr>
                <a:srgbClr val="1E6BC5"/>
              </a:buClr>
              <a:buSzPct val="110000"/>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本守则自 </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2021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年 </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9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月 </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28 </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日起施行。</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1254935" y="904713"/>
            <a:ext cx="9880932" cy="629920"/>
          </a:xfrm>
          <a:prstGeom prst="rect">
            <a:avLst/>
          </a:prstGeom>
          <a:noFill/>
        </p:spPr>
        <p:txBody>
          <a:bodyPr wrap="square" lIns="101600" tIns="38100" rIns="63500" bIns="38100" rtlCol="0">
            <a:normAutofit fontScale="975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（八）严禁损毁轨道设备</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4377245" y="1242744"/>
            <a:ext cx="7711200" cy="4500000"/>
          </a:xfrm>
          <a:prstGeom prst="rect">
            <a:avLst/>
          </a:prstGeom>
          <a:solidFill>
            <a:srgbClr val="CCCCCC">
              <a:lumMod val="75000"/>
            </a:srgbClr>
          </a:solidFill>
          <a:ln>
            <a:noFill/>
          </a:ln>
        </p:spPr>
        <p:style>
          <a:lnRef idx="2">
            <a:srgbClr val="CCCCCC">
              <a:shade val="50000"/>
            </a:srgbClr>
          </a:lnRef>
          <a:fillRef idx="1">
            <a:srgbClr val="CCCCCC"/>
          </a:fillRef>
          <a:effectRef idx="0">
            <a:srgbClr val="CCCCCC"/>
          </a:effectRef>
          <a:fontRef idx="minor">
            <a:sysClr val="window" lastClr="FFFFFF"/>
          </a:fontRef>
        </p:style>
        <p:txBody>
          <a:bodyPr rtlCol="0" anchor="ctr">
            <a:noAutofit/>
          </a:bodyPr>
          <a:lstStyle/>
          <a:p>
            <a:pPr algn="ctr"/>
            <a:endParaRPr lang="zh-CN" altLang="en-US"/>
          </a:p>
        </p:txBody>
      </p:sp>
      <p:sp>
        <p:nvSpPr>
          <p:cNvPr id="4" name="文本框 3"/>
          <p:cNvSpPr txBox="1"/>
          <p:nvPr>
            <p:custDataLst>
              <p:tags r:id="rId2"/>
            </p:custDataLst>
          </p:nvPr>
        </p:nvSpPr>
        <p:spPr>
          <a:xfrm>
            <a:off x="5114519" y="1978025"/>
            <a:ext cx="6236653" cy="7007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22860" rIns="22860">
            <a:normAutofit fontScale="70000" lnSpcReduction="20000"/>
          </a:bodyPr>
          <a:lstStyle>
            <a:defPPr>
              <a:defRPr lang="zh-CN"/>
            </a:defPPr>
            <a:lvl1pPr marR="0" lvl="0" indent="0" fontAlgn="auto">
              <a:lnSpc>
                <a:spcPct val="120000"/>
              </a:lnSpc>
              <a:spcBef>
                <a:spcPts val="0"/>
              </a:spcBef>
              <a:spcAft>
                <a:spcPts val="0"/>
              </a:spcAft>
              <a:buClrTx/>
              <a:buSzTx/>
              <a:buFontTx/>
              <a:buNone/>
              <a:defRPr kumimoji="0" sz="3600" b="1" i="0" u="none" strike="noStrike" cap="none" spc="300" normalizeH="0" baseline="0">
                <a:ln>
                  <a:noFill/>
                </a:ln>
                <a:solidFill>
                  <a:prstClr val="white"/>
                </a:solidFill>
                <a:effectLst/>
                <a:uLnTx/>
                <a:uFillTx/>
                <a:latin typeface="微软雅黑" panose="020B0503020204020204" charset="-122"/>
                <a:ea typeface="微软雅黑" panose="020B0503020204020204" charset="-122"/>
                <a:cs typeface="Calibri" panose="020F0502020204030204" pitchFamily="34" charset="0"/>
              </a:defRPr>
            </a:lvl1pPr>
            <a:lvl2pPr marL="742950" indent="-285750">
              <a:defRPr sz="4800">
                <a:solidFill>
                  <a:srgbClr val="27282D"/>
                </a:solidFill>
                <a:latin typeface="Calibri" panose="020F0502020204030204" pitchFamily="34" charset="0"/>
                <a:cs typeface="Calibri" panose="020F0502020204030204" pitchFamily="34" charset="0"/>
              </a:defRPr>
            </a:lvl2pPr>
            <a:lvl3pPr marL="1143000" indent="-228600">
              <a:defRPr sz="4800">
                <a:solidFill>
                  <a:srgbClr val="27282D"/>
                </a:solidFill>
                <a:latin typeface="Calibri" panose="020F0502020204030204" pitchFamily="34" charset="0"/>
                <a:cs typeface="Calibri" panose="020F0502020204030204" pitchFamily="34" charset="0"/>
              </a:defRPr>
            </a:lvl3pPr>
            <a:lvl4pPr marL="1600200" indent="-228600">
              <a:defRPr sz="4800">
                <a:solidFill>
                  <a:srgbClr val="27282D"/>
                </a:solidFill>
                <a:latin typeface="Calibri" panose="020F0502020204030204" pitchFamily="34" charset="0"/>
                <a:cs typeface="Calibri" panose="020F0502020204030204" pitchFamily="34" charset="0"/>
              </a:defRPr>
            </a:lvl4pPr>
            <a:lvl5pPr marL="2057400" indent="-228600">
              <a:defRPr sz="4800">
                <a:solidFill>
                  <a:srgbClr val="27282D"/>
                </a:solidFill>
                <a:latin typeface="Calibri" panose="020F0502020204030204" pitchFamily="34" charset="0"/>
                <a:cs typeface="Calibri" panose="020F0502020204030204" pitchFamily="34" charset="0"/>
              </a:defRPr>
            </a:lvl5pPr>
            <a:lvl6pPr marL="25146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6pPr>
            <a:lvl7pPr marL="29718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7pPr>
            <a:lvl8pPr marL="34290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8pPr>
            <a:lvl9pPr marL="38862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9pPr>
          </a:lstStyle>
          <a:p>
            <a:r>
              <a:rPr lang="zh-CN" altLang="en-US" dirty="0">
                <a:solidFill>
                  <a:sysClr val="window" lastClr="FFFFFF"/>
                </a:solidFill>
                <a:latin typeface="Arial" panose="020B0604020202020204" pitchFamily="34" charset="0"/>
              </a:rPr>
              <a:t>二、</a:t>
            </a:r>
            <a:r>
              <a:rPr lang="en-US" altLang="zh-CN" dirty="0">
                <a:solidFill>
                  <a:sysClr val="window" lastClr="FFFFFF"/>
                </a:solidFill>
                <a:latin typeface="Arial" panose="020B0604020202020204" pitchFamily="34" charset="0"/>
              </a:rPr>
              <a:t>《</a:t>
            </a:r>
            <a:r>
              <a:rPr lang="zh-CN" altLang="en-US" dirty="0">
                <a:solidFill>
                  <a:sysClr val="window" lastClr="FFFFFF"/>
                </a:solidFill>
                <a:latin typeface="Arial" panose="020B0604020202020204" pitchFamily="34" charset="0"/>
              </a:rPr>
              <a:t>成都市城市轨道交通乘客守则</a:t>
            </a:r>
            <a:r>
              <a:rPr lang="en-US" altLang="zh-CN" dirty="0">
                <a:solidFill>
                  <a:sysClr val="window" lastClr="FFFFFF"/>
                </a:solidFill>
                <a:latin typeface="Arial" panose="020B0604020202020204" pitchFamily="34" charset="0"/>
              </a:rPr>
              <a:t>》</a:t>
            </a:r>
            <a:endParaRPr lang="zh-CN" altLang="en-US" dirty="0">
              <a:solidFill>
                <a:sysClr val="window" lastClr="FFFFFF"/>
              </a:solidFill>
              <a:latin typeface="Arial" panose="020B0604020202020204" pitchFamily="34" charset="0"/>
            </a:endParaRPr>
          </a:p>
        </p:txBody>
      </p:sp>
      <p:sp>
        <p:nvSpPr>
          <p:cNvPr id="5" name="文本框 4"/>
          <p:cNvSpPr txBox="1"/>
          <p:nvPr>
            <p:custDataLst>
              <p:tags r:id="rId3"/>
            </p:custDataLst>
          </p:nvPr>
        </p:nvSpPr>
        <p:spPr>
          <a:xfrm>
            <a:off x="5114519" y="2872503"/>
            <a:ext cx="6631940" cy="2613408"/>
          </a:xfrm>
          <a:prstGeom prst="rect">
            <a:avLst/>
          </a:prstGeom>
          <a:noFill/>
        </p:spPr>
        <p:txBody>
          <a:bodyPr wrap="square" lIns="101600" tIns="0" rIns="82550" bIns="0" rtlCol="0">
            <a:spAutoFit/>
          </a:bodyPr>
          <a:lstStyle>
            <a:defPPr>
              <a:defRPr lang="zh-CN"/>
            </a:defPPr>
            <a:lvl1pPr marR="0" lvl="0" indent="0" algn="just" fontAlgn="auto">
              <a:lnSpc>
                <a:spcPct val="130000"/>
              </a:lnSpc>
              <a:spcBef>
                <a:spcPts val="0"/>
              </a:spcBef>
              <a:spcAft>
                <a:spcPts val="1000"/>
              </a:spcAft>
              <a:buClrTx/>
              <a:buSzTx/>
              <a:buFontTx/>
              <a:buNone/>
              <a:defRPr kumimoji="0" sz="1600" b="0" i="0" u="none" strike="noStrike" cap="none" spc="150" normalizeH="0" baseline="0">
                <a:ln>
                  <a:noFill/>
                </a:ln>
                <a:solidFill>
                  <a:prstClr val="white"/>
                </a:solidFill>
                <a:effectLst/>
                <a:uLnTx/>
                <a:uFillTx/>
                <a:latin typeface="微软雅黑" panose="020B0503020204020204" charset="-122"/>
                <a:ea typeface="微软雅黑" panose="020B0503020204020204" charset="-122"/>
                <a:cs typeface="Calibri" panose="020F0502020204030204"/>
              </a:defRPr>
            </a:lvl1pPr>
          </a:lstStyle>
          <a:p>
            <a:r>
              <a:rPr lang="zh-CN" altLang="en-US" sz="1800" dirty="0">
                <a:solidFill>
                  <a:sysClr val="window" lastClr="FFFFFF"/>
                </a:solidFill>
                <a:latin typeface="Arial" panose="020B0604020202020204" pitchFamily="34" charset="0"/>
              </a:rPr>
              <a:t>为保障成都市城市轨道交通运营秩序，为乘客创造安全、便捷、文明、舒适的乘车环境，依据</a:t>
            </a:r>
            <a:r>
              <a:rPr lang="en-US" altLang="zh-CN" sz="1800" dirty="0">
                <a:solidFill>
                  <a:sysClr val="window" lastClr="FFFFFF"/>
                </a:solidFill>
                <a:latin typeface="Arial" panose="020B0604020202020204" pitchFamily="34" charset="0"/>
              </a:rPr>
              <a:t>《</a:t>
            </a:r>
            <a:r>
              <a:rPr lang="zh-CN" altLang="en-US" sz="1800" dirty="0">
                <a:solidFill>
                  <a:sysClr val="window" lastClr="FFFFFF"/>
                </a:solidFill>
                <a:latin typeface="Arial" panose="020B0604020202020204" pitchFamily="34" charset="0"/>
              </a:rPr>
              <a:t>成都市城市轨道交通管理条例</a:t>
            </a:r>
            <a:r>
              <a:rPr lang="en-US" altLang="zh-CN" sz="1800" dirty="0">
                <a:solidFill>
                  <a:sysClr val="window" lastClr="FFFFFF"/>
                </a:solidFill>
                <a:latin typeface="Arial" panose="020B0604020202020204" pitchFamily="34" charset="0"/>
              </a:rPr>
              <a:t>》《</a:t>
            </a:r>
            <a:r>
              <a:rPr lang="zh-CN" altLang="en-US" sz="1800" dirty="0">
                <a:solidFill>
                  <a:sysClr val="window" lastClr="FFFFFF"/>
                </a:solidFill>
                <a:latin typeface="Arial" panose="020B0604020202020204" pitchFamily="34" charset="0"/>
              </a:rPr>
              <a:t>城市轨道交通客运组织与服务管理办法</a:t>
            </a:r>
            <a:r>
              <a:rPr lang="en-US" altLang="zh-CN" sz="1800" dirty="0">
                <a:solidFill>
                  <a:sysClr val="window" lastClr="FFFFFF"/>
                </a:solidFill>
                <a:latin typeface="Arial" panose="020B0604020202020204" pitchFamily="34" charset="0"/>
              </a:rPr>
              <a:t>》</a:t>
            </a:r>
            <a:r>
              <a:rPr lang="zh-CN" altLang="en-US" sz="1800" dirty="0">
                <a:solidFill>
                  <a:sysClr val="window" lastClr="FFFFFF"/>
                </a:solidFill>
                <a:latin typeface="Arial" panose="020B0604020202020204" pitchFamily="34" charset="0"/>
              </a:rPr>
              <a:t>等规定，制定本守则。 </a:t>
            </a:r>
            <a:endParaRPr lang="zh-CN" altLang="en-US" sz="1800" dirty="0">
              <a:solidFill>
                <a:sysClr val="window" lastClr="FFFFFF"/>
              </a:solidFill>
              <a:latin typeface="Arial" panose="020B0604020202020204" pitchFamily="34" charset="0"/>
            </a:endParaRPr>
          </a:p>
          <a:p>
            <a:r>
              <a:rPr lang="zh-CN" altLang="en-US" sz="1800" dirty="0">
                <a:solidFill>
                  <a:sysClr val="window" lastClr="FFFFFF"/>
                </a:solidFill>
                <a:latin typeface="Arial" panose="020B0604020202020204" pitchFamily="34" charset="0"/>
              </a:rPr>
              <a:t>凡进入成都市城市轨道交通各车站出入口、通道、站厅、站台和列车车厢的人员，应当自觉遵守</a:t>
            </a:r>
            <a:r>
              <a:rPr lang="en-US" altLang="zh-CN" sz="1800" dirty="0">
                <a:solidFill>
                  <a:sysClr val="window" lastClr="FFFFFF"/>
                </a:solidFill>
                <a:latin typeface="Arial" panose="020B0604020202020204" pitchFamily="34" charset="0"/>
              </a:rPr>
              <a:t>《</a:t>
            </a:r>
            <a:r>
              <a:rPr lang="zh-CN" altLang="en-US" sz="1800" dirty="0">
                <a:solidFill>
                  <a:sysClr val="window" lastClr="FFFFFF"/>
                </a:solidFill>
                <a:latin typeface="Arial" panose="020B0604020202020204" pitchFamily="34" charset="0"/>
              </a:rPr>
              <a:t>成都市城市轨道交通管理条例</a:t>
            </a:r>
            <a:r>
              <a:rPr lang="en-US" altLang="zh-CN" sz="1800" dirty="0">
                <a:solidFill>
                  <a:sysClr val="window" lastClr="FFFFFF"/>
                </a:solidFill>
                <a:latin typeface="Arial" panose="020B0604020202020204" pitchFamily="34" charset="0"/>
              </a:rPr>
              <a:t>》</a:t>
            </a:r>
            <a:r>
              <a:rPr lang="zh-CN" altLang="en-US" sz="1800" dirty="0">
                <a:solidFill>
                  <a:sysClr val="window" lastClr="FFFFFF"/>
                </a:solidFill>
                <a:latin typeface="Arial" panose="020B0604020202020204" pitchFamily="34" charset="0"/>
              </a:rPr>
              <a:t>及本守则。 </a:t>
            </a:r>
            <a:endParaRPr lang="zh-CN" altLang="en-US" sz="1800" dirty="0">
              <a:solidFill>
                <a:sysClr val="window" lastClr="FFFFFF"/>
              </a:solidFill>
              <a:latin typeface="Arial" panose="020B0604020202020204" pitchFamily="34" charset="0"/>
            </a:endParaRPr>
          </a:p>
        </p:txBody>
      </p:sp>
      <p:pic>
        <p:nvPicPr>
          <p:cNvPr id="8" name="PA-组合 1" descr="E:\桌面临时文件\@课件制作-材料\1陈晓宇制作\978-7-200-14983-8《城市轨道交通法律法规》PPT模板修改\1.jpg1"/>
          <p:cNvPicPr/>
          <p:nvPr>
            <p:custDataLst>
              <p:tags r:id="rId4"/>
            </p:custDataLst>
          </p:nvPr>
        </p:nvPicPr>
        <p:blipFill>
          <a:blip r:embed="rId5"/>
          <a:srcRect l="8455" r="8455"/>
          <a:stretch>
            <a:fillRect/>
          </a:stretch>
        </p:blipFill>
        <p:spPr>
          <a:xfrm flipH="1">
            <a:off x="-5715" y="1216660"/>
            <a:ext cx="4516120" cy="4516120"/>
          </a:xfrm>
          <a:prstGeom prst="rect">
            <a:avLst/>
          </a:prstGeom>
        </p:spPr>
      </p:pic>
    </p:spTree>
    <p:custDataLst>
      <p:tags r:id="rId6"/>
    </p:custDataLst>
  </p:cSld>
  <p:clrMapOvr>
    <a:masterClrMapping/>
  </p:clrMapOvr>
  <p:transition spd="med"/>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UNIT_COLOR_SCHEME_SHAPE_ID" val="3"/>
  <p:tag name="KSO_WM_UNIT_COLOR_SCHEME_PARENT_PAGE" val="0_1"/>
  <p:tag name="KSO_WM_UNIT_ADJUSTLAYOUT_ID" val="3"/>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5058_1*i*6"/>
  <p:tag name="KSO_WM_TEMPLATE_CATEGORY" val="diagram"/>
  <p:tag name="KSO_WM_TEMPLATE_INDEX" val="20195058"/>
  <p:tag name="KSO_WM_UNIT_LAYERLEVEL" val="1"/>
  <p:tag name="KSO_WM_TAG_VERSION" val="1.0"/>
  <p:tag name="KSO_WM_BEAUTIFY_FLAG" val="#wm#"/>
</p:tagLst>
</file>

<file path=ppt/tags/tag100.xml><?xml version="1.0" encoding="utf-8"?>
<p:tagLst xmlns:p="http://schemas.openxmlformats.org/presentationml/2006/main">
  <p:tag name="KSO_WM_TEMPLATE_CATEGORY" val="diagram"/>
  <p:tag name="KSO_WM_TEMPLATE_INDEX" val="20187651"/>
  <p:tag name="KSO_WM_UNIT_TYPE" val="l_h_i"/>
  <p:tag name="KSO_WM_UNIT_INDEX" val="1_1_8"/>
  <p:tag name="KSO_WM_UNIT_ID" val="diagram20187651_5*l_h_i*1_1_8"/>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000.xml><?xml version="1.0" encoding="utf-8"?>
<p:tagLst xmlns:p="http://schemas.openxmlformats.org/presentationml/2006/main">
  <p:tag name="KSO_WM_UNIT_COLOR_SCHEME_SHAPE_ID" val="5"/>
  <p:tag name="KSO_WM_UNIT_COLOR_SCHEME_PARENT_PAGE" val="0_1"/>
  <p:tag name="KSO_WM_UNIT_DECOLORIZATION" val="1"/>
  <p:tag name="KSO_WM_UNIT_ADJUSTLAYOUT_ID" val="5"/>
  <p:tag name="KSO_WM_UNIT_HIGHLIGHT" val="0"/>
  <p:tag name="KSO_WM_UNIT_COMPATIBLE" val="0"/>
  <p:tag name="KSO_WM_UNIT_DIAGRAM_ISNUMVISUAL" val="0"/>
  <p:tag name="KSO_WM_UNIT_DIAGRAM_ISREFERUNIT" val="0"/>
  <p:tag name="KSO_WM_UNIT_TYPE" val="i"/>
  <p:tag name="KSO_WM_UNIT_INDEX" val="2"/>
  <p:tag name="KSO_WM_UNIT_ID" val="diagram20195052_1*i*2"/>
  <p:tag name="KSO_WM_TEMPLATE_CATEGORY" val="diagram"/>
  <p:tag name="KSO_WM_TEMPLATE_INDEX" val="20195052"/>
  <p:tag name="KSO_WM_UNIT_LAYERLEVEL" val="1"/>
  <p:tag name="KSO_WM_TAG_VERSION" val="1.0"/>
  <p:tag name="KSO_WM_BEAUTIFY_FLAG" val="#wm#"/>
</p:tagLst>
</file>

<file path=ppt/tags/tag1001.xml><?xml version="1.0" encoding="utf-8"?>
<p:tagLst xmlns:p="http://schemas.openxmlformats.org/presentationml/2006/main">
  <p:tag name="KSO_WM_UNIT_COLOR_SCHEME_SHAPE_ID" val="2"/>
  <p:tag name="KSO_WM_UNIT_COLOR_SCHEME_PARENT_PAGE" val="0_1"/>
  <p:tag name="KSO_WM_UNIT_ADJUSTLAYOUT_ID" val="2"/>
  <p:tag name="KSO_WM_UNIT_ISCONTENTSTITLE" val="0"/>
  <p:tag name="KSO_WM_UNIT_PRESET_TEXT" val="3分钟学会骑行"/>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195052_1*a*1"/>
  <p:tag name="KSO_WM_TEMPLATE_CATEGORY" val="diagram"/>
  <p:tag name="KSO_WM_TEMPLATE_INDEX" val="20195052"/>
  <p:tag name="KSO_WM_UNIT_LAYERLEVEL" val="1"/>
  <p:tag name="KSO_WM_TAG_VERSION" val="1.0"/>
  <p:tag name="KSO_WM_BEAUTIFY_FLAG" val="#wm#"/>
</p:tagLst>
</file>

<file path=ppt/tags/tag1002.xml><?xml version="1.0" encoding="utf-8"?>
<p:tagLst xmlns:p="http://schemas.openxmlformats.org/presentationml/2006/main">
  <p:tag name="KSO_WM_UNIT_COLOR_SCHEME_SHAPE_ID" val="6"/>
  <p:tag name="KSO_WM_UNIT_COLOR_SCHEME_PARENT_PAGE" val="0_1"/>
  <p:tag name="KSO_WM_UNIT_ADJUSTLAYOUT_ID" val="6"/>
  <p:tag name="KSO_WM_UNIT_PRESET_TEXT" val="九号平衡车上手非常容易，稍加适应就能轻松操控。这种灵活得益于它配备的诸多精密传感器，不断捕捉身体的微小动作，并以每秒200次的速度动态平衡调整车辆姿态。几分钟上手，稍加练习就能熟练掌握。"/>
  <p:tag name="KSO_WM_UNIT_NOCLEAR" val="0"/>
  <p:tag name="KSO_WM_UNIT_VALUE" val="100"/>
  <p:tag name="KSO_WM_UNIT_HIGHLIGHT" val="0"/>
  <p:tag name="KSO_WM_UNIT_COMPATIBLE" val="0"/>
  <p:tag name="KSO_WM_UNIT_DIAGRAM_ISNUMVISUAL" val="0"/>
  <p:tag name="KSO_WM_UNIT_DIAGRAM_ISREFERUNIT" val="0"/>
  <p:tag name="KSO_WM_UNIT_TYPE" val="h_f"/>
  <p:tag name="KSO_WM_UNIT_INDEX" val="1_1"/>
  <p:tag name="KSO_WM_UNIT_ID" val="diagram20195052_1*h_f*1_1"/>
  <p:tag name="KSO_WM_TEMPLATE_CATEGORY" val="diagram"/>
  <p:tag name="KSO_WM_TEMPLATE_INDEX" val="20195052"/>
  <p:tag name="KSO_WM_UNIT_LAYERLEVEL" val="1_1"/>
  <p:tag name="KSO_WM_TAG_VERSION" val="1.0"/>
  <p:tag name="KSO_WM_BEAUTIFY_FLAG" val="#wm#"/>
</p:tagLst>
</file>

<file path=ppt/tags/tag1003.xml><?xml version="1.0" encoding="utf-8"?>
<p:tagLst xmlns:p="http://schemas.openxmlformats.org/presentationml/2006/main">
  <p:tag name="PA" val="v5.2.3"/>
  <p:tag name="KSO_WM_UNIT_VALUE" val="951*1691"/>
  <p:tag name="KSO_WM_UNIT_HIGHLIGHT" val="0"/>
  <p:tag name="KSO_WM_UNIT_COMPATIBLE" val="0"/>
  <p:tag name="KSO_WM_UNIT_DIAGRAM_ISNUMVISUAL" val="0"/>
  <p:tag name="KSO_WM_UNIT_DIAGRAM_ISREFERUNIT" val="0"/>
  <p:tag name="KSO_WM_UNIT_TYPE" val="d"/>
  <p:tag name="KSO_WM_UNIT_INDEX" val="3"/>
  <p:tag name="KSO_WM_UNIT_ID" val="diagram20195052_1*d*3"/>
  <p:tag name="KSO_WM_TEMPLATE_CATEGORY" val="diagram"/>
  <p:tag name="KSO_WM_TEMPLATE_INDEX" val="20195052"/>
  <p:tag name="KSO_WM_UNIT_SUPPORT_UNIT_TYPE" val="[]"/>
  <p:tag name="KSO_WM_UNIT_LAYERLEVEL" val="1"/>
  <p:tag name="KSO_WM_TAG_VERSION" val="1.0"/>
  <p:tag name="KSO_WM_BEAUTIFY_FLAG" val="#wm#"/>
</p:tagLst>
</file>

<file path=ppt/tags/tag1004.xml><?xml version="1.0" encoding="utf-8"?>
<p:tagLst xmlns:p="http://schemas.openxmlformats.org/presentationml/2006/main">
  <p:tag name="KSO_WM_BEAUTIFY_FLAG" val="#wm#"/>
  <p:tag name="KSO_WM_TEMPLATE_CATEGORY" val="diagram"/>
  <p:tag name="KSO_WM_TEMPLATE_INDEX" val="20195052"/>
  <p:tag name="KSO_WM_SLIDE_COLORSCHEME_VERSION" val="3.2"/>
  <p:tag name="KSO_WM_SLIDE_CONSTRAINT" val="%7b%22slideConstraint%22%3a%7b%22seriesAreas%22%3a%5b%5d%2c%22singleAreas%22%3a%5b%7b%22shapes%22%3a%5b25%5d%2c%22serialConstraintIndex%22%3a-1%2c%22areatextmark%22%3a0%2c%22pictureprocessmark%22%3a0%7d%2c%7b%22shapes%22%3a%5b26%5d%2c%22serialConstraintIndex%22%3a-1%2c%22areatextmark%22%3a0%2c%22pictureprocessmark%22%3a0%7d%2c%7b%22shapes%22%3a%5b24%5d%2c%22serialConstraintIndex%22%3a-1%2c%22areatextmark%22%3a0%2c%22pictureprocessmark%22%3a0%7d%5d%7d%7d"/>
  <p:tag name="KSO_WM_SLIDE_ID" val="diagram20195052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377.008*95.4835"/>
  <p:tag name="KSO_WM_SLIDE_POSITION" val="533.535*333.834"/>
  <p:tag name="KSO_WM_TAG_VERSION" val="1.0"/>
  <p:tag name="KSO_WM_SLIDE_LAYOUT" val="a_d_f_h"/>
  <p:tag name="KSO_WM_SLIDE_LAYOUT_CNT" val="1_3_1_1"/>
</p:tagLst>
</file>

<file path=ppt/tags/tag1005.xml><?xml version="1.0" encoding="utf-8"?>
<p:tagLst xmlns:p="http://schemas.openxmlformats.org/presentationml/2006/main">
  <p:tag name="KSO_WM_UNIT_COLOR_SCHEME_SHAPE_ID" val="1674"/>
  <p:tag name="KSO_WM_UNIT_COLOR_SCHEME_PARENT_PAGE" val="0_1"/>
  <p:tag name="KSO_WM_UNIT_ADJUSTLAYOUT_ID" val="1674"/>
  <p:tag name="KSO_WM_UNIT_HIGHLIGHT" val="0"/>
  <p:tag name="KSO_WM_UNIT_COMPATIBLE" val="0"/>
  <p:tag name="KSO_WM_UNIT_DIAGRAM_ISNUMVISUAL" val="0"/>
  <p:tag name="KSO_WM_UNIT_DIAGRAM_ISREFERUNIT" val="0"/>
  <p:tag name="KSO_WM_UNIT_TYPE" val="i"/>
  <p:tag name="KSO_WM_UNIT_INDEX" val="1"/>
  <p:tag name="KSO_WM_UNIT_ID" val="diagram20195052_1*i*1"/>
  <p:tag name="KSO_WM_TEMPLATE_CATEGORY" val="diagram"/>
  <p:tag name="KSO_WM_TEMPLATE_INDEX" val="20195052"/>
  <p:tag name="KSO_WM_UNIT_LAYERLEVEL" val="1"/>
  <p:tag name="KSO_WM_TAG_VERSION" val="1.0"/>
  <p:tag name="KSO_WM_BEAUTIFY_FLAG" val="#wm#"/>
</p:tagLst>
</file>

<file path=ppt/tags/tag1006.xml><?xml version="1.0" encoding="utf-8"?>
<p:tagLst xmlns:p="http://schemas.openxmlformats.org/presentationml/2006/main">
  <p:tag name="KSO_WM_UNIT_COLOR_SCHEME_SHAPE_ID" val="5"/>
  <p:tag name="KSO_WM_UNIT_COLOR_SCHEME_PARENT_PAGE" val="0_1"/>
  <p:tag name="KSO_WM_UNIT_DECOLORIZATION" val="1"/>
  <p:tag name="KSO_WM_UNIT_ADJUSTLAYOUT_ID" val="5"/>
  <p:tag name="KSO_WM_UNIT_HIGHLIGHT" val="0"/>
  <p:tag name="KSO_WM_UNIT_COMPATIBLE" val="0"/>
  <p:tag name="KSO_WM_UNIT_DIAGRAM_ISNUMVISUAL" val="0"/>
  <p:tag name="KSO_WM_UNIT_DIAGRAM_ISREFERUNIT" val="0"/>
  <p:tag name="KSO_WM_UNIT_TYPE" val="i"/>
  <p:tag name="KSO_WM_UNIT_INDEX" val="2"/>
  <p:tag name="KSO_WM_UNIT_ID" val="diagram20195052_1*i*2"/>
  <p:tag name="KSO_WM_TEMPLATE_CATEGORY" val="diagram"/>
  <p:tag name="KSO_WM_TEMPLATE_INDEX" val="20195052"/>
  <p:tag name="KSO_WM_UNIT_LAYERLEVEL" val="1"/>
  <p:tag name="KSO_WM_TAG_VERSION" val="1.0"/>
  <p:tag name="KSO_WM_BEAUTIFY_FLAG" val="#wm#"/>
</p:tagLst>
</file>

<file path=ppt/tags/tag1007.xml><?xml version="1.0" encoding="utf-8"?>
<p:tagLst xmlns:p="http://schemas.openxmlformats.org/presentationml/2006/main">
  <p:tag name="KSO_WM_UNIT_COLOR_SCHEME_SHAPE_ID" val="2"/>
  <p:tag name="KSO_WM_UNIT_COLOR_SCHEME_PARENT_PAGE" val="0_1"/>
  <p:tag name="KSO_WM_UNIT_ADJUSTLAYOUT_ID" val="2"/>
  <p:tag name="KSO_WM_UNIT_ISCONTENTSTITLE" val="0"/>
  <p:tag name="KSO_WM_UNIT_PRESET_TEXT" val="3分钟学会骑行"/>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195052_1*a*1"/>
  <p:tag name="KSO_WM_TEMPLATE_CATEGORY" val="diagram"/>
  <p:tag name="KSO_WM_TEMPLATE_INDEX" val="20195052"/>
  <p:tag name="KSO_WM_UNIT_LAYERLEVEL" val="1"/>
  <p:tag name="KSO_WM_TAG_VERSION" val="1.0"/>
  <p:tag name="KSO_WM_BEAUTIFY_FLAG" val="#wm#"/>
</p:tagLst>
</file>

<file path=ppt/tags/tag1008.xml><?xml version="1.0" encoding="utf-8"?>
<p:tagLst xmlns:p="http://schemas.openxmlformats.org/presentationml/2006/main">
  <p:tag name="KSO_WM_UNIT_COLOR_SCHEME_SHAPE_ID" val="4"/>
  <p:tag name="KSO_WM_UNIT_COLOR_SCHEME_PARENT_PAGE" val="0_1"/>
  <p:tag name="KSO_WM_UNIT_ADJUSTLAYOUT_ID" val="4"/>
  <p:tag name="KSO_WM_UNIT_ISCONTENTSTITLE" val="0"/>
  <p:tag name="KSO_WM_UNIT_PRESET_TEXT" val="几分钟上手，&#10;稍加练习就能熟练掌握。"/>
  <p:tag name="KSO_WM_UNIT_NOCLEAR" val="0"/>
  <p:tag name="KSO_WM_UNIT_VALUE" val="40"/>
  <p:tag name="KSO_WM_UNIT_HIGHLIGHT" val="0"/>
  <p:tag name="KSO_WM_UNIT_COMPATIBLE" val="0"/>
  <p:tag name="KSO_WM_UNIT_DIAGRAM_ISNUMVISUAL" val="0"/>
  <p:tag name="KSO_WM_UNIT_DIAGRAM_ISREFERUNIT" val="0"/>
  <p:tag name="KSO_WM_UNIT_TYPE" val="h_a"/>
  <p:tag name="KSO_WM_UNIT_INDEX" val="1_1"/>
  <p:tag name="KSO_WM_UNIT_ID" val="diagram20195052_1*h_a*1_1"/>
  <p:tag name="KSO_WM_TEMPLATE_CATEGORY" val="diagram"/>
  <p:tag name="KSO_WM_TEMPLATE_INDEX" val="20195052"/>
  <p:tag name="KSO_WM_UNIT_LAYERLEVEL" val="1_1"/>
  <p:tag name="KSO_WM_TAG_VERSION" val="1.0"/>
  <p:tag name="KSO_WM_BEAUTIFY_FLAG" val="#wm#"/>
</p:tagLst>
</file>

<file path=ppt/tags/tag1009.xml><?xml version="1.0" encoding="utf-8"?>
<p:tagLst xmlns:p="http://schemas.openxmlformats.org/presentationml/2006/main">
  <p:tag name="KSO_WM_UNIT_COLOR_SCHEME_SHAPE_ID" val="6"/>
  <p:tag name="KSO_WM_UNIT_COLOR_SCHEME_PARENT_PAGE" val="0_1"/>
  <p:tag name="KSO_WM_UNIT_ADJUSTLAYOUT_ID" val="6"/>
  <p:tag name="KSO_WM_UNIT_PRESET_TEXT" val="九号平衡车上手非常容易，稍加适应就能轻松操控。这种灵活得益于它配备的诸多精密传感器，不断捕捉身体的微小动作，并以每秒200次的速度动态平衡调整车辆姿态。几分钟上手，稍加练习就能熟练掌握。"/>
  <p:tag name="KSO_WM_UNIT_NOCLEAR" val="0"/>
  <p:tag name="KSO_WM_UNIT_VALUE" val="100"/>
  <p:tag name="KSO_WM_UNIT_HIGHLIGHT" val="0"/>
  <p:tag name="KSO_WM_UNIT_COMPATIBLE" val="0"/>
  <p:tag name="KSO_WM_UNIT_DIAGRAM_ISNUMVISUAL" val="0"/>
  <p:tag name="KSO_WM_UNIT_DIAGRAM_ISREFERUNIT" val="0"/>
  <p:tag name="KSO_WM_UNIT_TYPE" val="h_f"/>
  <p:tag name="KSO_WM_UNIT_INDEX" val="1_1"/>
  <p:tag name="KSO_WM_UNIT_ID" val="diagram20195052_1*h_f*1_1"/>
  <p:tag name="KSO_WM_TEMPLATE_CATEGORY" val="diagram"/>
  <p:tag name="KSO_WM_TEMPLATE_INDEX" val="20195052"/>
  <p:tag name="KSO_WM_UNIT_LAYERLEVEL" val="1_1"/>
  <p:tag name="KSO_WM_TAG_VERSION" val="1.0"/>
  <p:tag name="KSO_WM_BEAUTIFY_FLAG" val="#wm#"/>
</p:tagLst>
</file>

<file path=ppt/tags/tag101.xml><?xml version="1.0" encoding="utf-8"?>
<p:tagLst xmlns:p="http://schemas.openxmlformats.org/presentationml/2006/main">
  <p:tag name="KSO_WM_TEMPLATE_CATEGORY" val="diagram"/>
  <p:tag name="KSO_WM_TEMPLATE_INDEX" val="20187651"/>
  <p:tag name="KSO_WM_UNIT_TYPE" val="l_h_i"/>
  <p:tag name="KSO_WM_UNIT_INDEX" val="1_1_7"/>
  <p:tag name="KSO_WM_UNIT_ID" val="diagram20187651_5*l_h_i*1_1_7"/>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010.xml><?xml version="1.0" encoding="utf-8"?>
<p:tagLst xmlns:p="http://schemas.openxmlformats.org/presentationml/2006/main">
  <p:tag name="PA" val="v5.2.3"/>
  <p:tag name="KSO_WM_UNIT_VALUE" val="951*1691"/>
  <p:tag name="KSO_WM_UNIT_HIGHLIGHT" val="0"/>
  <p:tag name="KSO_WM_UNIT_COMPATIBLE" val="0"/>
  <p:tag name="KSO_WM_UNIT_DIAGRAM_ISNUMVISUAL" val="0"/>
  <p:tag name="KSO_WM_UNIT_DIAGRAM_ISREFERUNIT" val="0"/>
  <p:tag name="KSO_WM_UNIT_TYPE" val="d"/>
  <p:tag name="KSO_WM_UNIT_INDEX" val="3"/>
  <p:tag name="KSO_WM_UNIT_ID" val="diagram20195052_1*d*3"/>
  <p:tag name="KSO_WM_TEMPLATE_CATEGORY" val="diagram"/>
  <p:tag name="KSO_WM_TEMPLATE_INDEX" val="20195052"/>
  <p:tag name="KSO_WM_UNIT_SUPPORT_UNIT_TYPE" val="[]"/>
  <p:tag name="KSO_WM_UNIT_LAYERLEVEL" val="1"/>
  <p:tag name="KSO_WM_TAG_VERSION" val="1.0"/>
  <p:tag name="KSO_WM_BEAUTIFY_FLAG" val="#wm#"/>
</p:tagLst>
</file>

<file path=ppt/tags/tag1011.xml><?xml version="1.0" encoding="utf-8"?>
<p:tagLst xmlns:p="http://schemas.openxmlformats.org/presentationml/2006/main">
  <p:tag name="KSO_WM_BEAUTIFY_FLAG" val="#wm#"/>
  <p:tag name="KSO_WM_TEMPLATE_CATEGORY" val="diagram"/>
  <p:tag name="KSO_WM_TEMPLATE_INDEX" val="20195052"/>
  <p:tag name="KSO_WM_SLIDE_COLORSCHEME_VERSION" val="3.2"/>
  <p:tag name="KSO_WM_SLIDE_CONSTRAINT" val="%7b%22slideConstraint%22%3a%7b%22seriesAreas%22%3a%5b%5d%2c%22singleAreas%22%3a%5b%7b%22shapes%22%3a%5b25%5d%2c%22serialConstraintIndex%22%3a-1%2c%22areatextmark%22%3a0%2c%22pictureprocessmark%22%3a0%7d%2c%7b%22shapes%22%3a%5b26%5d%2c%22serialConstraintIndex%22%3a-1%2c%22areatextmark%22%3a0%2c%22pictureprocessmark%22%3a0%7d%2c%7b%22shapes%22%3a%5b24%5d%2c%22serialConstraintIndex%22%3a-1%2c%22areatextmark%22%3a0%2c%22pictureprocessmark%22%3a0%7d%5d%7d%7d"/>
  <p:tag name="KSO_WM_SLIDE_ID" val="diagram20195052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377.008*95.4835"/>
  <p:tag name="KSO_WM_SLIDE_POSITION" val="533.535*333.834"/>
  <p:tag name="KSO_WM_TAG_VERSION" val="1.0"/>
  <p:tag name="KSO_WM_SLIDE_LAYOUT" val="a_d_f_h"/>
  <p:tag name="KSO_WM_SLIDE_LAYOUT_CNT" val="1_3_1_1"/>
</p:tagLst>
</file>

<file path=ppt/tags/tag1012.xml><?xml version="1.0" encoding="utf-8"?>
<p:tagLst xmlns:p="http://schemas.openxmlformats.org/presentationml/2006/main">
  <p:tag name="KSO_WM_UNIT_COLOR_SCHEME_SHAPE_ID" val="1674"/>
  <p:tag name="KSO_WM_UNIT_COLOR_SCHEME_PARENT_PAGE" val="0_1"/>
  <p:tag name="KSO_WM_UNIT_ADJUSTLAYOUT_ID" val="1674"/>
  <p:tag name="KSO_WM_UNIT_HIGHLIGHT" val="0"/>
  <p:tag name="KSO_WM_UNIT_COMPATIBLE" val="0"/>
  <p:tag name="KSO_WM_UNIT_DIAGRAM_ISNUMVISUAL" val="0"/>
  <p:tag name="KSO_WM_UNIT_DIAGRAM_ISREFERUNIT" val="0"/>
  <p:tag name="KSO_WM_UNIT_TYPE" val="i"/>
  <p:tag name="KSO_WM_UNIT_INDEX" val="1"/>
  <p:tag name="KSO_WM_UNIT_ID" val="diagram20195052_1*i*1"/>
  <p:tag name="KSO_WM_TEMPLATE_CATEGORY" val="diagram"/>
  <p:tag name="KSO_WM_TEMPLATE_INDEX" val="20195052"/>
  <p:tag name="KSO_WM_UNIT_LAYERLEVEL" val="1"/>
  <p:tag name="KSO_WM_TAG_VERSION" val="1.0"/>
  <p:tag name="KSO_WM_BEAUTIFY_FLAG" val="#wm#"/>
</p:tagLst>
</file>

<file path=ppt/tags/tag1013.xml><?xml version="1.0" encoding="utf-8"?>
<p:tagLst xmlns:p="http://schemas.openxmlformats.org/presentationml/2006/main">
  <p:tag name="KSO_WM_UNIT_COLOR_SCHEME_SHAPE_ID" val="5"/>
  <p:tag name="KSO_WM_UNIT_COLOR_SCHEME_PARENT_PAGE" val="0_1"/>
  <p:tag name="KSO_WM_UNIT_DECOLORIZATION" val="1"/>
  <p:tag name="KSO_WM_UNIT_ADJUSTLAYOUT_ID" val="5"/>
  <p:tag name="KSO_WM_UNIT_HIGHLIGHT" val="0"/>
  <p:tag name="KSO_WM_UNIT_COMPATIBLE" val="0"/>
  <p:tag name="KSO_WM_UNIT_DIAGRAM_ISNUMVISUAL" val="0"/>
  <p:tag name="KSO_WM_UNIT_DIAGRAM_ISREFERUNIT" val="0"/>
  <p:tag name="KSO_WM_UNIT_TYPE" val="i"/>
  <p:tag name="KSO_WM_UNIT_INDEX" val="2"/>
  <p:tag name="KSO_WM_UNIT_ID" val="diagram20195052_1*i*2"/>
  <p:tag name="KSO_WM_TEMPLATE_CATEGORY" val="diagram"/>
  <p:tag name="KSO_WM_TEMPLATE_INDEX" val="20195052"/>
  <p:tag name="KSO_WM_UNIT_LAYERLEVEL" val="1"/>
  <p:tag name="KSO_WM_TAG_VERSION" val="1.0"/>
  <p:tag name="KSO_WM_BEAUTIFY_FLAG" val="#wm#"/>
</p:tagLst>
</file>

<file path=ppt/tags/tag1014.xml><?xml version="1.0" encoding="utf-8"?>
<p:tagLst xmlns:p="http://schemas.openxmlformats.org/presentationml/2006/main">
  <p:tag name="KSO_WM_UNIT_COLOR_SCHEME_SHAPE_ID" val="2"/>
  <p:tag name="KSO_WM_UNIT_COLOR_SCHEME_PARENT_PAGE" val="0_1"/>
  <p:tag name="KSO_WM_UNIT_ADJUSTLAYOUT_ID" val="2"/>
  <p:tag name="KSO_WM_UNIT_ISCONTENTSTITLE" val="0"/>
  <p:tag name="KSO_WM_UNIT_PRESET_TEXT" val="3分钟学会骑行"/>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195052_1*a*1"/>
  <p:tag name="KSO_WM_TEMPLATE_CATEGORY" val="diagram"/>
  <p:tag name="KSO_WM_TEMPLATE_INDEX" val="20195052"/>
  <p:tag name="KSO_WM_UNIT_LAYERLEVEL" val="1"/>
  <p:tag name="KSO_WM_TAG_VERSION" val="1.0"/>
  <p:tag name="KSO_WM_BEAUTIFY_FLAG" val="#wm#"/>
</p:tagLst>
</file>

<file path=ppt/tags/tag1015.xml><?xml version="1.0" encoding="utf-8"?>
<p:tagLst xmlns:p="http://schemas.openxmlformats.org/presentationml/2006/main">
  <p:tag name="KSO_WM_UNIT_COLOR_SCHEME_SHAPE_ID" val="6"/>
  <p:tag name="KSO_WM_UNIT_COLOR_SCHEME_PARENT_PAGE" val="0_1"/>
  <p:tag name="KSO_WM_UNIT_ADJUSTLAYOUT_ID" val="6"/>
  <p:tag name="KSO_WM_UNIT_PRESET_TEXT" val="九号平衡车上手非常容易，稍加适应就能轻松操控。这种灵活得益于它配备的诸多精密传感器，不断捕捉身体的微小动作，并以每秒200次的速度动态平衡调整车辆姿态。几分钟上手，稍加练习就能熟练掌握。"/>
  <p:tag name="KSO_WM_UNIT_NOCLEAR" val="0"/>
  <p:tag name="KSO_WM_UNIT_VALUE" val="100"/>
  <p:tag name="KSO_WM_UNIT_HIGHLIGHT" val="0"/>
  <p:tag name="KSO_WM_UNIT_COMPATIBLE" val="0"/>
  <p:tag name="KSO_WM_UNIT_DIAGRAM_ISNUMVISUAL" val="0"/>
  <p:tag name="KSO_WM_UNIT_DIAGRAM_ISREFERUNIT" val="0"/>
  <p:tag name="KSO_WM_UNIT_TYPE" val="h_f"/>
  <p:tag name="KSO_WM_UNIT_INDEX" val="1_1"/>
  <p:tag name="KSO_WM_UNIT_ID" val="diagram20195052_1*h_f*1_1"/>
  <p:tag name="KSO_WM_TEMPLATE_CATEGORY" val="diagram"/>
  <p:tag name="KSO_WM_TEMPLATE_INDEX" val="20195052"/>
  <p:tag name="KSO_WM_UNIT_LAYERLEVEL" val="1_1"/>
  <p:tag name="KSO_WM_TAG_VERSION" val="1.0"/>
  <p:tag name="KSO_WM_BEAUTIFY_FLAG" val="#wm#"/>
</p:tagLst>
</file>

<file path=ppt/tags/tag1016.xml><?xml version="1.0" encoding="utf-8"?>
<p:tagLst xmlns:p="http://schemas.openxmlformats.org/presentationml/2006/main">
  <p:tag name="PA" val="v5.2.3"/>
  <p:tag name="KSO_WM_UNIT_VALUE" val="951*1691"/>
  <p:tag name="KSO_WM_UNIT_HIGHLIGHT" val="0"/>
  <p:tag name="KSO_WM_UNIT_COMPATIBLE" val="0"/>
  <p:tag name="KSO_WM_UNIT_DIAGRAM_ISNUMVISUAL" val="0"/>
  <p:tag name="KSO_WM_UNIT_DIAGRAM_ISREFERUNIT" val="0"/>
  <p:tag name="KSO_WM_UNIT_TYPE" val="d"/>
  <p:tag name="KSO_WM_UNIT_INDEX" val="3"/>
  <p:tag name="KSO_WM_UNIT_ID" val="diagram20195052_1*d*3"/>
  <p:tag name="KSO_WM_TEMPLATE_CATEGORY" val="diagram"/>
  <p:tag name="KSO_WM_TEMPLATE_INDEX" val="20195052"/>
  <p:tag name="KSO_WM_UNIT_SUPPORT_UNIT_TYPE" val="[]"/>
  <p:tag name="KSO_WM_UNIT_LAYERLEVEL" val="1"/>
  <p:tag name="KSO_WM_TAG_VERSION" val="1.0"/>
  <p:tag name="KSO_WM_BEAUTIFY_FLAG" val="#wm#"/>
</p:tagLst>
</file>

<file path=ppt/tags/tag1017.xml><?xml version="1.0" encoding="utf-8"?>
<p:tagLst xmlns:p="http://schemas.openxmlformats.org/presentationml/2006/main">
  <p:tag name="KSO_WM_BEAUTIFY_FLAG" val="#wm#"/>
  <p:tag name="KSO_WM_TEMPLATE_CATEGORY" val="diagram"/>
  <p:tag name="KSO_WM_TEMPLATE_INDEX" val="20195052"/>
  <p:tag name="KSO_WM_SLIDE_COLORSCHEME_VERSION" val="3.2"/>
  <p:tag name="KSO_WM_SLIDE_CONSTRAINT" val="%7b%22slideConstraint%22%3a%7b%22seriesAreas%22%3a%5b%5d%2c%22singleAreas%22%3a%5b%7b%22shapes%22%3a%5b25%5d%2c%22serialConstraintIndex%22%3a-1%2c%22areatextmark%22%3a0%2c%22pictureprocessmark%22%3a0%7d%2c%7b%22shapes%22%3a%5b26%5d%2c%22serialConstraintIndex%22%3a-1%2c%22areatextmark%22%3a0%2c%22pictureprocessmark%22%3a0%7d%2c%7b%22shapes%22%3a%5b24%5d%2c%22serialConstraintIndex%22%3a-1%2c%22areatextmark%22%3a0%2c%22pictureprocessmark%22%3a0%7d%5d%7d%7d"/>
  <p:tag name="KSO_WM_SLIDE_ID" val="diagram20195052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377.008*95.4835"/>
  <p:tag name="KSO_WM_SLIDE_POSITION" val="533.535*333.834"/>
  <p:tag name="KSO_WM_TAG_VERSION" val="1.0"/>
  <p:tag name="KSO_WM_SLIDE_LAYOUT" val="a_d_f_h"/>
  <p:tag name="KSO_WM_SLIDE_LAYOUT_CNT" val="1_3_1_1"/>
</p:tagLst>
</file>

<file path=ppt/tags/tag1018.xml><?xml version="1.0" encoding="utf-8"?>
<p:tagLst xmlns:p="http://schemas.openxmlformats.org/presentationml/2006/main">
  <p:tag name="KSO_WM_UNIT_COLOR_SCHEME_SHAPE_ID" val="1674"/>
  <p:tag name="KSO_WM_UNIT_COLOR_SCHEME_PARENT_PAGE" val="0_1"/>
  <p:tag name="KSO_WM_UNIT_ADJUSTLAYOUT_ID" val="1674"/>
  <p:tag name="KSO_WM_UNIT_HIGHLIGHT" val="0"/>
  <p:tag name="KSO_WM_UNIT_COMPATIBLE" val="0"/>
  <p:tag name="KSO_WM_UNIT_DIAGRAM_ISNUMVISUAL" val="0"/>
  <p:tag name="KSO_WM_UNIT_DIAGRAM_ISREFERUNIT" val="0"/>
  <p:tag name="KSO_WM_UNIT_TYPE" val="i"/>
  <p:tag name="KSO_WM_UNIT_INDEX" val="1"/>
  <p:tag name="KSO_WM_UNIT_ID" val="diagram20195052_1*i*1"/>
  <p:tag name="KSO_WM_TEMPLATE_CATEGORY" val="diagram"/>
  <p:tag name="KSO_WM_TEMPLATE_INDEX" val="20195052"/>
  <p:tag name="KSO_WM_UNIT_LAYERLEVEL" val="1"/>
  <p:tag name="KSO_WM_TAG_VERSION" val="1.0"/>
  <p:tag name="KSO_WM_BEAUTIFY_FLAG" val="#wm#"/>
</p:tagLst>
</file>

<file path=ppt/tags/tag1019.xml><?xml version="1.0" encoding="utf-8"?>
<p:tagLst xmlns:p="http://schemas.openxmlformats.org/presentationml/2006/main">
  <p:tag name="KSO_WM_UNIT_COLOR_SCHEME_SHAPE_ID" val="5"/>
  <p:tag name="KSO_WM_UNIT_COLOR_SCHEME_PARENT_PAGE" val="0_1"/>
  <p:tag name="KSO_WM_UNIT_DECOLORIZATION" val="1"/>
  <p:tag name="KSO_WM_UNIT_ADJUSTLAYOUT_ID" val="5"/>
  <p:tag name="KSO_WM_UNIT_HIGHLIGHT" val="0"/>
  <p:tag name="KSO_WM_UNIT_COMPATIBLE" val="0"/>
  <p:tag name="KSO_WM_UNIT_DIAGRAM_ISNUMVISUAL" val="0"/>
  <p:tag name="KSO_WM_UNIT_DIAGRAM_ISREFERUNIT" val="0"/>
  <p:tag name="KSO_WM_UNIT_TYPE" val="i"/>
  <p:tag name="KSO_WM_UNIT_INDEX" val="2"/>
  <p:tag name="KSO_WM_UNIT_ID" val="diagram20195052_1*i*2"/>
  <p:tag name="KSO_WM_TEMPLATE_CATEGORY" val="diagram"/>
  <p:tag name="KSO_WM_TEMPLATE_INDEX" val="20195052"/>
  <p:tag name="KSO_WM_UNIT_LAYERLEVEL" val="1"/>
  <p:tag name="KSO_WM_TAG_VERSION" val="1.0"/>
  <p:tag name="KSO_WM_BEAUTIFY_FLAG" val="#wm#"/>
</p:tagLst>
</file>

<file path=ppt/tags/tag102.xml><?xml version="1.0" encoding="utf-8"?>
<p:tagLst xmlns:p="http://schemas.openxmlformats.org/presentationml/2006/main">
  <p:tag name="KSO_WM_TEMPLATE_CATEGORY" val="diagram"/>
  <p:tag name="KSO_WM_TEMPLATE_INDEX" val="20187651"/>
  <p:tag name="KSO_WM_UNIT_TYPE" val="l_h_i"/>
  <p:tag name="KSO_WM_UNIT_INDEX" val="1_1_6"/>
  <p:tag name="KSO_WM_UNIT_ID" val="diagram20187651_5*l_h_i*1_1_6"/>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020.xml><?xml version="1.0" encoding="utf-8"?>
<p:tagLst xmlns:p="http://schemas.openxmlformats.org/presentationml/2006/main">
  <p:tag name="KSO_WM_UNIT_COLOR_SCHEME_SHAPE_ID" val="2"/>
  <p:tag name="KSO_WM_UNIT_COLOR_SCHEME_PARENT_PAGE" val="0_1"/>
  <p:tag name="KSO_WM_UNIT_ADJUSTLAYOUT_ID" val="2"/>
  <p:tag name="KSO_WM_UNIT_ISCONTENTSTITLE" val="0"/>
  <p:tag name="KSO_WM_UNIT_PRESET_TEXT" val="3分钟学会骑行"/>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195052_1*a*1"/>
  <p:tag name="KSO_WM_TEMPLATE_CATEGORY" val="diagram"/>
  <p:tag name="KSO_WM_TEMPLATE_INDEX" val="20195052"/>
  <p:tag name="KSO_WM_UNIT_LAYERLEVEL" val="1"/>
  <p:tag name="KSO_WM_TAG_VERSION" val="1.0"/>
  <p:tag name="KSO_WM_BEAUTIFY_FLAG" val="#wm#"/>
</p:tagLst>
</file>

<file path=ppt/tags/tag1021.xml><?xml version="1.0" encoding="utf-8"?>
<p:tagLst xmlns:p="http://schemas.openxmlformats.org/presentationml/2006/main">
  <p:tag name="KSO_WM_UNIT_COLOR_SCHEME_SHAPE_ID" val="4"/>
  <p:tag name="KSO_WM_UNIT_COLOR_SCHEME_PARENT_PAGE" val="0_1"/>
  <p:tag name="KSO_WM_UNIT_ADJUSTLAYOUT_ID" val="4"/>
  <p:tag name="KSO_WM_UNIT_ISCONTENTSTITLE" val="0"/>
  <p:tag name="KSO_WM_UNIT_PRESET_TEXT" val="几分钟上手，&#10;稍加练习就能熟练掌握。"/>
  <p:tag name="KSO_WM_UNIT_NOCLEAR" val="0"/>
  <p:tag name="KSO_WM_UNIT_VALUE" val="40"/>
  <p:tag name="KSO_WM_UNIT_HIGHLIGHT" val="0"/>
  <p:tag name="KSO_WM_UNIT_COMPATIBLE" val="0"/>
  <p:tag name="KSO_WM_UNIT_DIAGRAM_ISNUMVISUAL" val="0"/>
  <p:tag name="KSO_WM_UNIT_DIAGRAM_ISREFERUNIT" val="0"/>
  <p:tag name="KSO_WM_UNIT_TYPE" val="h_a"/>
  <p:tag name="KSO_WM_UNIT_INDEX" val="1_1"/>
  <p:tag name="KSO_WM_UNIT_ID" val="diagram20195052_1*h_a*1_1"/>
  <p:tag name="KSO_WM_TEMPLATE_CATEGORY" val="diagram"/>
  <p:tag name="KSO_WM_TEMPLATE_INDEX" val="20195052"/>
  <p:tag name="KSO_WM_UNIT_LAYERLEVEL" val="1_1"/>
  <p:tag name="KSO_WM_TAG_VERSION" val="1.0"/>
  <p:tag name="KSO_WM_BEAUTIFY_FLAG" val="#wm#"/>
</p:tagLst>
</file>

<file path=ppt/tags/tag1022.xml><?xml version="1.0" encoding="utf-8"?>
<p:tagLst xmlns:p="http://schemas.openxmlformats.org/presentationml/2006/main">
  <p:tag name="KSO_WM_UNIT_COLOR_SCHEME_SHAPE_ID" val="6"/>
  <p:tag name="KSO_WM_UNIT_COLOR_SCHEME_PARENT_PAGE" val="0_1"/>
  <p:tag name="KSO_WM_UNIT_ADJUSTLAYOUT_ID" val="6"/>
  <p:tag name="KSO_WM_UNIT_PRESET_TEXT" val="九号平衡车上手非常容易，稍加适应就能轻松操控。这种灵活得益于它配备的诸多精密传感器，不断捕捉身体的微小动作，并以每秒200次的速度动态平衡调整车辆姿态。几分钟上手，稍加练习就能熟练掌握。"/>
  <p:tag name="KSO_WM_UNIT_NOCLEAR" val="0"/>
  <p:tag name="KSO_WM_UNIT_VALUE" val="100"/>
  <p:tag name="KSO_WM_UNIT_HIGHLIGHT" val="0"/>
  <p:tag name="KSO_WM_UNIT_COMPATIBLE" val="0"/>
  <p:tag name="KSO_WM_UNIT_DIAGRAM_ISNUMVISUAL" val="0"/>
  <p:tag name="KSO_WM_UNIT_DIAGRAM_ISREFERUNIT" val="0"/>
  <p:tag name="KSO_WM_UNIT_TYPE" val="h_f"/>
  <p:tag name="KSO_WM_UNIT_INDEX" val="1_1"/>
  <p:tag name="KSO_WM_UNIT_ID" val="diagram20195052_1*h_f*1_1"/>
  <p:tag name="KSO_WM_TEMPLATE_CATEGORY" val="diagram"/>
  <p:tag name="KSO_WM_TEMPLATE_INDEX" val="20195052"/>
  <p:tag name="KSO_WM_UNIT_LAYERLEVEL" val="1_1"/>
  <p:tag name="KSO_WM_TAG_VERSION" val="1.0"/>
  <p:tag name="KSO_WM_BEAUTIFY_FLAG" val="#wm#"/>
</p:tagLst>
</file>

<file path=ppt/tags/tag1023.xml><?xml version="1.0" encoding="utf-8"?>
<p:tagLst xmlns:p="http://schemas.openxmlformats.org/presentationml/2006/main">
  <p:tag name="PA" val="v5.2.3"/>
  <p:tag name="KSO_WM_UNIT_VALUE" val="951*1691"/>
  <p:tag name="KSO_WM_UNIT_HIGHLIGHT" val="0"/>
  <p:tag name="KSO_WM_UNIT_COMPATIBLE" val="0"/>
  <p:tag name="KSO_WM_UNIT_DIAGRAM_ISNUMVISUAL" val="0"/>
  <p:tag name="KSO_WM_UNIT_DIAGRAM_ISREFERUNIT" val="0"/>
  <p:tag name="KSO_WM_UNIT_TYPE" val="d"/>
  <p:tag name="KSO_WM_UNIT_INDEX" val="3"/>
  <p:tag name="KSO_WM_UNIT_ID" val="diagram20195052_1*d*3"/>
  <p:tag name="KSO_WM_TEMPLATE_CATEGORY" val="diagram"/>
  <p:tag name="KSO_WM_TEMPLATE_INDEX" val="20195052"/>
  <p:tag name="KSO_WM_UNIT_SUPPORT_UNIT_TYPE" val="[]"/>
  <p:tag name="KSO_WM_UNIT_LAYERLEVEL" val="1"/>
  <p:tag name="KSO_WM_TAG_VERSION" val="1.0"/>
  <p:tag name="KSO_WM_BEAUTIFY_FLAG" val="#wm#"/>
</p:tagLst>
</file>

<file path=ppt/tags/tag1024.xml><?xml version="1.0" encoding="utf-8"?>
<p:tagLst xmlns:p="http://schemas.openxmlformats.org/presentationml/2006/main">
  <p:tag name="KSO_WM_BEAUTIFY_FLAG" val="#wm#"/>
  <p:tag name="KSO_WM_TEMPLATE_CATEGORY" val="diagram"/>
  <p:tag name="KSO_WM_TEMPLATE_INDEX" val="20195052"/>
  <p:tag name="KSO_WM_SLIDE_COLORSCHEME_VERSION" val="3.2"/>
  <p:tag name="KSO_WM_SLIDE_CONSTRAINT" val="%7b%22slideConstraint%22%3a%7b%22seriesAreas%22%3a%5b%5d%2c%22singleAreas%22%3a%5b%7b%22shapes%22%3a%5b25%5d%2c%22serialConstraintIndex%22%3a-1%2c%22areatextmark%22%3a0%2c%22pictureprocessmark%22%3a0%7d%2c%7b%22shapes%22%3a%5b26%5d%2c%22serialConstraintIndex%22%3a-1%2c%22areatextmark%22%3a0%2c%22pictureprocessmark%22%3a0%7d%2c%7b%22shapes%22%3a%5b24%5d%2c%22serialConstraintIndex%22%3a-1%2c%22areatextmark%22%3a0%2c%22pictureprocessmark%22%3a0%7d%5d%7d%7d"/>
  <p:tag name="KSO_WM_SLIDE_ID" val="diagram20195052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377.008*95.4835"/>
  <p:tag name="KSO_WM_SLIDE_POSITION" val="533.535*333.834"/>
  <p:tag name="KSO_WM_TAG_VERSION" val="1.0"/>
  <p:tag name="KSO_WM_SLIDE_LAYOUT" val="a_d_f_h"/>
  <p:tag name="KSO_WM_SLIDE_LAYOUT_CNT" val="1_3_1_1"/>
</p:tagLst>
</file>

<file path=ppt/tags/tag1025.xml><?xml version="1.0" encoding="utf-8"?>
<p:tagLst xmlns:p="http://schemas.openxmlformats.org/presentationml/2006/main">
  <p:tag name="KSO_WM_UNIT_COLOR_SCHEME_SHAPE_ID" val="1674"/>
  <p:tag name="KSO_WM_UNIT_COLOR_SCHEME_PARENT_PAGE" val="0_1"/>
  <p:tag name="KSO_WM_UNIT_ADJUSTLAYOUT_ID" val="1674"/>
  <p:tag name="KSO_WM_UNIT_HIGHLIGHT" val="0"/>
  <p:tag name="KSO_WM_UNIT_COMPATIBLE" val="0"/>
  <p:tag name="KSO_WM_UNIT_DIAGRAM_ISNUMVISUAL" val="0"/>
  <p:tag name="KSO_WM_UNIT_DIAGRAM_ISREFERUNIT" val="0"/>
  <p:tag name="KSO_WM_UNIT_TYPE" val="i"/>
  <p:tag name="KSO_WM_UNIT_INDEX" val="1"/>
  <p:tag name="KSO_WM_UNIT_ID" val="diagram20195052_1*i*1"/>
  <p:tag name="KSO_WM_TEMPLATE_CATEGORY" val="diagram"/>
  <p:tag name="KSO_WM_TEMPLATE_INDEX" val="20195052"/>
  <p:tag name="KSO_WM_UNIT_LAYERLEVEL" val="1"/>
  <p:tag name="KSO_WM_TAG_VERSION" val="1.0"/>
  <p:tag name="KSO_WM_BEAUTIFY_FLAG" val="#wm#"/>
</p:tagLst>
</file>

<file path=ppt/tags/tag1026.xml><?xml version="1.0" encoding="utf-8"?>
<p:tagLst xmlns:p="http://schemas.openxmlformats.org/presentationml/2006/main">
  <p:tag name="KSO_WM_UNIT_COLOR_SCHEME_SHAPE_ID" val="5"/>
  <p:tag name="KSO_WM_UNIT_COLOR_SCHEME_PARENT_PAGE" val="0_1"/>
  <p:tag name="KSO_WM_UNIT_DECOLORIZATION" val="1"/>
  <p:tag name="KSO_WM_UNIT_ADJUSTLAYOUT_ID" val="5"/>
  <p:tag name="KSO_WM_UNIT_HIGHLIGHT" val="0"/>
  <p:tag name="KSO_WM_UNIT_COMPATIBLE" val="0"/>
  <p:tag name="KSO_WM_UNIT_DIAGRAM_ISNUMVISUAL" val="0"/>
  <p:tag name="KSO_WM_UNIT_DIAGRAM_ISREFERUNIT" val="0"/>
  <p:tag name="KSO_WM_UNIT_TYPE" val="i"/>
  <p:tag name="KSO_WM_UNIT_INDEX" val="2"/>
  <p:tag name="KSO_WM_UNIT_ID" val="diagram20195052_1*i*2"/>
  <p:tag name="KSO_WM_TEMPLATE_CATEGORY" val="diagram"/>
  <p:tag name="KSO_WM_TEMPLATE_INDEX" val="20195052"/>
  <p:tag name="KSO_WM_UNIT_LAYERLEVEL" val="1"/>
  <p:tag name="KSO_WM_TAG_VERSION" val="1.0"/>
  <p:tag name="KSO_WM_BEAUTIFY_FLAG" val="#wm#"/>
</p:tagLst>
</file>

<file path=ppt/tags/tag1027.xml><?xml version="1.0" encoding="utf-8"?>
<p:tagLst xmlns:p="http://schemas.openxmlformats.org/presentationml/2006/main">
  <p:tag name="KSO_WM_UNIT_COLOR_SCHEME_SHAPE_ID" val="2"/>
  <p:tag name="KSO_WM_UNIT_COLOR_SCHEME_PARENT_PAGE" val="0_1"/>
  <p:tag name="KSO_WM_UNIT_ADJUSTLAYOUT_ID" val="2"/>
  <p:tag name="KSO_WM_UNIT_ISCONTENTSTITLE" val="0"/>
  <p:tag name="KSO_WM_UNIT_PRESET_TEXT" val="3分钟学会骑行"/>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195052_1*a*1"/>
  <p:tag name="KSO_WM_TEMPLATE_CATEGORY" val="diagram"/>
  <p:tag name="KSO_WM_TEMPLATE_INDEX" val="20195052"/>
  <p:tag name="KSO_WM_UNIT_LAYERLEVEL" val="1"/>
  <p:tag name="KSO_WM_TAG_VERSION" val="1.0"/>
  <p:tag name="KSO_WM_BEAUTIFY_FLAG" val="#wm#"/>
</p:tagLst>
</file>

<file path=ppt/tags/tag1028.xml><?xml version="1.0" encoding="utf-8"?>
<p:tagLst xmlns:p="http://schemas.openxmlformats.org/presentationml/2006/main">
  <p:tag name="KSO_WM_UNIT_COLOR_SCHEME_SHAPE_ID" val="4"/>
  <p:tag name="KSO_WM_UNIT_COLOR_SCHEME_PARENT_PAGE" val="0_1"/>
  <p:tag name="KSO_WM_UNIT_ADJUSTLAYOUT_ID" val="4"/>
  <p:tag name="KSO_WM_UNIT_ISCONTENTSTITLE" val="0"/>
  <p:tag name="KSO_WM_UNIT_PRESET_TEXT" val="几分钟上手，&#10;稍加练习就能熟练掌握。"/>
  <p:tag name="KSO_WM_UNIT_NOCLEAR" val="0"/>
  <p:tag name="KSO_WM_UNIT_VALUE" val="40"/>
  <p:tag name="KSO_WM_UNIT_HIGHLIGHT" val="0"/>
  <p:tag name="KSO_WM_UNIT_COMPATIBLE" val="0"/>
  <p:tag name="KSO_WM_UNIT_DIAGRAM_ISNUMVISUAL" val="0"/>
  <p:tag name="KSO_WM_UNIT_DIAGRAM_ISREFERUNIT" val="0"/>
  <p:tag name="KSO_WM_UNIT_TYPE" val="h_a"/>
  <p:tag name="KSO_WM_UNIT_INDEX" val="1_1"/>
  <p:tag name="KSO_WM_UNIT_ID" val="diagram20195052_1*h_a*1_1"/>
  <p:tag name="KSO_WM_TEMPLATE_CATEGORY" val="diagram"/>
  <p:tag name="KSO_WM_TEMPLATE_INDEX" val="20195052"/>
  <p:tag name="KSO_WM_UNIT_LAYERLEVEL" val="1_1"/>
  <p:tag name="KSO_WM_TAG_VERSION" val="1.0"/>
  <p:tag name="KSO_WM_BEAUTIFY_FLAG" val="#wm#"/>
</p:tagLst>
</file>

<file path=ppt/tags/tag1029.xml><?xml version="1.0" encoding="utf-8"?>
<p:tagLst xmlns:p="http://schemas.openxmlformats.org/presentationml/2006/main">
  <p:tag name="KSO_WM_UNIT_COLOR_SCHEME_SHAPE_ID" val="6"/>
  <p:tag name="KSO_WM_UNIT_COLOR_SCHEME_PARENT_PAGE" val="0_1"/>
  <p:tag name="KSO_WM_UNIT_ADJUSTLAYOUT_ID" val="6"/>
  <p:tag name="KSO_WM_UNIT_PRESET_TEXT" val="九号平衡车上手非常容易，稍加适应就能轻松操控。这种灵活得益于它配备的诸多精密传感器，不断捕捉身体的微小动作，并以每秒200次的速度动态平衡调整车辆姿态。几分钟上手，稍加练习就能熟练掌握。"/>
  <p:tag name="KSO_WM_UNIT_NOCLEAR" val="0"/>
  <p:tag name="KSO_WM_UNIT_VALUE" val="100"/>
  <p:tag name="KSO_WM_UNIT_HIGHLIGHT" val="0"/>
  <p:tag name="KSO_WM_UNIT_COMPATIBLE" val="0"/>
  <p:tag name="KSO_WM_UNIT_DIAGRAM_ISNUMVISUAL" val="0"/>
  <p:tag name="KSO_WM_UNIT_DIAGRAM_ISREFERUNIT" val="0"/>
  <p:tag name="KSO_WM_UNIT_TYPE" val="h_f"/>
  <p:tag name="KSO_WM_UNIT_INDEX" val="1_1"/>
  <p:tag name="KSO_WM_UNIT_ID" val="diagram20195052_1*h_f*1_1"/>
  <p:tag name="KSO_WM_TEMPLATE_CATEGORY" val="diagram"/>
  <p:tag name="KSO_WM_TEMPLATE_INDEX" val="20195052"/>
  <p:tag name="KSO_WM_UNIT_LAYERLEVEL" val="1_1"/>
  <p:tag name="KSO_WM_TAG_VERSION" val="1.0"/>
  <p:tag name="KSO_WM_BEAUTIFY_FLAG" val="#wm#"/>
</p:tagLst>
</file>

<file path=ppt/tags/tag103.xml><?xml version="1.0" encoding="utf-8"?>
<p:tagLst xmlns:p="http://schemas.openxmlformats.org/presentationml/2006/main">
  <p:tag name="KSO_WM_TEMPLATE_CATEGORY" val="diagram"/>
  <p:tag name="KSO_WM_TEMPLATE_INDEX" val="20187651"/>
  <p:tag name="KSO_WM_UNIT_TYPE" val="l_h_i"/>
  <p:tag name="KSO_WM_UNIT_INDEX" val="1_1_5"/>
  <p:tag name="KSO_WM_UNIT_ID" val="diagram20187651_5*l_h_i*1_1_5"/>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030.xml><?xml version="1.0" encoding="utf-8"?>
<p:tagLst xmlns:p="http://schemas.openxmlformats.org/presentationml/2006/main">
  <p:tag name="PA" val="v5.2.3"/>
  <p:tag name="KSO_WM_UNIT_VALUE" val="951*1691"/>
  <p:tag name="KSO_WM_UNIT_HIGHLIGHT" val="0"/>
  <p:tag name="KSO_WM_UNIT_COMPATIBLE" val="0"/>
  <p:tag name="KSO_WM_UNIT_DIAGRAM_ISNUMVISUAL" val="0"/>
  <p:tag name="KSO_WM_UNIT_DIAGRAM_ISREFERUNIT" val="0"/>
  <p:tag name="KSO_WM_UNIT_TYPE" val="d"/>
  <p:tag name="KSO_WM_UNIT_INDEX" val="3"/>
  <p:tag name="KSO_WM_UNIT_ID" val="diagram20195052_1*d*3"/>
  <p:tag name="KSO_WM_TEMPLATE_CATEGORY" val="diagram"/>
  <p:tag name="KSO_WM_TEMPLATE_INDEX" val="20195052"/>
  <p:tag name="KSO_WM_UNIT_SUPPORT_UNIT_TYPE" val="[]"/>
  <p:tag name="KSO_WM_UNIT_LAYERLEVEL" val="1"/>
  <p:tag name="KSO_WM_TAG_VERSION" val="1.0"/>
  <p:tag name="KSO_WM_BEAUTIFY_FLAG" val="#wm#"/>
</p:tagLst>
</file>

<file path=ppt/tags/tag1031.xml><?xml version="1.0" encoding="utf-8"?>
<p:tagLst xmlns:p="http://schemas.openxmlformats.org/presentationml/2006/main">
  <p:tag name="KSO_WM_BEAUTIFY_FLAG" val="#wm#"/>
  <p:tag name="KSO_WM_TEMPLATE_CATEGORY" val="diagram"/>
  <p:tag name="KSO_WM_TEMPLATE_INDEX" val="20195052"/>
  <p:tag name="KSO_WM_SLIDE_COLORSCHEME_VERSION" val="3.2"/>
  <p:tag name="KSO_WM_SLIDE_CONSTRAINT" val="%7b%22slideConstraint%22%3a%7b%22seriesAreas%22%3a%5b%5d%2c%22singleAreas%22%3a%5b%7b%22shapes%22%3a%5b25%5d%2c%22serialConstraintIndex%22%3a-1%2c%22areatextmark%22%3a0%2c%22pictureprocessmark%22%3a0%7d%2c%7b%22shapes%22%3a%5b26%5d%2c%22serialConstraintIndex%22%3a-1%2c%22areatextmark%22%3a0%2c%22pictureprocessmark%22%3a0%7d%2c%7b%22shapes%22%3a%5b24%5d%2c%22serialConstraintIndex%22%3a-1%2c%22areatextmark%22%3a0%2c%22pictureprocessmark%22%3a0%7d%5d%7d%7d"/>
  <p:tag name="KSO_WM_SLIDE_ID" val="diagram20195052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377.008*95.4835"/>
  <p:tag name="KSO_WM_SLIDE_POSITION" val="533.535*333.834"/>
  <p:tag name="KSO_WM_TAG_VERSION" val="1.0"/>
  <p:tag name="KSO_WM_SLIDE_LAYOUT" val="a_d_f_h"/>
  <p:tag name="KSO_WM_SLIDE_LAYOUT_CNT" val="1_3_1_1"/>
</p:tagLst>
</file>

<file path=ppt/tags/tag1032.xml><?xml version="1.0" encoding="utf-8"?>
<p:tagLst xmlns:p="http://schemas.openxmlformats.org/presentationml/2006/main">
  <p:tag name="KSO_WM_UNIT_COLOR_SCHEME_SHAPE_ID" val="1674"/>
  <p:tag name="KSO_WM_UNIT_COLOR_SCHEME_PARENT_PAGE" val="0_1"/>
  <p:tag name="KSO_WM_UNIT_ADJUSTLAYOUT_ID" val="1674"/>
  <p:tag name="KSO_WM_UNIT_HIGHLIGHT" val="0"/>
  <p:tag name="KSO_WM_UNIT_COMPATIBLE" val="0"/>
  <p:tag name="KSO_WM_UNIT_DIAGRAM_ISNUMVISUAL" val="0"/>
  <p:tag name="KSO_WM_UNIT_DIAGRAM_ISREFERUNIT" val="0"/>
  <p:tag name="KSO_WM_UNIT_TYPE" val="i"/>
  <p:tag name="KSO_WM_UNIT_INDEX" val="1"/>
  <p:tag name="KSO_WM_UNIT_ID" val="diagram20195052_1*i*1"/>
  <p:tag name="KSO_WM_TEMPLATE_CATEGORY" val="diagram"/>
  <p:tag name="KSO_WM_TEMPLATE_INDEX" val="20195052"/>
  <p:tag name="KSO_WM_UNIT_LAYERLEVEL" val="1"/>
  <p:tag name="KSO_WM_TAG_VERSION" val="1.0"/>
  <p:tag name="KSO_WM_BEAUTIFY_FLAG" val="#wm#"/>
</p:tagLst>
</file>

<file path=ppt/tags/tag1033.xml><?xml version="1.0" encoding="utf-8"?>
<p:tagLst xmlns:p="http://schemas.openxmlformats.org/presentationml/2006/main">
  <p:tag name="KSO_WM_UNIT_COLOR_SCHEME_SHAPE_ID" val="5"/>
  <p:tag name="KSO_WM_UNIT_COLOR_SCHEME_PARENT_PAGE" val="0_1"/>
  <p:tag name="KSO_WM_UNIT_DECOLORIZATION" val="1"/>
  <p:tag name="KSO_WM_UNIT_ADJUSTLAYOUT_ID" val="5"/>
  <p:tag name="KSO_WM_UNIT_HIGHLIGHT" val="0"/>
  <p:tag name="KSO_WM_UNIT_COMPATIBLE" val="0"/>
  <p:tag name="KSO_WM_UNIT_DIAGRAM_ISNUMVISUAL" val="0"/>
  <p:tag name="KSO_WM_UNIT_DIAGRAM_ISREFERUNIT" val="0"/>
  <p:tag name="KSO_WM_UNIT_TYPE" val="i"/>
  <p:tag name="KSO_WM_UNIT_INDEX" val="2"/>
  <p:tag name="KSO_WM_UNIT_ID" val="diagram20195052_1*i*2"/>
  <p:tag name="KSO_WM_TEMPLATE_CATEGORY" val="diagram"/>
  <p:tag name="KSO_WM_TEMPLATE_INDEX" val="20195052"/>
  <p:tag name="KSO_WM_UNIT_LAYERLEVEL" val="1"/>
  <p:tag name="KSO_WM_TAG_VERSION" val="1.0"/>
  <p:tag name="KSO_WM_BEAUTIFY_FLAG" val="#wm#"/>
</p:tagLst>
</file>

<file path=ppt/tags/tag1034.xml><?xml version="1.0" encoding="utf-8"?>
<p:tagLst xmlns:p="http://schemas.openxmlformats.org/presentationml/2006/main">
  <p:tag name="KSO_WM_UNIT_COLOR_SCHEME_SHAPE_ID" val="2"/>
  <p:tag name="KSO_WM_UNIT_COLOR_SCHEME_PARENT_PAGE" val="0_1"/>
  <p:tag name="KSO_WM_UNIT_ADJUSTLAYOUT_ID" val="2"/>
  <p:tag name="KSO_WM_UNIT_ISCONTENTSTITLE" val="0"/>
  <p:tag name="KSO_WM_UNIT_PRESET_TEXT" val="3分钟学会骑行"/>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195052_1*a*1"/>
  <p:tag name="KSO_WM_TEMPLATE_CATEGORY" val="diagram"/>
  <p:tag name="KSO_WM_TEMPLATE_INDEX" val="20195052"/>
  <p:tag name="KSO_WM_UNIT_LAYERLEVEL" val="1"/>
  <p:tag name="KSO_WM_TAG_VERSION" val="1.0"/>
  <p:tag name="KSO_WM_BEAUTIFY_FLAG" val="#wm#"/>
</p:tagLst>
</file>

<file path=ppt/tags/tag1035.xml><?xml version="1.0" encoding="utf-8"?>
<p:tagLst xmlns:p="http://schemas.openxmlformats.org/presentationml/2006/main">
  <p:tag name="KSO_WM_UNIT_COLOR_SCHEME_SHAPE_ID" val="4"/>
  <p:tag name="KSO_WM_UNIT_COLOR_SCHEME_PARENT_PAGE" val="0_1"/>
  <p:tag name="KSO_WM_UNIT_ADJUSTLAYOUT_ID" val="4"/>
  <p:tag name="KSO_WM_UNIT_ISCONTENTSTITLE" val="0"/>
  <p:tag name="KSO_WM_UNIT_PRESET_TEXT" val="几分钟上手，&#10;稍加练习就能熟练掌握。"/>
  <p:tag name="KSO_WM_UNIT_NOCLEAR" val="0"/>
  <p:tag name="KSO_WM_UNIT_VALUE" val="40"/>
  <p:tag name="KSO_WM_UNIT_HIGHLIGHT" val="0"/>
  <p:tag name="KSO_WM_UNIT_COMPATIBLE" val="0"/>
  <p:tag name="KSO_WM_UNIT_DIAGRAM_ISNUMVISUAL" val="0"/>
  <p:tag name="KSO_WM_UNIT_DIAGRAM_ISREFERUNIT" val="0"/>
  <p:tag name="KSO_WM_UNIT_TYPE" val="h_a"/>
  <p:tag name="KSO_WM_UNIT_INDEX" val="1_1"/>
  <p:tag name="KSO_WM_UNIT_ID" val="diagram20195052_1*h_a*1_1"/>
  <p:tag name="KSO_WM_TEMPLATE_CATEGORY" val="diagram"/>
  <p:tag name="KSO_WM_TEMPLATE_INDEX" val="20195052"/>
  <p:tag name="KSO_WM_UNIT_LAYERLEVEL" val="1_1"/>
  <p:tag name="KSO_WM_TAG_VERSION" val="1.0"/>
  <p:tag name="KSO_WM_BEAUTIFY_FLAG" val="#wm#"/>
</p:tagLst>
</file>

<file path=ppt/tags/tag1036.xml><?xml version="1.0" encoding="utf-8"?>
<p:tagLst xmlns:p="http://schemas.openxmlformats.org/presentationml/2006/main">
  <p:tag name="KSO_WM_UNIT_COLOR_SCHEME_SHAPE_ID" val="6"/>
  <p:tag name="KSO_WM_UNIT_COLOR_SCHEME_PARENT_PAGE" val="0_1"/>
  <p:tag name="KSO_WM_UNIT_ADJUSTLAYOUT_ID" val="6"/>
  <p:tag name="KSO_WM_UNIT_PRESET_TEXT" val="九号平衡车上手非常容易，稍加适应就能轻松操控。这种灵活得益于它配备的诸多精密传感器，不断捕捉身体的微小动作，并以每秒200次的速度动态平衡调整车辆姿态。几分钟上手，稍加练习就能熟练掌握。"/>
  <p:tag name="KSO_WM_UNIT_NOCLEAR" val="0"/>
  <p:tag name="KSO_WM_UNIT_VALUE" val="100"/>
  <p:tag name="KSO_WM_UNIT_HIGHLIGHT" val="0"/>
  <p:tag name="KSO_WM_UNIT_COMPATIBLE" val="0"/>
  <p:tag name="KSO_WM_UNIT_DIAGRAM_ISNUMVISUAL" val="0"/>
  <p:tag name="KSO_WM_UNIT_DIAGRAM_ISREFERUNIT" val="0"/>
  <p:tag name="KSO_WM_UNIT_TYPE" val="h_f"/>
  <p:tag name="KSO_WM_UNIT_INDEX" val="1_1"/>
  <p:tag name="KSO_WM_UNIT_ID" val="diagram20195052_1*h_f*1_1"/>
  <p:tag name="KSO_WM_TEMPLATE_CATEGORY" val="diagram"/>
  <p:tag name="KSO_WM_TEMPLATE_INDEX" val="20195052"/>
  <p:tag name="KSO_WM_UNIT_LAYERLEVEL" val="1_1"/>
  <p:tag name="KSO_WM_TAG_VERSION" val="1.0"/>
  <p:tag name="KSO_WM_BEAUTIFY_FLAG" val="#wm#"/>
</p:tagLst>
</file>

<file path=ppt/tags/tag1037.xml><?xml version="1.0" encoding="utf-8"?>
<p:tagLst xmlns:p="http://schemas.openxmlformats.org/presentationml/2006/main">
  <p:tag name="PA" val="v5.2.3"/>
  <p:tag name="KSO_WM_UNIT_VALUE" val="951*1691"/>
  <p:tag name="KSO_WM_UNIT_HIGHLIGHT" val="0"/>
  <p:tag name="KSO_WM_UNIT_COMPATIBLE" val="0"/>
  <p:tag name="KSO_WM_UNIT_DIAGRAM_ISNUMVISUAL" val="0"/>
  <p:tag name="KSO_WM_UNIT_DIAGRAM_ISREFERUNIT" val="0"/>
  <p:tag name="KSO_WM_UNIT_TYPE" val="d"/>
  <p:tag name="KSO_WM_UNIT_INDEX" val="3"/>
  <p:tag name="KSO_WM_UNIT_ID" val="diagram20195052_1*d*3"/>
  <p:tag name="KSO_WM_TEMPLATE_CATEGORY" val="diagram"/>
  <p:tag name="KSO_WM_TEMPLATE_INDEX" val="20195052"/>
  <p:tag name="KSO_WM_UNIT_SUPPORT_UNIT_TYPE" val="[]"/>
  <p:tag name="KSO_WM_UNIT_LAYERLEVEL" val="1"/>
  <p:tag name="KSO_WM_TAG_VERSION" val="1.0"/>
  <p:tag name="KSO_WM_BEAUTIFY_FLAG" val="#wm#"/>
</p:tagLst>
</file>

<file path=ppt/tags/tag1038.xml><?xml version="1.0" encoding="utf-8"?>
<p:tagLst xmlns:p="http://schemas.openxmlformats.org/presentationml/2006/main">
  <p:tag name="KSO_WM_BEAUTIFY_FLAG" val="#wm#"/>
  <p:tag name="KSO_WM_TEMPLATE_CATEGORY" val="diagram"/>
  <p:tag name="KSO_WM_TEMPLATE_INDEX" val="20195052"/>
  <p:tag name="KSO_WM_SLIDE_COLORSCHEME_VERSION" val="3.2"/>
  <p:tag name="KSO_WM_SLIDE_CONSTRAINT" val="%7b%22slideConstraint%22%3a%7b%22seriesAreas%22%3a%5b%5d%2c%22singleAreas%22%3a%5b%7b%22shapes%22%3a%5b25%5d%2c%22serialConstraintIndex%22%3a-1%2c%22areatextmark%22%3a0%2c%22pictureprocessmark%22%3a0%7d%2c%7b%22shapes%22%3a%5b26%5d%2c%22serialConstraintIndex%22%3a-1%2c%22areatextmark%22%3a0%2c%22pictureprocessmark%22%3a0%7d%2c%7b%22shapes%22%3a%5b24%5d%2c%22serialConstraintIndex%22%3a-1%2c%22areatextmark%22%3a0%2c%22pictureprocessmark%22%3a0%7d%5d%7d%7d"/>
  <p:tag name="KSO_WM_SLIDE_ID" val="diagram20195052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377.008*95.4835"/>
  <p:tag name="KSO_WM_SLIDE_POSITION" val="533.535*333.834"/>
  <p:tag name="KSO_WM_TAG_VERSION" val="1.0"/>
  <p:tag name="KSO_WM_SLIDE_LAYOUT" val="a_d_f_h"/>
  <p:tag name="KSO_WM_SLIDE_LAYOUT_CNT" val="1_3_1_1"/>
</p:tagLst>
</file>

<file path=ppt/tags/tag103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a*1"/>
  <p:tag name="KSO_WM_TEMPLATE_CATEGORY" val="diagram"/>
  <p:tag name="KSO_WM_TEMPLATE_INDEX" val="20198943"/>
  <p:tag name="KSO_WM_UNIT_LAYERLEVEL" val="1"/>
  <p:tag name="KSO_WM_TAG_VERSION" val="1.0"/>
  <p:tag name="KSO_WM_BEAUTIFY_FLAG" val="#wm#"/>
  <p:tag name="KSO_WM_UNIT_VALUE" val="4"/>
  <p:tag name="KSO_WM_UNIT_TYPE" val="a"/>
  <p:tag name="KSO_WM_UNIT_INDEX" val="1"/>
  <p:tag name="KSO_WM_UNIT_PRESET_TEXT" val="盈利模式"/>
  <p:tag name="KSO_WM_UNIT_TEXT_FILL_FORE_SCHEMECOLOR_INDEX" val="13"/>
  <p:tag name="KSO_WM_UNIT_TEXT_FILL_TYPE" val="1"/>
  <p:tag name="KSO_WM_UNIT_USESOURCEFORMAT_APPLY" val="1"/>
</p:tagLst>
</file>

<file path=ppt/tags/tag104.xml><?xml version="1.0" encoding="utf-8"?>
<p:tagLst xmlns:p="http://schemas.openxmlformats.org/presentationml/2006/main">
  <p:tag name="KSO_WM_TEMPLATE_CATEGORY" val="diagram"/>
  <p:tag name="KSO_WM_TEMPLATE_INDEX" val="20187651"/>
  <p:tag name="KSO_WM_UNIT_TYPE" val="l_h_i"/>
  <p:tag name="KSO_WM_UNIT_INDEX" val="1_1_4"/>
  <p:tag name="KSO_WM_UNIT_ID" val="diagram20187651_5*l_h_i*1_1_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0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1"/>
  <p:tag name="KSO_WM_TEMPLATE_CATEGORY" val="diagram"/>
  <p:tag name="KSO_WM_TEMPLATE_INDEX" val="20198943"/>
  <p:tag name="KSO_WM_UNIT_LAYERLEVEL" val="1"/>
  <p:tag name="KSO_WM_TAG_VERSION" val="1.0"/>
  <p:tag name="KSO_WM_BEAUTIFY_FLAG" val="#wm#"/>
  <p:tag name="KSO_WM_UNIT_TYPE" val="i"/>
  <p:tag name="KSO_WM_UNIT_INDEX" val="1"/>
  <p:tag name="KSO_WM_UNIT_FILL_FORE_SCHEMECOLOR_INDEX" val="6"/>
  <p:tag name="KSO_WM_UNIT_FILL_TYPE" val="1"/>
  <p:tag name="KSO_WM_UNIT_USESOURCEFORMAT_APPLY" val="1"/>
</p:tagLst>
</file>

<file path=ppt/tags/tag10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2"/>
  <p:tag name="KSO_WM_TEMPLATE_CATEGORY" val="diagram"/>
  <p:tag name="KSO_WM_TEMPLATE_INDEX" val="20198943"/>
  <p:tag name="KSO_WM_UNIT_LAYERLEVEL" val="1"/>
  <p:tag name="KSO_WM_TAG_VERSION" val="1.0"/>
  <p:tag name="KSO_WM_BEAUTIFY_FLAG" val="#wm#"/>
  <p:tag name="KSO_WM_UNIT_TYPE" val="i"/>
  <p:tag name="KSO_WM_UNIT_INDEX" val="2"/>
  <p:tag name="KSO_WM_UNIT_FILL_FORE_SCHEMECOLOR_INDEX" val="9"/>
  <p:tag name="KSO_WM_UNIT_FILL_TYPE" val="1"/>
  <p:tag name="KSO_WM_UNIT_USESOURCEFORMAT_APPLY" val="1"/>
</p:tagLst>
</file>

<file path=ppt/tags/tag10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3"/>
  <p:tag name="KSO_WM_TEMPLATE_CATEGORY" val="diagram"/>
  <p:tag name="KSO_WM_TEMPLATE_INDEX" val="20198943"/>
  <p:tag name="KSO_WM_UNIT_LAYERLEVEL" val="1"/>
  <p:tag name="KSO_WM_TAG_VERSION" val="1.0"/>
  <p:tag name="KSO_WM_BEAUTIFY_FLAG" val="#wm#"/>
  <p:tag name="KSO_WM_UNIT_TYPE" val="i"/>
  <p:tag name="KSO_WM_UNIT_INDEX" val="3"/>
  <p:tag name="KSO_WM_UNIT_FILL_FORE_SCHEMECOLOR_INDEX" val="14"/>
  <p:tag name="KSO_WM_UNIT_FILL_TYPE" val="1"/>
  <p:tag name="KSO_WM_UNIT_USESOURCEFORMAT_APPLY" val="1"/>
</p:tagLst>
</file>

<file path=ppt/tags/tag10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4"/>
  <p:tag name="KSO_WM_TEMPLATE_CATEGORY" val="diagram"/>
  <p:tag name="KSO_WM_TEMPLATE_INDEX" val="20198943"/>
  <p:tag name="KSO_WM_UNIT_LAYERLEVEL" val="1"/>
  <p:tag name="KSO_WM_TAG_VERSION" val="1.0"/>
  <p:tag name="KSO_WM_BEAUTIFY_FLAG" val="#wm#"/>
  <p:tag name="KSO_WM_UNIT_TYPE" val="i"/>
  <p:tag name="KSO_WM_UNIT_INDEX" val="4"/>
  <p:tag name="KSO_WM_UNIT_FILL_FORE_SCHEMECOLOR_INDEX" val="14"/>
  <p:tag name="KSO_WM_UNIT_FILL_TYPE" val="1"/>
  <p:tag name="KSO_WM_UNIT_USESOURCEFORMAT_APPLY" val="1"/>
</p:tagLst>
</file>

<file path=ppt/tags/tag10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5"/>
  <p:tag name="KSO_WM_TEMPLATE_CATEGORY" val="diagram"/>
  <p:tag name="KSO_WM_TEMPLATE_INDEX" val="20198943"/>
  <p:tag name="KSO_WM_UNIT_LAYERLEVEL" val="1"/>
  <p:tag name="KSO_WM_TAG_VERSION" val="1.0"/>
  <p:tag name="KSO_WM_BEAUTIFY_FLAG" val="#wm#"/>
  <p:tag name="KSO_WM_UNIT_TYPE" val="i"/>
  <p:tag name="KSO_WM_UNIT_INDEX" val="5"/>
  <p:tag name="KSO_WM_UNIT_FILL_FORE_SCHEMECOLOR_INDEX" val="14"/>
  <p:tag name="KSO_WM_UNIT_FILL_TYPE" val="1"/>
  <p:tag name="KSO_WM_UNIT_USESOURCEFORMAT_APPLY" val="1"/>
</p:tagLst>
</file>

<file path=ppt/tags/tag104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1_3"/>
  <p:tag name="KSO_WM_TEMPLATE_CATEGORY" val="diagram"/>
  <p:tag name="KSO_WM_TEMPLATE_INDEX" val="20198943"/>
  <p:tag name="KSO_WM_UNIT_LAYERLEVEL" val="1_1_1"/>
  <p:tag name="KSO_WM_TAG_VERSION" val="1.0"/>
  <p:tag name="KSO_WM_BEAUTIFY_FLAG" val="#wm#"/>
  <p:tag name="KSO_WM_UNIT_TYPE" val="l_h_i"/>
  <p:tag name="KSO_WM_UNIT_INDEX" val="1_1_3"/>
  <p:tag name="KSO_WM_UNIT_LINE_FORE_SCHEMECOLOR_INDEX" val="6"/>
  <p:tag name="KSO_WM_UNIT_LINE_FILL_TYPE" val="2"/>
  <p:tag name="KSO_WM_UNIT_USESOURCEFORMAT_APPLY" val="1"/>
</p:tagLst>
</file>

<file path=ppt/tags/tag104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1_2"/>
  <p:tag name="KSO_WM_TEMPLATE_CATEGORY" val="diagram"/>
  <p:tag name="KSO_WM_TEMPLATE_INDEX" val="20198943"/>
  <p:tag name="KSO_WM_UNIT_LAYERLEVEL" val="1_1_1"/>
  <p:tag name="KSO_WM_TAG_VERSION" val="1.0"/>
  <p:tag name="KSO_WM_BEAUTIFY_FLAG" val="#wm#"/>
  <p:tag name="KSO_WM_UNIT_TYPE" val="l_h_i"/>
  <p:tag name="KSO_WM_UNIT_INDEX" val="1_1_2"/>
  <p:tag name="KSO_WM_UNIT_FILL_FORE_SCHEMECOLOR_INDEX" val="6"/>
  <p:tag name="KSO_WM_UNIT_FILL_TYPE" val="1"/>
  <p:tag name="KSO_WM_UNIT_USESOURCEFORMAT_APPLY" val="1"/>
</p:tagLst>
</file>

<file path=ppt/tags/tag1047.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a*1_1_1"/>
  <p:tag name="KSO_WM_TEMPLATE_CATEGORY" val="diagram"/>
  <p:tag name="KSO_WM_TEMPLATE_INDEX" val="20198943"/>
  <p:tag name="KSO_WM_UNIT_LAYERLEVEL" val="1_1_1"/>
  <p:tag name="KSO_WM_TAG_VERSION" val="1.0"/>
  <p:tag name="KSO_WM_BEAUTIFY_FLAG" val="#wm#"/>
  <p:tag name="KSO_WM_UNIT_TYPE" val="l_h_a"/>
  <p:tag name="KSO_WM_UNIT_INDEX" val="1_1_1"/>
  <p:tag name="KSO_WM_UNIT_PRESET_TEXT" val="添加标题"/>
  <p:tag name="KSO_WM_UNIT_VALUE" val="7"/>
  <p:tag name="KSO_WM_UNIT_TEXT_FILL_FORE_SCHEMECOLOR_INDEX" val="6"/>
  <p:tag name="KSO_WM_UNIT_TEXT_FILL_TYPE" val="1"/>
  <p:tag name="KSO_WM_UNIT_USESOURCEFORMAT_APPLY" val="1"/>
</p:tagLst>
</file>

<file path=ppt/tags/tag1048.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f*1_1_1"/>
  <p:tag name="KSO_WM_TEMPLATE_CATEGORY" val="diagram"/>
  <p:tag name="KSO_WM_TEMPLATE_INDEX" val="20198943"/>
  <p:tag name="KSO_WM_UNIT_LAYERLEVEL" val="1_1_1"/>
  <p:tag name="KSO_WM_TAG_VERSION" val="1.0"/>
  <p:tag name="KSO_WM_BEAUTIFY_FLAG" val="#wm#"/>
  <p:tag name="KSO_WM_UNIT_TYPE" val="l_h_f"/>
  <p:tag name="KSO_WM_UNIT_INDEX" val="1_1_1"/>
  <p:tag name="KSO_WM_UNIT_PRESET_TEXT" val="单击此处添加文本"/>
  <p:tag name="KSO_WM_UNIT_VALUE" val="33"/>
  <p:tag name="KSO_WM_UNIT_TEXT_FILL_FORE_SCHEMECOLOR_INDEX" val="13"/>
  <p:tag name="KSO_WM_UNIT_TEXT_FILL_TYPE" val="1"/>
  <p:tag name="KSO_WM_UNIT_USESOURCEFORMAT_APPLY" val="1"/>
</p:tagLst>
</file>

<file path=ppt/tags/tag104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2_1"/>
  <p:tag name="KSO_WM_TEMPLATE_CATEGORY" val="diagram"/>
  <p:tag name="KSO_WM_TEMPLATE_INDEX" val="20198943"/>
  <p:tag name="KSO_WM_UNIT_LAYERLEVEL" val="1_1_1"/>
  <p:tag name="KSO_WM_TAG_VERSION" val="1.0"/>
  <p:tag name="KSO_WM_BEAUTIFY_FLAG" val="#wm#"/>
  <p:tag name="KSO_WM_UNIT_TYPE" val="l_h_i"/>
  <p:tag name="KSO_WM_UNIT_INDEX" val="1_2_1"/>
  <p:tag name="KSO_WM_UNIT_LINE_FORE_SCHEMECOLOR_INDEX" val="7"/>
  <p:tag name="KSO_WM_UNIT_LINE_FILL_TYPE" val="2"/>
  <p:tag name="KSO_WM_UNIT_USESOURCEFORMAT_APPLY" val="1"/>
</p:tagLst>
</file>

<file path=ppt/tags/tag105.xml><?xml version="1.0" encoding="utf-8"?>
<p:tagLst xmlns:p="http://schemas.openxmlformats.org/presentationml/2006/main">
  <p:tag name="KSO_WM_TEMPLATE_CATEGORY" val="diagram"/>
  <p:tag name="KSO_WM_TEMPLATE_INDEX" val="20187651"/>
  <p:tag name="KSO_WM_UNIT_TYPE" val="l_h_i"/>
  <p:tag name="KSO_WM_UNIT_INDEX" val="1_1_3"/>
  <p:tag name="KSO_WM_UNIT_ID" val="diagram20187651_5*l_h_i*1_1_3"/>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05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2_2"/>
  <p:tag name="KSO_WM_TEMPLATE_CATEGORY" val="diagram"/>
  <p:tag name="KSO_WM_TEMPLATE_INDEX" val="20198943"/>
  <p:tag name="KSO_WM_UNIT_LAYERLEVEL" val="1_1_1"/>
  <p:tag name="KSO_WM_TAG_VERSION" val="1.0"/>
  <p:tag name="KSO_WM_BEAUTIFY_FLAG" val="#wm#"/>
  <p:tag name="KSO_WM_UNIT_TYPE" val="l_h_i"/>
  <p:tag name="KSO_WM_UNIT_INDEX" val="1_2_2"/>
  <p:tag name="KSO_WM_UNIT_FILL_FORE_SCHEMECOLOR_INDEX" val="7"/>
  <p:tag name="KSO_WM_UNIT_FILL_TYPE" val="1"/>
  <p:tag name="KSO_WM_UNIT_USESOURCEFORMAT_APPLY" val="1"/>
</p:tagLst>
</file>

<file path=ppt/tags/tag1051.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a*1_2_1"/>
  <p:tag name="KSO_WM_TEMPLATE_CATEGORY" val="diagram"/>
  <p:tag name="KSO_WM_TEMPLATE_INDEX" val="20198943"/>
  <p:tag name="KSO_WM_UNIT_LAYERLEVEL" val="1_1_1"/>
  <p:tag name="KSO_WM_TAG_VERSION" val="1.0"/>
  <p:tag name="KSO_WM_BEAUTIFY_FLAG" val="#wm#"/>
  <p:tag name="KSO_WM_UNIT_TYPE" val="l_h_a"/>
  <p:tag name="KSO_WM_UNIT_INDEX" val="1_2_1"/>
  <p:tag name="KSO_WM_UNIT_PRESET_TEXT" val="添加标题"/>
  <p:tag name="KSO_WM_UNIT_VALUE" val="7"/>
  <p:tag name="KSO_WM_UNIT_TEXT_FILL_FORE_SCHEMECOLOR_INDEX" val="7"/>
  <p:tag name="KSO_WM_UNIT_TEXT_FILL_TYPE" val="1"/>
  <p:tag name="KSO_WM_UNIT_USESOURCEFORMAT_APPLY" val="1"/>
</p:tagLst>
</file>

<file path=ppt/tags/tag1052.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f*1_2_1"/>
  <p:tag name="KSO_WM_TEMPLATE_CATEGORY" val="diagram"/>
  <p:tag name="KSO_WM_TEMPLATE_INDEX" val="20198943"/>
  <p:tag name="KSO_WM_UNIT_LAYERLEVEL" val="1_1_1"/>
  <p:tag name="KSO_WM_TAG_VERSION" val="1.0"/>
  <p:tag name="KSO_WM_BEAUTIFY_FLAG" val="#wm#"/>
  <p:tag name="KSO_WM_UNIT_TYPE" val="l_h_f"/>
  <p:tag name="KSO_WM_UNIT_INDEX" val="1_2_1"/>
  <p:tag name="KSO_WM_UNIT_PRESET_TEXT" val="单击此处添加文本"/>
  <p:tag name="KSO_WM_UNIT_VALUE" val="33"/>
  <p:tag name="KSO_WM_UNIT_TEXT_FILL_FORE_SCHEMECOLOR_INDEX" val="13"/>
  <p:tag name="KSO_WM_UNIT_TEXT_FILL_TYPE" val="1"/>
  <p:tag name="KSO_WM_UNIT_USESOURCEFORMAT_APPLY" val="1"/>
</p:tagLst>
</file>

<file path=ppt/tags/tag105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3_1"/>
  <p:tag name="KSO_WM_TEMPLATE_CATEGORY" val="diagram"/>
  <p:tag name="KSO_WM_TEMPLATE_INDEX" val="20198943"/>
  <p:tag name="KSO_WM_UNIT_LAYERLEVEL" val="1_1_1"/>
  <p:tag name="KSO_WM_TAG_VERSION" val="1.0"/>
  <p:tag name="KSO_WM_BEAUTIFY_FLAG" val="#wm#"/>
  <p:tag name="KSO_WM_UNIT_TYPE" val="l_h_i"/>
  <p:tag name="KSO_WM_UNIT_INDEX" val="1_3_1"/>
  <p:tag name="KSO_WM_UNIT_LINE_FORE_SCHEMECOLOR_INDEX" val="9"/>
  <p:tag name="KSO_WM_UNIT_LINE_FILL_TYPE" val="2"/>
  <p:tag name="KSO_WM_UNIT_USESOURCEFORMAT_APPLY" val="1"/>
</p:tagLst>
</file>

<file path=ppt/tags/tag105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3_2"/>
  <p:tag name="KSO_WM_TEMPLATE_CATEGORY" val="diagram"/>
  <p:tag name="KSO_WM_TEMPLATE_INDEX" val="20198943"/>
  <p:tag name="KSO_WM_UNIT_LAYERLEVEL" val="1_1_1"/>
  <p:tag name="KSO_WM_TAG_VERSION" val="1.0"/>
  <p:tag name="KSO_WM_BEAUTIFY_FLAG" val="#wm#"/>
  <p:tag name="KSO_WM_UNIT_TYPE" val="l_h_i"/>
  <p:tag name="KSO_WM_UNIT_INDEX" val="1_3_2"/>
  <p:tag name="KSO_WM_UNIT_FILL_FORE_SCHEMECOLOR_INDEX" val="9"/>
  <p:tag name="KSO_WM_UNIT_FILL_TYPE" val="1"/>
  <p:tag name="KSO_WM_UNIT_USESOURCEFORMAT_APPLY" val="1"/>
</p:tagLst>
</file>

<file path=ppt/tags/tag1055.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a*1_3_1"/>
  <p:tag name="KSO_WM_TEMPLATE_CATEGORY" val="diagram"/>
  <p:tag name="KSO_WM_TEMPLATE_INDEX" val="20198943"/>
  <p:tag name="KSO_WM_UNIT_LAYERLEVEL" val="1_1_1"/>
  <p:tag name="KSO_WM_TAG_VERSION" val="1.0"/>
  <p:tag name="KSO_WM_BEAUTIFY_FLAG" val="#wm#"/>
  <p:tag name="KSO_WM_UNIT_TYPE" val="l_h_a"/>
  <p:tag name="KSO_WM_UNIT_INDEX" val="1_3_1"/>
  <p:tag name="KSO_WM_UNIT_PRESET_TEXT" val="添加标题"/>
  <p:tag name="KSO_WM_UNIT_VALUE" val="7"/>
  <p:tag name="KSO_WM_UNIT_TEXT_FILL_FORE_SCHEMECOLOR_INDEX" val="9"/>
  <p:tag name="KSO_WM_UNIT_TEXT_FILL_TYPE" val="1"/>
  <p:tag name="KSO_WM_UNIT_USESOURCEFORMAT_APPLY" val="1"/>
</p:tagLst>
</file>

<file path=ppt/tags/tag1056.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f*1_3_1"/>
  <p:tag name="KSO_WM_TEMPLATE_CATEGORY" val="diagram"/>
  <p:tag name="KSO_WM_TEMPLATE_INDEX" val="20198943"/>
  <p:tag name="KSO_WM_UNIT_LAYERLEVEL" val="1_1_1"/>
  <p:tag name="KSO_WM_TAG_VERSION" val="1.0"/>
  <p:tag name="KSO_WM_BEAUTIFY_FLAG" val="#wm#"/>
  <p:tag name="KSO_WM_UNIT_TYPE" val="l_h_f"/>
  <p:tag name="KSO_WM_UNIT_INDEX" val="1_3_1"/>
  <p:tag name="KSO_WM_UNIT_PRESET_TEXT" val="单击此处添加文本"/>
  <p:tag name="KSO_WM_UNIT_VALUE" val="33"/>
  <p:tag name="KSO_WM_UNIT_TEXT_FILL_FORE_SCHEMECOLOR_INDEX" val="13"/>
  <p:tag name="KSO_WM_UNIT_TEXT_FILL_TYPE" val="1"/>
  <p:tag name="KSO_WM_UNIT_USESOURCEFORMAT_APPLY" val="1"/>
</p:tagLst>
</file>

<file path=ppt/tags/tag1057.xml><?xml version="1.0" encoding="utf-8"?>
<p:tagLst xmlns:p="http://schemas.openxmlformats.org/presentationml/2006/main">
  <p:tag name="KSO_WM_BEAUTIFY_FLAG" val="#wm#"/>
  <p:tag name="KSO_WM_TEMPLATE_CATEGORY" val="diagram"/>
  <p:tag name="KSO_WM_TEMPLATE_INDEX" val="20198943"/>
  <p:tag name="KSO_WM_SLIDE_ID" val="diagram20198943_2"/>
  <p:tag name="KSO_WM_TEMPLATE_SUBCATEGORY" val="0"/>
  <p:tag name="KSO_WM_SLIDE_TYPE" val="text"/>
  <p:tag name="KSO_WM_SLIDE_SUBTYPE" val="pureTxt"/>
  <p:tag name="KSO_WM_SLIDE_ITEM_CNT" val="3"/>
  <p:tag name="KSO_WM_SLIDE_INDEX" val="2"/>
  <p:tag name="KSO_WM_SLIDE_SIZE" val="615.5*237.137"/>
  <p:tag name="KSO_WM_SLIDE_POSITION" val="172.25*191.12"/>
  <p:tag name="KSO_WM_TAG_VERSION" val="1.0"/>
  <p:tag name="KSO_WM_SLIDE_LAYOUT" val="a_f_l"/>
  <p:tag name="KSO_WM_SLIDE_LAYOUT_CNT" val="1_1_1"/>
  <p:tag name="KSO_WM_DIAGRAM_GROUP_CODE" val="l1-1"/>
  <p:tag name="KSO_WM_SLIDE_DIAGTYPE" val="l"/>
</p:tagLst>
</file>

<file path=ppt/tags/tag105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a*1"/>
  <p:tag name="KSO_WM_TEMPLATE_CATEGORY" val="diagram"/>
  <p:tag name="KSO_WM_TEMPLATE_INDEX" val="20198943"/>
  <p:tag name="KSO_WM_UNIT_LAYERLEVEL" val="1"/>
  <p:tag name="KSO_WM_TAG_VERSION" val="1.0"/>
  <p:tag name="KSO_WM_BEAUTIFY_FLAG" val="#wm#"/>
  <p:tag name="KSO_WM_UNIT_VALUE" val="4"/>
  <p:tag name="KSO_WM_UNIT_TYPE" val="a"/>
  <p:tag name="KSO_WM_UNIT_INDEX" val="1"/>
  <p:tag name="KSO_WM_UNIT_PRESET_TEXT" val="盈利模式"/>
  <p:tag name="KSO_WM_UNIT_TEXT_FILL_FORE_SCHEMECOLOR_INDEX" val="13"/>
  <p:tag name="KSO_WM_UNIT_TEXT_FILL_TYPE" val="1"/>
  <p:tag name="KSO_WM_UNIT_USESOURCEFORMAT_APPLY" val="1"/>
</p:tagLst>
</file>

<file path=ppt/tags/tag10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1"/>
  <p:tag name="KSO_WM_TEMPLATE_CATEGORY" val="diagram"/>
  <p:tag name="KSO_WM_TEMPLATE_INDEX" val="20198943"/>
  <p:tag name="KSO_WM_UNIT_LAYERLEVEL" val="1"/>
  <p:tag name="KSO_WM_TAG_VERSION" val="1.0"/>
  <p:tag name="KSO_WM_BEAUTIFY_FLAG" val="#wm#"/>
  <p:tag name="KSO_WM_UNIT_TYPE" val="i"/>
  <p:tag name="KSO_WM_UNIT_INDEX" val="1"/>
  <p:tag name="KSO_WM_UNIT_FILL_FORE_SCHEMECOLOR_INDEX" val="6"/>
  <p:tag name="KSO_WM_UNIT_FILL_TYPE" val="1"/>
  <p:tag name="KSO_WM_UNIT_USESOURCEFORMAT_APPLY" val="1"/>
</p:tagLst>
</file>

<file path=ppt/tags/tag106.xml><?xml version="1.0" encoding="utf-8"?>
<p:tagLst xmlns:p="http://schemas.openxmlformats.org/presentationml/2006/main">
  <p:tag name="KSO_WM_TEMPLATE_CATEGORY" val="diagram"/>
  <p:tag name="KSO_WM_TEMPLATE_INDEX" val="20187651"/>
  <p:tag name="KSO_WM_UNIT_TYPE" val="l_h_i"/>
  <p:tag name="KSO_WM_UNIT_INDEX" val="1_1_2"/>
  <p:tag name="KSO_WM_UNIT_ID" val="diagram20187651_5*l_h_i*1_1_2"/>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0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2"/>
  <p:tag name="KSO_WM_TEMPLATE_CATEGORY" val="diagram"/>
  <p:tag name="KSO_WM_TEMPLATE_INDEX" val="20198943"/>
  <p:tag name="KSO_WM_UNIT_LAYERLEVEL" val="1"/>
  <p:tag name="KSO_WM_TAG_VERSION" val="1.0"/>
  <p:tag name="KSO_WM_BEAUTIFY_FLAG" val="#wm#"/>
  <p:tag name="KSO_WM_UNIT_TYPE" val="i"/>
  <p:tag name="KSO_WM_UNIT_INDEX" val="2"/>
  <p:tag name="KSO_WM_UNIT_FILL_FORE_SCHEMECOLOR_INDEX" val="9"/>
  <p:tag name="KSO_WM_UNIT_FILL_TYPE" val="1"/>
  <p:tag name="KSO_WM_UNIT_USESOURCEFORMAT_APPLY" val="1"/>
</p:tagLst>
</file>

<file path=ppt/tags/tag10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3"/>
  <p:tag name="KSO_WM_TEMPLATE_CATEGORY" val="diagram"/>
  <p:tag name="KSO_WM_TEMPLATE_INDEX" val="20198943"/>
  <p:tag name="KSO_WM_UNIT_LAYERLEVEL" val="1"/>
  <p:tag name="KSO_WM_TAG_VERSION" val="1.0"/>
  <p:tag name="KSO_WM_BEAUTIFY_FLAG" val="#wm#"/>
  <p:tag name="KSO_WM_UNIT_TYPE" val="i"/>
  <p:tag name="KSO_WM_UNIT_INDEX" val="3"/>
  <p:tag name="KSO_WM_UNIT_FILL_FORE_SCHEMECOLOR_INDEX" val="14"/>
  <p:tag name="KSO_WM_UNIT_FILL_TYPE" val="1"/>
  <p:tag name="KSO_WM_UNIT_USESOURCEFORMAT_APPLY" val="1"/>
</p:tagLst>
</file>

<file path=ppt/tags/tag10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4"/>
  <p:tag name="KSO_WM_TEMPLATE_CATEGORY" val="diagram"/>
  <p:tag name="KSO_WM_TEMPLATE_INDEX" val="20198943"/>
  <p:tag name="KSO_WM_UNIT_LAYERLEVEL" val="1"/>
  <p:tag name="KSO_WM_TAG_VERSION" val="1.0"/>
  <p:tag name="KSO_WM_BEAUTIFY_FLAG" val="#wm#"/>
  <p:tag name="KSO_WM_UNIT_TYPE" val="i"/>
  <p:tag name="KSO_WM_UNIT_INDEX" val="4"/>
  <p:tag name="KSO_WM_UNIT_FILL_FORE_SCHEMECOLOR_INDEX" val="14"/>
  <p:tag name="KSO_WM_UNIT_FILL_TYPE" val="1"/>
  <p:tag name="KSO_WM_UNIT_USESOURCEFORMAT_APPLY" val="1"/>
</p:tagLst>
</file>

<file path=ppt/tags/tag10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5"/>
  <p:tag name="KSO_WM_TEMPLATE_CATEGORY" val="diagram"/>
  <p:tag name="KSO_WM_TEMPLATE_INDEX" val="20198943"/>
  <p:tag name="KSO_WM_UNIT_LAYERLEVEL" val="1"/>
  <p:tag name="KSO_WM_TAG_VERSION" val="1.0"/>
  <p:tag name="KSO_WM_BEAUTIFY_FLAG" val="#wm#"/>
  <p:tag name="KSO_WM_UNIT_TYPE" val="i"/>
  <p:tag name="KSO_WM_UNIT_INDEX" val="5"/>
  <p:tag name="KSO_WM_UNIT_FILL_FORE_SCHEMECOLOR_INDEX" val="14"/>
  <p:tag name="KSO_WM_UNIT_FILL_TYPE" val="1"/>
  <p:tag name="KSO_WM_UNIT_USESOURCEFORMAT_APPLY" val="1"/>
</p:tagLst>
</file>

<file path=ppt/tags/tag106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1_3"/>
  <p:tag name="KSO_WM_TEMPLATE_CATEGORY" val="diagram"/>
  <p:tag name="KSO_WM_TEMPLATE_INDEX" val="20198943"/>
  <p:tag name="KSO_WM_UNIT_LAYERLEVEL" val="1_1_1"/>
  <p:tag name="KSO_WM_TAG_VERSION" val="1.0"/>
  <p:tag name="KSO_WM_BEAUTIFY_FLAG" val="#wm#"/>
  <p:tag name="KSO_WM_UNIT_TYPE" val="l_h_i"/>
  <p:tag name="KSO_WM_UNIT_INDEX" val="1_1_3"/>
  <p:tag name="KSO_WM_UNIT_LINE_FORE_SCHEMECOLOR_INDEX" val="6"/>
  <p:tag name="KSO_WM_UNIT_LINE_FILL_TYPE" val="2"/>
  <p:tag name="KSO_WM_UNIT_USESOURCEFORMAT_APPLY" val="1"/>
</p:tagLst>
</file>

<file path=ppt/tags/tag106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1_2"/>
  <p:tag name="KSO_WM_TEMPLATE_CATEGORY" val="diagram"/>
  <p:tag name="KSO_WM_TEMPLATE_INDEX" val="20198943"/>
  <p:tag name="KSO_WM_UNIT_LAYERLEVEL" val="1_1_1"/>
  <p:tag name="KSO_WM_TAG_VERSION" val="1.0"/>
  <p:tag name="KSO_WM_BEAUTIFY_FLAG" val="#wm#"/>
  <p:tag name="KSO_WM_UNIT_TYPE" val="l_h_i"/>
  <p:tag name="KSO_WM_UNIT_INDEX" val="1_1_2"/>
  <p:tag name="KSO_WM_UNIT_FILL_FORE_SCHEMECOLOR_INDEX" val="6"/>
  <p:tag name="KSO_WM_UNIT_FILL_TYPE" val="1"/>
  <p:tag name="KSO_WM_UNIT_USESOURCEFORMAT_APPLY" val="1"/>
</p:tagLst>
</file>

<file path=ppt/tags/tag1066.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a*1_1_1"/>
  <p:tag name="KSO_WM_TEMPLATE_CATEGORY" val="diagram"/>
  <p:tag name="KSO_WM_TEMPLATE_INDEX" val="20198943"/>
  <p:tag name="KSO_WM_UNIT_LAYERLEVEL" val="1_1_1"/>
  <p:tag name="KSO_WM_TAG_VERSION" val="1.0"/>
  <p:tag name="KSO_WM_BEAUTIFY_FLAG" val="#wm#"/>
  <p:tag name="KSO_WM_UNIT_TYPE" val="l_h_a"/>
  <p:tag name="KSO_WM_UNIT_INDEX" val="1_1_1"/>
  <p:tag name="KSO_WM_UNIT_PRESET_TEXT" val="添加标题"/>
  <p:tag name="KSO_WM_UNIT_VALUE" val="7"/>
  <p:tag name="KSO_WM_UNIT_TEXT_FILL_FORE_SCHEMECOLOR_INDEX" val="6"/>
  <p:tag name="KSO_WM_UNIT_TEXT_FILL_TYPE" val="1"/>
  <p:tag name="KSO_WM_UNIT_USESOURCEFORMAT_APPLY" val="1"/>
</p:tagLst>
</file>

<file path=ppt/tags/tag1067.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f*1_1_1"/>
  <p:tag name="KSO_WM_TEMPLATE_CATEGORY" val="diagram"/>
  <p:tag name="KSO_WM_TEMPLATE_INDEX" val="20198943"/>
  <p:tag name="KSO_WM_UNIT_LAYERLEVEL" val="1_1_1"/>
  <p:tag name="KSO_WM_TAG_VERSION" val="1.0"/>
  <p:tag name="KSO_WM_BEAUTIFY_FLAG" val="#wm#"/>
  <p:tag name="KSO_WM_UNIT_TYPE" val="l_h_f"/>
  <p:tag name="KSO_WM_UNIT_INDEX" val="1_1_1"/>
  <p:tag name="KSO_WM_UNIT_PRESET_TEXT" val="单击此处添加文本"/>
  <p:tag name="KSO_WM_UNIT_VALUE" val="33"/>
  <p:tag name="KSO_WM_UNIT_TEXT_FILL_FORE_SCHEMECOLOR_INDEX" val="13"/>
  <p:tag name="KSO_WM_UNIT_TEXT_FILL_TYPE" val="1"/>
  <p:tag name="KSO_WM_UNIT_USESOURCEFORMAT_APPLY" val="1"/>
</p:tagLst>
</file>

<file path=ppt/tags/tag106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2_1"/>
  <p:tag name="KSO_WM_TEMPLATE_CATEGORY" val="diagram"/>
  <p:tag name="KSO_WM_TEMPLATE_INDEX" val="20198943"/>
  <p:tag name="KSO_WM_UNIT_LAYERLEVEL" val="1_1_1"/>
  <p:tag name="KSO_WM_TAG_VERSION" val="1.0"/>
  <p:tag name="KSO_WM_BEAUTIFY_FLAG" val="#wm#"/>
  <p:tag name="KSO_WM_UNIT_TYPE" val="l_h_i"/>
  <p:tag name="KSO_WM_UNIT_INDEX" val="1_2_1"/>
  <p:tag name="KSO_WM_UNIT_LINE_FORE_SCHEMECOLOR_INDEX" val="7"/>
  <p:tag name="KSO_WM_UNIT_LINE_FILL_TYPE" val="2"/>
  <p:tag name="KSO_WM_UNIT_USESOURCEFORMAT_APPLY" val="1"/>
</p:tagLst>
</file>

<file path=ppt/tags/tag106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2_2"/>
  <p:tag name="KSO_WM_TEMPLATE_CATEGORY" val="diagram"/>
  <p:tag name="KSO_WM_TEMPLATE_INDEX" val="20198943"/>
  <p:tag name="KSO_WM_UNIT_LAYERLEVEL" val="1_1_1"/>
  <p:tag name="KSO_WM_TAG_VERSION" val="1.0"/>
  <p:tag name="KSO_WM_BEAUTIFY_FLAG" val="#wm#"/>
  <p:tag name="KSO_WM_UNIT_TYPE" val="l_h_i"/>
  <p:tag name="KSO_WM_UNIT_INDEX" val="1_2_2"/>
  <p:tag name="KSO_WM_UNIT_FILL_FORE_SCHEMECOLOR_INDEX" val="7"/>
  <p:tag name="KSO_WM_UNIT_FILL_TYPE" val="1"/>
  <p:tag name="KSO_WM_UNIT_USESOURCEFORMAT_APPLY" val="1"/>
</p:tagLst>
</file>

<file path=ppt/tags/tag107.xml><?xml version="1.0" encoding="utf-8"?>
<p:tagLst xmlns:p="http://schemas.openxmlformats.org/presentationml/2006/main">
  <p:tag name="KSO_WM_TEMPLATE_CATEGORY" val="diagram"/>
  <p:tag name="KSO_WM_TEMPLATE_INDEX" val="20187651"/>
  <p:tag name="KSO_WM_UNIT_TYPE" val="l_h_i"/>
  <p:tag name="KSO_WM_UNIT_INDEX" val="1_3_14"/>
  <p:tag name="KSO_WM_UNIT_ID" val="diagram20187651_5*l_h_i*1_3_1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070.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a*1_2_1"/>
  <p:tag name="KSO_WM_TEMPLATE_CATEGORY" val="diagram"/>
  <p:tag name="KSO_WM_TEMPLATE_INDEX" val="20198943"/>
  <p:tag name="KSO_WM_UNIT_LAYERLEVEL" val="1_1_1"/>
  <p:tag name="KSO_WM_TAG_VERSION" val="1.0"/>
  <p:tag name="KSO_WM_BEAUTIFY_FLAG" val="#wm#"/>
  <p:tag name="KSO_WM_UNIT_TYPE" val="l_h_a"/>
  <p:tag name="KSO_WM_UNIT_INDEX" val="1_2_1"/>
  <p:tag name="KSO_WM_UNIT_PRESET_TEXT" val="添加标题"/>
  <p:tag name="KSO_WM_UNIT_VALUE" val="7"/>
  <p:tag name="KSO_WM_UNIT_TEXT_FILL_FORE_SCHEMECOLOR_INDEX" val="7"/>
  <p:tag name="KSO_WM_UNIT_TEXT_FILL_TYPE" val="1"/>
  <p:tag name="KSO_WM_UNIT_USESOURCEFORMAT_APPLY" val="1"/>
</p:tagLst>
</file>

<file path=ppt/tags/tag1071.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f*1_2_1"/>
  <p:tag name="KSO_WM_TEMPLATE_CATEGORY" val="diagram"/>
  <p:tag name="KSO_WM_TEMPLATE_INDEX" val="20198943"/>
  <p:tag name="KSO_WM_UNIT_LAYERLEVEL" val="1_1_1"/>
  <p:tag name="KSO_WM_TAG_VERSION" val="1.0"/>
  <p:tag name="KSO_WM_BEAUTIFY_FLAG" val="#wm#"/>
  <p:tag name="KSO_WM_UNIT_TYPE" val="l_h_f"/>
  <p:tag name="KSO_WM_UNIT_INDEX" val="1_2_1"/>
  <p:tag name="KSO_WM_UNIT_PRESET_TEXT" val="单击此处添加文本"/>
  <p:tag name="KSO_WM_UNIT_VALUE" val="33"/>
  <p:tag name="KSO_WM_UNIT_TEXT_FILL_FORE_SCHEMECOLOR_INDEX" val="13"/>
  <p:tag name="KSO_WM_UNIT_TEXT_FILL_TYPE" val="1"/>
  <p:tag name="KSO_WM_UNIT_USESOURCEFORMAT_APPLY" val="1"/>
</p:tagLst>
</file>

<file path=ppt/tags/tag107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3_1"/>
  <p:tag name="KSO_WM_TEMPLATE_CATEGORY" val="diagram"/>
  <p:tag name="KSO_WM_TEMPLATE_INDEX" val="20198943"/>
  <p:tag name="KSO_WM_UNIT_LAYERLEVEL" val="1_1_1"/>
  <p:tag name="KSO_WM_TAG_VERSION" val="1.0"/>
  <p:tag name="KSO_WM_BEAUTIFY_FLAG" val="#wm#"/>
  <p:tag name="KSO_WM_UNIT_TYPE" val="l_h_i"/>
  <p:tag name="KSO_WM_UNIT_INDEX" val="1_3_1"/>
  <p:tag name="KSO_WM_UNIT_LINE_FORE_SCHEMECOLOR_INDEX" val="9"/>
  <p:tag name="KSO_WM_UNIT_LINE_FILL_TYPE" val="2"/>
  <p:tag name="KSO_WM_UNIT_USESOURCEFORMAT_APPLY" val="1"/>
</p:tagLst>
</file>

<file path=ppt/tags/tag107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3_2"/>
  <p:tag name="KSO_WM_TEMPLATE_CATEGORY" val="diagram"/>
  <p:tag name="KSO_WM_TEMPLATE_INDEX" val="20198943"/>
  <p:tag name="KSO_WM_UNIT_LAYERLEVEL" val="1_1_1"/>
  <p:tag name="KSO_WM_TAG_VERSION" val="1.0"/>
  <p:tag name="KSO_WM_BEAUTIFY_FLAG" val="#wm#"/>
  <p:tag name="KSO_WM_UNIT_TYPE" val="l_h_i"/>
  <p:tag name="KSO_WM_UNIT_INDEX" val="1_3_2"/>
  <p:tag name="KSO_WM_UNIT_FILL_FORE_SCHEMECOLOR_INDEX" val="9"/>
  <p:tag name="KSO_WM_UNIT_FILL_TYPE" val="1"/>
  <p:tag name="KSO_WM_UNIT_USESOURCEFORMAT_APPLY" val="1"/>
</p:tagLst>
</file>

<file path=ppt/tags/tag1074.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a*1_3_1"/>
  <p:tag name="KSO_WM_TEMPLATE_CATEGORY" val="diagram"/>
  <p:tag name="KSO_WM_TEMPLATE_INDEX" val="20198943"/>
  <p:tag name="KSO_WM_UNIT_LAYERLEVEL" val="1_1_1"/>
  <p:tag name="KSO_WM_TAG_VERSION" val="1.0"/>
  <p:tag name="KSO_WM_BEAUTIFY_FLAG" val="#wm#"/>
  <p:tag name="KSO_WM_UNIT_TYPE" val="l_h_a"/>
  <p:tag name="KSO_WM_UNIT_INDEX" val="1_3_1"/>
  <p:tag name="KSO_WM_UNIT_PRESET_TEXT" val="添加标题"/>
  <p:tag name="KSO_WM_UNIT_VALUE" val="7"/>
  <p:tag name="KSO_WM_UNIT_TEXT_FILL_FORE_SCHEMECOLOR_INDEX" val="9"/>
  <p:tag name="KSO_WM_UNIT_TEXT_FILL_TYPE" val="1"/>
  <p:tag name="KSO_WM_UNIT_USESOURCEFORMAT_APPLY" val="1"/>
</p:tagLst>
</file>

<file path=ppt/tags/tag1075.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f*1_3_1"/>
  <p:tag name="KSO_WM_TEMPLATE_CATEGORY" val="diagram"/>
  <p:tag name="KSO_WM_TEMPLATE_INDEX" val="20198943"/>
  <p:tag name="KSO_WM_UNIT_LAYERLEVEL" val="1_1_1"/>
  <p:tag name="KSO_WM_TAG_VERSION" val="1.0"/>
  <p:tag name="KSO_WM_BEAUTIFY_FLAG" val="#wm#"/>
  <p:tag name="KSO_WM_UNIT_TYPE" val="l_h_f"/>
  <p:tag name="KSO_WM_UNIT_INDEX" val="1_3_1"/>
  <p:tag name="KSO_WM_UNIT_PRESET_TEXT" val="单击此处添加文本"/>
  <p:tag name="KSO_WM_UNIT_VALUE" val="33"/>
  <p:tag name="KSO_WM_UNIT_TEXT_FILL_FORE_SCHEMECOLOR_INDEX" val="13"/>
  <p:tag name="KSO_WM_UNIT_TEXT_FILL_TYPE" val="1"/>
  <p:tag name="KSO_WM_UNIT_USESOURCEFORMAT_APPLY" val="1"/>
</p:tagLst>
</file>

<file path=ppt/tags/tag1076.xml><?xml version="1.0" encoding="utf-8"?>
<p:tagLst xmlns:p="http://schemas.openxmlformats.org/presentationml/2006/main">
  <p:tag name="KSO_WM_BEAUTIFY_FLAG" val="#wm#"/>
  <p:tag name="KSO_WM_TEMPLATE_CATEGORY" val="diagram"/>
  <p:tag name="KSO_WM_TEMPLATE_INDEX" val="20198943"/>
  <p:tag name="KSO_WM_SLIDE_ID" val="diagram20198943_2"/>
  <p:tag name="KSO_WM_TEMPLATE_SUBCATEGORY" val="0"/>
  <p:tag name="KSO_WM_SLIDE_TYPE" val="text"/>
  <p:tag name="KSO_WM_SLIDE_SUBTYPE" val="pureTxt"/>
  <p:tag name="KSO_WM_SLIDE_ITEM_CNT" val="3"/>
  <p:tag name="KSO_WM_SLIDE_INDEX" val="2"/>
  <p:tag name="KSO_WM_SLIDE_SIZE" val="615.5*237.137"/>
  <p:tag name="KSO_WM_SLIDE_POSITION" val="172.25*191.12"/>
  <p:tag name="KSO_WM_TAG_VERSION" val="1.0"/>
  <p:tag name="KSO_WM_SLIDE_LAYOUT" val="a_f_l"/>
  <p:tag name="KSO_WM_SLIDE_LAYOUT_CNT" val="1_1_1"/>
  <p:tag name="KSO_WM_DIAGRAM_GROUP_CODE" val="l1-1"/>
  <p:tag name="KSO_WM_SLIDE_DIAGTYPE" val="l"/>
</p:tagLst>
</file>

<file path=ppt/tags/tag107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a*1"/>
  <p:tag name="KSO_WM_TEMPLATE_CATEGORY" val="diagram"/>
  <p:tag name="KSO_WM_TEMPLATE_INDEX" val="20198943"/>
  <p:tag name="KSO_WM_UNIT_LAYERLEVEL" val="1"/>
  <p:tag name="KSO_WM_TAG_VERSION" val="1.0"/>
  <p:tag name="KSO_WM_BEAUTIFY_FLAG" val="#wm#"/>
  <p:tag name="KSO_WM_UNIT_VALUE" val="4"/>
  <p:tag name="KSO_WM_UNIT_TYPE" val="a"/>
  <p:tag name="KSO_WM_UNIT_INDEX" val="1"/>
  <p:tag name="KSO_WM_UNIT_PRESET_TEXT" val="盈利模式"/>
  <p:tag name="KSO_WM_UNIT_TEXT_FILL_FORE_SCHEMECOLOR_INDEX" val="13"/>
  <p:tag name="KSO_WM_UNIT_TEXT_FILL_TYPE" val="1"/>
  <p:tag name="KSO_WM_UNIT_USESOURCEFORMAT_APPLY" val="1"/>
</p:tagLst>
</file>

<file path=ppt/tags/tag10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1"/>
  <p:tag name="KSO_WM_TEMPLATE_CATEGORY" val="diagram"/>
  <p:tag name="KSO_WM_TEMPLATE_INDEX" val="20198943"/>
  <p:tag name="KSO_WM_UNIT_LAYERLEVEL" val="1"/>
  <p:tag name="KSO_WM_TAG_VERSION" val="1.0"/>
  <p:tag name="KSO_WM_BEAUTIFY_FLAG" val="#wm#"/>
  <p:tag name="KSO_WM_UNIT_TYPE" val="i"/>
  <p:tag name="KSO_WM_UNIT_INDEX" val="1"/>
  <p:tag name="KSO_WM_UNIT_FILL_FORE_SCHEMECOLOR_INDEX" val="6"/>
  <p:tag name="KSO_WM_UNIT_FILL_TYPE" val="1"/>
  <p:tag name="KSO_WM_UNIT_USESOURCEFORMAT_APPLY" val="1"/>
</p:tagLst>
</file>

<file path=ppt/tags/tag10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2"/>
  <p:tag name="KSO_WM_TEMPLATE_CATEGORY" val="diagram"/>
  <p:tag name="KSO_WM_TEMPLATE_INDEX" val="20198943"/>
  <p:tag name="KSO_WM_UNIT_LAYERLEVEL" val="1"/>
  <p:tag name="KSO_WM_TAG_VERSION" val="1.0"/>
  <p:tag name="KSO_WM_BEAUTIFY_FLAG" val="#wm#"/>
  <p:tag name="KSO_WM_UNIT_TYPE" val="i"/>
  <p:tag name="KSO_WM_UNIT_INDEX" val="2"/>
  <p:tag name="KSO_WM_UNIT_FILL_FORE_SCHEMECOLOR_INDEX" val="9"/>
  <p:tag name="KSO_WM_UNIT_FILL_TYPE" val="1"/>
  <p:tag name="KSO_WM_UNIT_USESOURCEFORMAT_APPLY" val="1"/>
</p:tagLst>
</file>

<file path=ppt/tags/tag108.xml><?xml version="1.0" encoding="utf-8"?>
<p:tagLst xmlns:p="http://schemas.openxmlformats.org/presentationml/2006/main">
  <p:tag name="KSO_WM_TEMPLATE_CATEGORY" val="diagram"/>
  <p:tag name="KSO_WM_TEMPLATE_INDEX" val="20187651"/>
  <p:tag name="KSO_WM_UNIT_TYPE" val="l_h_i"/>
  <p:tag name="KSO_WM_UNIT_INDEX" val="1_3_8"/>
  <p:tag name="KSO_WM_UNIT_ID" val="diagram20187651_5*l_h_i*1_3_8"/>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0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3"/>
  <p:tag name="KSO_WM_TEMPLATE_CATEGORY" val="diagram"/>
  <p:tag name="KSO_WM_TEMPLATE_INDEX" val="20198943"/>
  <p:tag name="KSO_WM_UNIT_LAYERLEVEL" val="1"/>
  <p:tag name="KSO_WM_TAG_VERSION" val="1.0"/>
  <p:tag name="KSO_WM_BEAUTIFY_FLAG" val="#wm#"/>
  <p:tag name="KSO_WM_UNIT_TYPE" val="i"/>
  <p:tag name="KSO_WM_UNIT_INDEX" val="3"/>
  <p:tag name="KSO_WM_UNIT_FILL_FORE_SCHEMECOLOR_INDEX" val="14"/>
  <p:tag name="KSO_WM_UNIT_FILL_TYPE" val="1"/>
  <p:tag name="KSO_WM_UNIT_USESOURCEFORMAT_APPLY" val="1"/>
</p:tagLst>
</file>

<file path=ppt/tags/tag10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4"/>
  <p:tag name="KSO_WM_TEMPLATE_CATEGORY" val="diagram"/>
  <p:tag name="KSO_WM_TEMPLATE_INDEX" val="20198943"/>
  <p:tag name="KSO_WM_UNIT_LAYERLEVEL" val="1"/>
  <p:tag name="KSO_WM_TAG_VERSION" val="1.0"/>
  <p:tag name="KSO_WM_BEAUTIFY_FLAG" val="#wm#"/>
  <p:tag name="KSO_WM_UNIT_TYPE" val="i"/>
  <p:tag name="KSO_WM_UNIT_INDEX" val="4"/>
  <p:tag name="KSO_WM_UNIT_FILL_FORE_SCHEMECOLOR_INDEX" val="14"/>
  <p:tag name="KSO_WM_UNIT_FILL_TYPE" val="1"/>
  <p:tag name="KSO_WM_UNIT_USESOURCEFORMAT_APPLY" val="1"/>
</p:tagLst>
</file>

<file path=ppt/tags/tag10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5"/>
  <p:tag name="KSO_WM_TEMPLATE_CATEGORY" val="diagram"/>
  <p:tag name="KSO_WM_TEMPLATE_INDEX" val="20198943"/>
  <p:tag name="KSO_WM_UNIT_LAYERLEVEL" val="1"/>
  <p:tag name="KSO_WM_TAG_VERSION" val="1.0"/>
  <p:tag name="KSO_WM_BEAUTIFY_FLAG" val="#wm#"/>
  <p:tag name="KSO_WM_UNIT_TYPE" val="i"/>
  <p:tag name="KSO_WM_UNIT_INDEX" val="5"/>
  <p:tag name="KSO_WM_UNIT_FILL_FORE_SCHEMECOLOR_INDEX" val="14"/>
  <p:tag name="KSO_WM_UNIT_FILL_TYPE" val="1"/>
  <p:tag name="KSO_WM_UNIT_USESOURCEFORMAT_APPLY" val="1"/>
</p:tagLst>
</file>

<file path=ppt/tags/tag108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1_3"/>
  <p:tag name="KSO_WM_TEMPLATE_CATEGORY" val="diagram"/>
  <p:tag name="KSO_WM_TEMPLATE_INDEX" val="20198943"/>
  <p:tag name="KSO_WM_UNIT_LAYERLEVEL" val="1_1_1"/>
  <p:tag name="KSO_WM_TAG_VERSION" val="1.0"/>
  <p:tag name="KSO_WM_BEAUTIFY_FLAG" val="#wm#"/>
  <p:tag name="KSO_WM_UNIT_TYPE" val="l_h_i"/>
  <p:tag name="KSO_WM_UNIT_INDEX" val="1_1_3"/>
  <p:tag name="KSO_WM_UNIT_LINE_FORE_SCHEMECOLOR_INDEX" val="6"/>
  <p:tag name="KSO_WM_UNIT_LINE_FILL_TYPE" val="2"/>
  <p:tag name="KSO_WM_UNIT_USESOURCEFORMAT_APPLY" val="1"/>
</p:tagLst>
</file>

<file path=ppt/tags/tag108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1_2"/>
  <p:tag name="KSO_WM_TEMPLATE_CATEGORY" val="diagram"/>
  <p:tag name="KSO_WM_TEMPLATE_INDEX" val="20198943"/>
  <p:tag name="KSO_WM_UNIT_LAYERLEVEL" val="1_1_1"/>
  <p:tag name="KSO_WM_TAG_VERSION" val="1.0"/>
  <p:tag name="KSO_WM_BEAUTIFY_FLAG" val="#wm#"/>
  <p:tag name="KSO_WM_UNIT_TYPE" val="l_h_i"/>
  <p:tag name="KSO_WM_UNIT_INDEX" val="1_1_2"/>
  <p:tag name="KSO_WM_UNIT_FILL_FORE_SCHEMECOLOR_INDEX" val="6"/>
  <p:tag name="KSO_WM_UNIT_FILL_TYPE" val="1"/>
  <p:tag name="KSO_WM_UNIT_USESOURCEFORMAT_APPLY" val="1"/>
</p:tagLst>
</file>

<file path=ppt/tags/tag1085.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a*1_1_1"/>
  <p:tag name="KSO_WM_TEMPLATE_CATEGORY" val="diagram"/>
  <p:tag name="KSO_WM_TEMPLATE_INDEX" val="20198943"/>
  <p:tag name="KSO_WM_UNIT_LAYERLEVEL" val="1_1_1"/>
  <p:tag name="KSO_WM_TAG_VERSION" val="1.0"/>
  <p:tag name="KSO_WM_BEAUTIFY_FLAG" val="#wm#"/>
  <p:tag name="KSO_WM_UNIT_TYPE" val="l_h_a"/>
  <p:tag name="KSO_WM_UNIT_INDEX" val="1_1_1"/>
  <p:tag name="KSO_WM_UNIT_PRESET_TEXT" val="添加标题"/>
  <p:tag name="KSO_WM_UNIT_VALUE" val="7"/>
  <p:tag name="KSO_WM_UNIT_TEXT_FILL_FORE_SCHEMECOLOR_INDEX" val="6"/>
  <p:tag name="KSO_WM_UNIT_TEXT_FILL_TYPE" val="1"/>
  <p:tag name="KSO_WM_UNIT_USESOURCEFORMAT_APPLY" val="1"/>
</p:tagLst>
</file>

<file path=ppt/tags/tag1086.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f*1_1_1"/>
  <p:tag name="KSO_WM_TEMPLATE_CATEGORY" val="diagram"/>
  <p:tag name="KSO_WM_TEMPLATE_INDEX" val="20198943"/>
  <p:tag name="KSO_WM_UNIT_LAYERLEVEL" val="1_1_1"/>
  <p:tag name="KSO_WM_TAG_VERSION" val="1.0"/>
  <p:tag name="KSO_WM_BEAUTIFY_FLAG" val="#wm#"/>
  <p:tag name="KSO_WM_UNIT_TYPE" val="l_h_f"/>
  <p:tag name="KSO_WM_UNIT_INDEX" val="1_1_1"/>
  <p:tag name="KSO_WM_UNIT_PRESET_TEXT" val="单击此处添加文本"/>
  <p:tag name="KSO_WM_UNIT_VALUE" val="33"/>
  <p:tag name="KSO_WM_UNIT_TEXT_FILL_FORE_SCHEMECOLOR_INDEX" val="13"/>
  <p:tag name="KSO_WM_UNIT_TEXT_FILL_TYPE" val="1"/>
  <p:tag name="KSO_WM_UNIT_USESOURCEFORMAT_APPLY" val="1"/>
</p:tagLst>
</file>

<file path=ppt/tags/tag108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2_1"/>
  <p:tag name="KSO_WM_TEMPLATE_CATEGORY" val="diagram"/>
  <p:tag name="KSO_WM_TEMPLATE_INDEX" val="20198943"/>
  <p:tag name="KSO_WM_UNIT_LAYERLEVEL" val="1_1_1"/>
  <p:tag name="KSO_WM_TAG_VERSION" val="1.0"/>
  <p:tag name="KSO_WM_BEAUTIFY_FLAG" val="#wm#"/>
  <p:tag name="KSO_WM_UNIT_TYPE" val="l_h_i"/>
  <p:tag name="KSO_WM_UNIT_INDEX" val="1_2_1"/>
  <p:tag name="KSO_WM_UNIT_LINE_FORE_SCHEMECOLOR_INDEX" val="7"/>
  <p:tag name="KSO_WM_UNIT_LINE_FILL_TYPE" val="2"/>
  <p:tag name="KSO_WM_UNIT_USESOURCEFORMAT_APPLY" val="1"/>
</p:tagLst>
</file>

<file path=ppt/tags/tag108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2_2"/>
  <p:tag name="KSO_WM_TEMPLATE_CATEGORY" val="diagram"/>
  <p:tag name="KSO_WM_TEMPLATE_INDEX" val="20198943"/>
  <p:tag name="KSO_WM_UNIT_LAYERLEVEL" val="1_1_1"/>
  <p:tag name="KSO_WM_TAG_VERSION" val="1.0"/>
  <p:tag name="KSO_WM_BEAUTIFY_FLAG" val="#wm#"/>
  <p:tag name="KSO_WM_UNIT_TYPE" val="l_h_i"/>
  <p:tag name="KSO_WM_UNIT_INDEX" val="1_2_2"/>
  <p:tag name="KSO_WM_UNIT_FILL_FORE_SCHEMECOLOR_INDEX" val="7"/>
  <p:tag name="KSO_WM_UNIT_FILL_TYPE" val="1"/>
  <p:tag name="KSO_WM_UNIT_USESOURCEFORMAT_APPLY" val="1"/>
</p:tagLst>
</file>

<file path=ppt/tags/tag1089.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a*1_2_1"/>
  <p:tag name="KSO_WM_TEMPLATE_CATEGORY" val="diagram"/>
  <p:tag name="KSO_WM_TEMPLATE_INDEX" val="20198943"/>
  <p:tag name="KSO_WM_UNIT_LAYERLEVEL" val="1_1_1"/>
  <p:tag name="KSO_WM_TAG_VERSION" val="1.0"/>
  <p:tag name="KSO_WM_BEAUTIFY_FLAG" val="#wm#"/>
  <p:tag name="KSO_WM_UNIT_TYPE" val="l_h_a"/>
  <p:tag name="KSO_WM_UNIT_INDEX" val="1_2_1"/>
  <p:tag name="KSO_WM_UNIT_PRESET_TEXT" val="添加标题"/>
  <p:tag name="KSO_WM_UNIT_VALUE" val="7"/>
  <p:tag name="KSO_WM_UNIT_TEXT_FILL_FORE_SCHEMECOLOR_INDEX" val="7"/>
  <p:tag name="KSO_WM_UNIT_TEXT_FILL_TYPE" val="1"/>
  <p:tag name="KSO_WM_UNIT_USESOURCEFORMAT_APPLY" val="1"/>
</p:tagLst>
</file>

<file path=ppt/tags/tag109.xml><?xml version="1.0" encoding="utf-8"?>
<p:tagLst xmlns:p="http://schemas.openxmlformats.org/presentationml/2006/main">
  <p:tag name="KSO_WM_TEMPLATE_CATEGORY" val="diagram"/>
  <p:tag name="KSO_WM_TEMPLATE_INDEX" val="20187651"/>
  <p:tag name="KSO_WM_UNIT_TYPE" val="l_h_i"/>
  <p:tag name="KSO_WM_UNIT_INDEX" val="1_3_7"/>
  <p:tag name="KSO_WM_UNIT_ID" val="diagram20187651_5*l_h_i*1_3_7"/>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090.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f*1_2_1"/>
  <p:tag name="KSO_WM_TEMPLATE_CATEGORY" val="diagram"/>
  <p:tag name="KSO_WM_TEMPLATE_INDEX" val="20198943"/>
  <p:tag name="KSO_WM_UNIT_LAYERLEVEL" val="1_1_1"/>
  <p:tag name="KSO_WM_TAG_VERSION" val="1.0"/>
  <p:tag name="KSO_WM_BEAUTIFY_FLAG" val="#wm#"/>
  <p:tag name="KSO_WM_UNIT_TYPE" val="l_h_f"/>
  <p:tag name="KSO_WM_UNIT_INDEX" val="1_2_1"/>
  <p:tag name="KSO_WM_UNIT_PRESET_TEXT" val="单击此处添加文本"/>
  <p:tag name="KSO_WM_UNIT_VALUE" val="33"/>
  <p:tag name="KSO_WM_UNIT_TEXT_FILL_FORE_SCHEMECOLOR_INDEX" val="13"/>
  <p:tag name="KSO_WM_UNIT_TEXT_FILL_TYPE" val="1"/>
  <p:tag name="KSO_WM_UNIT_USESOURCEFORMAT_APPLY" val="1"/>
</p:tagLst>
</file>

<file path=ppt/tags/tag109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3_1"/>
  <p:tag name="KSO_WM_TEMPLATE_CATEGORY" val="diagram"/>
  <p:tag name="KSO_WM_TEMPLATE_INDEX" val="20198943"/>
  <p:tag name="KSO_WM_UNIT_LAYERLEVEL" val="1_1_1"/>
  <p:tag name="KSO_WM_TAG_VERSION" val="1.0"/>
  <p:tag name="KSO_WM_BEAUTIFY_FLAG" val="#wm#"/>
  <p:tag name="KSO_WM_UNIT_TYPE" val="l_h_i"/>
  <p:tag name="KSO_WM_UNIT_INDEX" val="1_3_1"/>
  <p:tag name="KSO_WM_UNIT_LINE_FORE_SCHEMECOLOR_INDEX" val="9"/>
  <p:tag name="KSO_WM_UNIT_LINE_FILL_TYPE" val="2"/>
  <p:tag name="KSO_WM_UNIT_USESOURCEFORMAT_APPLY" val="1"/>
</p:tagLst>
</file>

<file path=ppt/tags/tag109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3_2"/>
  <p:tag name="KSO_WM_TEMPLATE_CATEGORY" val="diagram"/>
  <p:tag name="KSO_WM_TEMPLATE_INDEX" val="20198943"/>
  <p:tag name="KSO_WM_UNIT_LAYERLEVEL" val="1_1_1"/>
  <p:tag name="KSO_WM_TAG_VERSION" val="1.0"/>
  <p:tag name="KSO_WM_BEAUTIFY_FLAG" val="#wm#"/>
  <p:tag name="KSO_WM_UNIT_TYPE" val="l_h_i"/>
  <p:tag name="KSO_WM_UNIT_INDEX" val="1_3_2"/>
  <p:tag name="KSO_WM_UNIT_FILL_FORE_SCHEMECOLOR_INDEX" val="9"/>
  <p:tag name="KSO_WM_UNIT_FILL_TYPE" val="1"/>
  <p:tag name="KSO_WM_UNIT_USESOURCEFORMAT_APPLY" val="1"/>
</p:tagLst>
</file>

<file path=ppt/tags/tag1093.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a*1_3_1"/>
  <p:tag name="KSO_WM_TEMPLATE_CATEGORY" val="diagram"/>
  <p:tag name="KSO_WM_TEMPLATE_INDEX" val="20198943"/>
  <p:tag name="KSO_WM_UNIT_LAYERLEVEL" val="1_1_1"/>
  <p:tag name="KSO_WM_TAG_VERSION" val="1.0"/>
  <p:tag name="KSO_WM_BEAUTIFY_FLAG" val="#wm#"/>
  <p:tag name="KSO_WM_UNIT_TYPE" val="l_h_a"/>
  <p:tag name="KSO_WM_UNIT_INDEX" val="1_3_1"/>
  <p:tag name="KSO_WM_UNIT_PRESET_TEXT" val="添加标题"/>
  <p:tag name="KSO_WM_UNIT_VALUE" val="7"/>
  <p:tag name="KSO_WM_UNIT_TEXT_FILL_FORE_SCHEMECOLOR_INDEX" val="9"/>
  <p:tag name="KSO_WM_UNIT_TEXT_FILL_TYPE" val="1"/>
  <p:tag name="KSO_WM_UNIT_USESOURCEFORMAT_APPLY" val="1"/>
</p:tagLst>
</file>

<file path=ppt/tags/tag1094.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f*1_3_1"/>
  <p:tag name="KSO_WM_TEMPLATE_CATEGORY" val="diagram"/>
  <p:tag name="KSO_WM_TEMPLATE_INDEX" val="20198943"/>
  <p:tag name="KSO_WM_UNIT_LAYERLEVEL" val="1_1_1"/>
  <p:tag name="KSO_WM_TAG_VERSION" val="1.0"/>
  <p:tag name="KSO_WM_BEAUTIFY_FLAG" val="#wm#"/>
  <p:tag name="KSO_WM_UNIT_TYPE" val="l_h_f"/>
  <p:tag name="KSO_WM_UNIT_INDEX" val="1_3_1"/>
  <p:tag name="KSO_WM_UNIT_PRESET_TEXT" val="单击此处添加文本"/>
  <p:tag name="KSO_WM_UNIT_VALUE" val="33"/>
  <p:tag name="KSO_WM_UNIT_TEXT_FILL_FORE_SCHEMECOLOR_INDEX" val="13"/>
  <p:tag name="KSO_WM_UNIT_TEXT_FILL_TYPE" val="1"/>
  <p:tag name="KSO_WM_UNIT_USESOURCEFORMAT_APPLY" val="1"/>
</p:tagLst>
</file>

<file path=ppt/tags/tag1095.xml><?xml version="1.0" encoding="utf-8"?>
<p:tagLst xmlns:p="http://schemas.openxmlformats.org/presentationml/2006/main">
  <p:tag name="KSO_WM_BEAUTIFY_FLAG" val="#wm#"/>
  <p:tag name="KSO_WM_TEMPLATE_CATEGORY" val="diagram"/>
  <p:tag name="KSO_WM_TEMPLATE_INDEX" val="20198943"/>
  <p:tag name="KSO_WM_SLIDE_ID" val="diagram20198943_2"/>
  <p:tag name="KSO_WM_TEMPLATE_SUBCATEGORY" val="0"/>
  <p:tag name="KSO_WM_SLIDE_TYPE" val="text"/>
  <p:tag name="KSO_WM_SLIDE_SUBTYPE" val="pureTxt"/>
  <p:tag name="KSO_WM_SLIDE_ITEM_CNT" val="3"/>
  <p:tag name="KSO_WM_SLIDE_INDEX" val="2"/>
  <p:tag name="KSO_WM_SLIDE_SIZE" val="615.5*237.137"/>
  <p:tag name="KSO_WM_SLIDE_POSITION" val="172.25*191.12"/>
  <p:tag name="KSO_WM_TAG_VERSION" val="1.0"/>
  <p:tag name="KSO_WM_SLIDE_LAYOUT" val="a_f_l"/>
  <p:tag name="KSO_WM_SLIDE_LAYOUT_CNT" val="1_1_1"/>
  <p:tag name="KSO_WM_DIAGRAM_GROUP_CODE" val="l1-1"/>
  <p:tag name="KSO_WM_SLIDE_DIAGTYPE" val="l"/>
</p:tagLst>
</file>

<file path=ppt/tags/tag109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a*1"/>
  <p:tag name="KSO_WM_TEMPLATE_CATEGORY" val="diagram"/>
  <p:tag name="KSO_WM_TEMPLATE_INDEX" val="20198943"/>
  <p:tag name="KSO_WM_UNIT_LAYERLEVEL" val="1"/>
  <p:tag name="KSO_WM_TAG_VERSION" val="1.0"/>
  <p:tag name="KSO_WM_BEAUTIFY_FLAG" val="#wm#"/>
  <p:tag name="KSO_WM_UNIT_VALUE" val="4"/>
  <p:tag name="KSO_WM_UNIT_TYPE" val="a"/>
  <p:tag name="KSO_WM_UNIT_INDEX" val="1"/>
  <p:tag name="KSO_WM_UNIT_PRESET_TEXT" val="盈利模式"/>
  <p:tag name="KSO_WM_UNIT_TEXT_FILL_FORE_SCHEMECOLOR_INDEX" val="13"/>
  <p:tag name="KSO_WM_UNIT_TEXT_FILL_TYPE" val="1"/>
  <p:tag name="KSO_WM_UNIT_USESOURCEFORMAT_APPLY" val="1"/>
</p:tagLst>
</file>

<file path=ppt/tags/tag10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1"/>
  <p:tag name="KSO_WM_TEMPLATE_CATEGORY" val="diagram"/>
  <p:tag name="KSO_WM_TEMPLATE_INDEX" val="20198943"/>
  <p:tag name="KSO_WM_UNIT_LAYERLEVEL" val="1"/>
  <p:tag name="KSO_WM_TAG_VERSION" val="1.0"/>
  <p:tag name="KSO_WM_BEAUTIFY_FLAG" val="#wm#"/>
  <p:tag name="KSO_WM_UNIT_TYPE" val="i"/>
  <p:tag name="KSO_WM_UNIT_INDEX" val="1"/>
  <p:tag name="KSO_WM_UNIT_FILL_FORE_SCHEMECOLOR_INDEX" val="6"/>
  <p:tag name="KSO_WM_UNIT_FILL_TYPE" val="1"/>
  <p:tag name="KSO_WM_UNIT_USESOURCEFORMAT_APPLY" val="1"/>
</p:tagLst>
</file>

<file path=ppt/tags/tag10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2"/>
  <p:tag name="KSO_WM_TEMPLATE_CATEGORY" val="diagram"/>
  <p:tag name="KSO_WM_TEMPLATE_INDEX" val="20198943"/>
  <p:tag name="KSO_WM_UNIT_LAYERLEVEL" val="1"/>
  <p:tag name="KSO_WM_TAG_VERSION" val="1.0"/>
  <p:tag name="KSO_WM_BEAUTIFY_FLAG" val="#wm#"/>
  <p:tag name="KSO_WM_UNIT_TYPE" val="i"/>
  <p:tag name="KSO_WM_UNIT_INDEX" val="2"/>
  <p:tag name="KSO_WM_UNIT_FILL_FORE_SCHEMECOLOR_INDEX" val="9"/>
  <p:tag name="KSO_WM_UNIT_FILL_TYPE" val="1"/>
  <p:tag name="KSO_WM_UNIT_USESOURCEFORMAT_APPLY" val="1"/>
</p:tagLst>
</file>

<file path=ppt/tags/tag10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3"/>
  <p:tag name="KSO_WM_TEMPLATE_CATEGORY" val="diagram"/>
  <p:tag name="KSO_WM_TEMPLATE_INDEX" val="20198943"/>
  <p:tag name="KSO_WM_UNIT_LAYERLEVEL" val="1"/>
  <p:tag name="KSO_WM_TAG_VERSION" val="1.0"/>
  <p:tag name="KSO_WM_BEAUTIFY_FLAG" val="#wm#"/>
  <p:tag name="KSO_WM_UNIT_TYPE" val="i"/>
  <p:tag name="KSO_WM_UNIT_INDEX" val="3"/>
  <p:tag name="KSO_WM_UNIT_FILL_FORE_SCHEMECOLOR_INDEX" val="14"/>
  <p:tag name="KSO_WM_UNIT_FILL_TYPE" val="1"/>
  <p:tag name="KSO_WM_UNIT_USESOURCEFORMAT_APPLY" val="1"/>
</p:tagLst>
</file>

<file path=ppt/tags/tag11.xml><?xml version="1.0" encoding="utf-8"?>
<p:tagLst xmlns:p="http://schemas.openxmlformats.org/presentationml/2006/main">
  <p:tag name="KSO_WM_UNIT_COLOR_SCHEME_SHAPE_ID" val="2"/>
  <p:tag name="KSO_WM_UNIT_COLOR_SCHEME_PARENT_PAGE" val="0_1"/>
  <p:tag name="KSO_WM_UNIT_ADJUSTLAYOUT_ID" val="2"/>
  <p:tag name="KSO_WM_UNIT_ISCONTENTSTITLE" val="0"/>
  <p:tag name="KSO_WM_UNIT_PRESET_TEXT" val="3分钟学会骑行"/>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5058_1*a*1"/>
  <p:tag name="KSO_WM_TEMPLATE_CATEGORY" val="diagram"/>
  <p:tag name="KSO_WM_TEMPLATE_INDEX" val="20195058"/>
  <p:tag name="KSO_WM_UNIT_LAYERLEVEL" val="1"/>
  <p:tag name="KSO_WM_TAG_VERSION" val="1.0"/>
  <p:tag name="KSO_WM_BEAUTIFY_FLAG" val="#wm#"/>
</p:tagLst>
</file>

<file path=ppt/tags/tag110.xml><?xml version="1.0" encoding="utf-8"?>
<p:tagLst xmlns:p="http://schemas.openxmlformats.org/presentationml/2006/main">
  <p:tag name="KSO_WM_TEMPLATE_CATEGORY" val="diagram"/>
  <p:tag name="KSO_WM_TEMPLATE_INDEX" val="20187651"/>
  <p:tag name="KSO_WM_UNIT_TYPE" val="l_h_i"/>
  <p:tag name="KSO_WM_UNIT_INDEX" val="1_3_6"/>
  <p:tag name="KSO_WM_UNIT_ID" val="diagram20187651_5*l_h_i*1_3_6"/>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4"/>
  <p:tag name="KSO_WM_TEMPLATE_CATEGORY" val="diagram"/>
  <p:tag name="KSO_WM_TEMPLATE_INDEX" val="20198943"/>
  <p:tag name="KSO_WM_UNIT_LAYERLEVEL" val="1"/>
  <p:tag name="KSO_WM_TAG_VERSION" val="1.0"/>
  <p:tag name="KSO_WM_BEAUTIFY_FLAG" val="#wm#"/>
  <p:tag name="KSO_WM_UNIT_TYPE" val="i"/>
  <p:tag name="KSO_WM_UNIT_INDEX" val="4"/>
  <p:tag name="KSO_WM_UNIT_FILL_FORE_SCHEMECOLOR_INDEX" val="14"/>
  <p:tag name="KSO_WM_UNIT_FILL_TYPE" val="1"/>
  <p:tag name="KSO_WM_UNIT_USESOURCEFORMAT_APPLY" val="1"/>
</p:tagLst>
</file>

<file path=ppt/tags/tag1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5"/>
  <p:tag name="KSO_WM_TEMPLATE_CATEGORY" val="diagram"/>
  <p:tag name="KSO_WM_TEMPLATE_INDEX" val="20198943"/>
  <p:tag name="KSO_WM_UNIT_LAYERLEVEL" val="1"/>
  <p:tag name="KSO_WM_TAG_VERSION" val="1.0"/>
  <p:tag name="KSO_WM_BEAUTIFY_FLAG" val="#wm#"/>
  <p:tag name="KSO_WM_UNIT_TYPE" val="i"/>
  <p:tag name="KSO_WM_UNIT_INDEX" val="5"/>
  <p:tag name="KSO_WM_UNIT_FILL_FORE_SCHEMECOLOR_INDEX" val="14"/>
  <p:tag name="KSO_WM_UNIT_FILL_TYPE" val="1"/>
  <p:tag name="KSO_WM_UNIT_USESOURCEFORMAT_APPLY" val="1"/>
</p:tagLst>
</file>

<file path=ppt/tags/tag110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1_3"/>
  <p:tag name="KSO_WM_TEMPLATE_CATEGORY" val="diagram"/>
  <p:tag name="KSO_WM_TEMPLATE_INDEX" val="20198943"/>
  <p:tag name="KSO_WM_UNIT_LAYERLEVEL" val="1_1_1"/>
  <p:tag name="KSO_WM_TAG_VERSION" val="1.0"/>
  <p:tag name="KSO_WM_BEAUTIFY_FLAG" val="#wm#"/>
  <p:tag name="KSO_WM_UNIT_TYPE" val="l_h_i"/>
  <p:tag name="KSO_WM_UNIT_INDEX" val="1_1_3"/>
  <p:tag name="KSO_WM_UNIT_LINE_FORE_SCHEMECOLOR_INDEX" val="6"/>
  <p:tag name="KSO_WM_UNIT_LINE_FILL_TYPE" val="2"/>
  <p:tag name="KSO_WM_UNIT_USESOURCEFORMAT_APPLY" val="1"/>
</p:tagLst>
</file>

<file path=ppt/tags/tag110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1_2"/>
  <p:tag name="KSO_WM_TEMPLATE_CATEGORY" val="diagram"/>
  <p:tag name="KSO_WM_TEMPLATE_INDEX" val="20198943"/>
  <p:tag name="KSO_WM_UNIT_LAYERLEVEL" val="1_1_1"/>
  <p:tag name="KSO_WM_TAG_VERSION" val="1.0"/>
  <p:tag name="KSO_WM_BEAUTIFY_FLAG" val="#wm#"/>
  <p:tag name="KSO_WM_UNIT_TYPE" val="l_h_i"/>
  <p:tag name="KSO_WM_UNIT_INDEX" val="1_1_2"/>
  <p:tag name="KSO_WM_UNIT_FILL_FORE_SCHEMECOLOR_INDEX" val="6"/>
  <p:tag name="KSO_WM_UNIT_FILL_TYPE" val="1"/>
  <p:tag name="KSO_WM_UNIT_USESOURCEFORMAT_APPLY" val="1"/>
</p:tagLst>
</file>

<file path=ppt/tags/tag1104.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a*1_1_1"/>
  <p:tag name="KSO_WM_TEMPLATE_CATEGORY" val="diagram"/>
  <p:tag name="KSO_WM_TEMPLATE_INDEX" val="20198943"/>
  <p:tag name="KSO_WM_UNIT_LAYERLEVEL" val="1_1_1"/>
  <p:tag name="KSO_WM_TAG_VERSION" val="1.0"/>
  <p:tag name="KSO_WM_BEAUTIFY_FLAG" val="#wm#"/>
  <p:tag name="KSO_WM_UNIT_TYPE" val="l_h_a"/>
  <p:tag name="KSO_WM_UNIT_INDEX" val="1_1_1"/>
  <p:tag name="KSO_WM_UNIT_PRESET_TEXT" val="添加标题"/>
  <p:tag name="KSO_WM_UNIT_VALUE" val="7"/>
  <p:tag name="KSO_WM_UNIT_TEXT_FILL_FORE_SCHEMECOLOR_INDEX" val="6"/>
  <p:tag name="KSO_WM_UNIT_TEXT_FILL_TYPE" val="1"/>
  <p:tag name="KSO_WM_UNIT_USESOURCEFORMAT_APPLY" val="1"/>
</p:tagLst>
</file>

<file path=ppt/tags/tag1105.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f*1_1_1"/>
  <p:tag name="KSO_WM_TEMPLATE_CATEGORY" val="diagram"/>
  <p:tag name="KSO_WM_TEMPLATE_INDEX" val="20198943"/>
  <p:tag name="KSO_WM_UNIT_LAYERLEVEL" val="1_1_1"/>
  <p:tag name="KSO_WM_TAG_VERSION" val="1.0"/>
  <p:tag name="KSO_WM_BEAUTIFY_FLAG" val="#wm#"/>
  <p:tag name="KSO_WM_UNIT_TYPE" val="l_h_f"/>
  <p:tag name="KSO_WM_UNIT_INDEX" val="1_1_1"/>
  <p:tag name="KSO_WM_UNIT_PRESET_TEXT" val="单击此处添加文本"/>
  <p:tag name="KSO_WM_UNIT_VALUE" val="33"/>
  <p:tag name="KSO_WM_UNIT_TEXT_FILL_FORE_SCHEMECOLOR_INDEX" val="13"/>
  <p:tag name="KSO_WM_UNIT_TEXT_FILL_TYPE" val="1"/>
  <p:tag name="KSO_WM_UNIT_USESOURCEFORMAT_APPLY" val="1"/>
</p:tagLst>
</file>

<file path=ppt/tags/tag1106.xml><?xml version="1.0" encoding="utf-8"?>
<p:tagLst xmlns:p="http://schemas.openxmlformats.org/presentationml/2006/main">
  <p:tag name="KSO_WM_BEAUTIFY_FLAG" val="#wm#"/>
  <p:tag name="KSO_WM_TEMPLATE_CATEGORY" val="diagram"/>
  <p:tag name="KSO_WM_TEMPLATE_INDEX" val="20198943"/>
  <p:tag name="KSO_WM_SLIDE_ID" val="diagram20198943_2"/>
  <p:tag name="KSO_WM_TEMPLATE_SUBCATEGORY" val="0"/>
  <p:tag name="KSO_WM_SLIDE_TYPE" val="text"/>
  <p:tag name="KSO_WM_SLIDE_SUBTYPE" val="pureTxt"/>
  <p:tag name="KSO_WM_SLIDE_ITEM_CNT" val="3"/>
  <p:tag name="KSO_WM_SLIDE_INDEX" val="2"/>
  <p:tag name="KSO_WM_SLIDE_SIZE" val="615.5*237.137"/>
  <p:tag name="KSO_WM_SLIDE_POSITION" val="172.25*191.12"/>
  <p:tag name="KSO_WM_TAG_VERSION" val="1.0"/>
  <p:tag name="KSO_WM_SLIDE_LAYOUT" val="a_f_l"/>
  <p:tag name="KSO_WM_SLIDE_LAYOUT_CNT" val="1_1_1"/>
  <p:tag name="KSO_WM_DIAGRAM_GROUP_CODE" val="l1-1"/>
  <p:tag name="KSO_WM_SLIDE_DIAGTYPE" val="l"/>
</p:tagLst>
</file>

<file path=ppt/tags/tag110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a*1"/>
  <p:tag name="KSO_WM_TEMPLATE_CATEGORY" val="diagram"/>
  <p:tag name="KSO_WM_TEMPLATE_INDEX" val="20198943"/>
  <p:tag name="KSO_WM_UNIT_LAYERLEVEL" val="1"/>
  <p:tag name="KSO_WM_TAG_VERSION" val="1.0"/>
  <p:tag name="KSO_WM_BEAUTIFY_FLAG" val="#wm#"/>
  <p:tag name="KSO_WM_UNIT_VALUE" val="4"/>
  <p:tag name="KSO_WM_UNIT_TYPE" val="a"/>
  <p:tag name="KSO_WM_UNIT_INDEX" val="1"/>
  <p:tag name="KSO_WM_UNIT_PRESET_TEXT" val="盈利模式"/>
  <p:tag name="KSO_WM_UNIT_TEXT_FILL_FORE_SCHEMECOLOR_INDEX" val="13"/>
  <p:tag name="KSO_WM_UNIT_TEXT_FILL_TYPE" val="1"/>
  <p:tag name="KSO_WM_UNIT_USESOURCEFORMAT_APPLY" val="1"/>
</p:tagLst>
</file>

<file path=ppt/tags/tag1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1"/>
  <p:tag name="KSO_WM_TEMPLATE_CATEGORY" val="diagram"/>
  <p:tag name="KSO_WM_TEMPLATE_INDEX" val="20198943"/>
  <p:tag name="KSO_WM_UNIT_LAYERLEVEL" val="1"/>
  <p:tag name="KSO_WM_TAG_VERSION" val="1.0"/>
  <p:tag name="KSO_WM_BEAUTIFY_FLAG" val="#wm#"/>
  <p:tag name="KSO_WM_UNIT_TYPE" val="i"/>
  <p:tag name="KSO_WM_UNIT_INDEX" val="1"/>
  <p:tag name="KSO_WM_UNIT_FILL_FORE_SCHEMECOLOR_INDEX" val="6"/>
  <p:tag name="KSO_WM_UNIT_FILL_TYPE" val="1"/>
  <p:tag name="KSO_WM_UNIT_USESOURCEFORMAT_APPLY" val="1"/>
</p:tagLst>
</file>

<file path=ppt/tags/tag1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2"/>
  <p:tag name="KSO_WM_TEMPLATE_CATEGORY" val="diagram"/>
  <p:tag name="KSO_WM_TEMPLATE_INDEX" val="20198943"/>
  <p:tag name="KSO_WM_UNIT_LAYERLEVEL" val="1"/>
  <p:tag name="KSO_WM_TAG_VERSION" val="1.0"/>
  <p:tag name="KSO_WM_BEAUTIFY_FLAG" val="#wm#"/>
  <p:tag name="KSO_WM_UNIT_TYPE" val="i"/>
  <p:tag name="KSO_WM_UNIT_INDEX" val="2"/>
  <p:tag name="KSO_WM_UNIT_FILL_FORE_SCHEMECOLOR_INDEX" val="9"/>
  <p:tag name="KSO_WM_UNIT_FILL_TYPE" val="1"/>
  <p:tag name="KSO_WM_UNIT_USESOURCEFORMAT_APPLY" val="1"/>
</p:tagLst>
</file>

<file path=ppt/tags/tag111.xml><?xml version="1.0" encoding="utf-8"?>
<p:tagLst xmlns:p="http://schemas.openxmlformats.org/presentationml/2006/main">
  <p:tag name="KSO_WM_TEMPLATE_CATEGORY" val="diagram"/>
  <p:tag name="KSO_WM_TEMPLATE_INDEX" val="20187651"/>
  <p:tag name="KSO_WM_UNIT_TYPE" val="l_h_i"/>
  <p:tag name="KSO_WM_UNIT_INDEX" val="1_3_5"/>
  <p:tag name="KSO_WM_UNIT_ID" val="diagram20187651_5*l_h_i*1_3_5"/>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3"/>
  <p:tag name="KSO_WM_TEMPLATE_CATEGORY" val="diagram"/>
  <p:tag name="KSO_WM_TEMPLATE_INDEX" val="20198943"/>
  <p:tag name="KSO_WM_UNIT_LAYERLEVEL" val="1"/>
  <p:tag name="KSO_WM_TAG_VERSION" val="1.0"/>
  <p:tag name="KSO_WM_BEAUTIFY_FLAG" val="#wm#"/>
  <p:tag name="KSO_WM_UNIT_TYPE" val="i"/>
  <p:tag name="KSO_WM_UNIT_INDEX" val="3"/>
  <p:tag name="KSO_WM_UNIT_FILL_FORE_SCHEMECOLOR_INDEX" val="14"/>
  <p:tag name="KSO_WM_UNIT_FILL_TYPE" val="1"/>
  <p:tag name="KSO_WM_UNIT_USESOURCEFORMAT_APPLY" val="1"/>
</p:tagLst>
</file>

<file path=ppt/tags/tag1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4"/>
  <p:tag name="KSO_WM_TEMPLATE_CATEGORY" val="diagram"/>
  <p:tag name="KSO_WM_TEMPLATE_INDEX" val="20198943"/>
  <p:tag name="KSO_WM_UNIT_LAYERLEVEL" val="1"/>
  <p:tag name="KSO_WM_TAG_VERSION" val="1.0"/>
  <p:tag name="KSO_WM_BEAUTIFY_FLAG" val="#wm#"/>
  <p:tag name="KSO_WM_UNIT_TYPE" val="i"/>
  <p:tag name="KSO_WM_UNIT_INDEX" val="4"/>
  <p:tag name="KSO_WM_UNIT_FILL_FORE_SCHEMECOLOR_INDEX" val="14"/>
  <p:tag name="KSO_WM_UNIT_FILL_TYPE" val="1"/>
  <p:tag name="KSO_WM_UNIT_USESOURCEFORMAT_APPLY" val="1"/>
</p:tagLst>
</file>

<file path=ppt/tags/tag1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5"/>
  <p:tag name="KSO_WM_TEMPLATE_CATEGORY" val="diagram"/>
  <p:tag name="KSO_WM_TEMPLATE_INDEX" val="20198943"/>
  <p:tag name="KSO_WM_UNIT_LAYERLEVEL" val="1"/>
  <p:tag name="KSO_WM_TAG_VERSION" val="1.0"/>
  <p:tag name="KSO_WM_BEAUTIFY_FLAG" val="#wm#"/>
  <p:tag name="KSO_WM_UNIT_TYPE" val="i"/>
  <p:tag name="KSO_WM_UNIT_INDEX" val="5"/>
  <p:tag name="KSO_WM_UNIT_FILL_FORE_SCHEMECOLOR_INDEX" val="14"/>
  <p:tag name="KSO_WM_UNIT_FILL_TYPE" val="1"/>
  <p:tag name="KSO_WM_UNIT_USESOURCEFORMAT_APPLY" val="1"/>
</p:tagLst>
</file>

<file path=ppt/tags/tag111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1_3"/>
  <p:tag name="KSO_WM_TEMPLATE_CATEGORY" val="diagram"/>
  <p:tag name="KSO_WM_TEMPLATE_INDEX" val="20198943"/>
  <p:tag name="KSO_WM_UNIT_LAYERLEVEL" val="1_1_1"/>
  <p:tag name="KSO_WM_TAG_VERSION" val="1.0"/>
  <p:tag name="KSO_WM_BEAUTIFY_FLAG" val="#wm#"/>
  <p:tag name="KSO_WM_UNIT_TYPE" val="l_h_i"/>
  <p:tag name="KSO_WM_UNIT_INDEX" val="1_1_3"/>
  <p:tag name="KSO_WM_UNIT_LINE_FORE_SCHEMECOLOR_INDEX" val="6"/>
  <p:tag name="KSO_WM_UNIT_LINE_FILL_TYPE" val="2"/>
  <p:tag name="KSO_WM_UNIT_USESOURCEFORMAT_APPLY" val="1"/>
</p:tagLst>
</file>

<file path=ppt/tags/tag111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1_2"/>
  <p:tag name="KSO_WM_TEMPLATE_CATEGORY" val="diagram"/>
  <p:tag name="KSO_WM_TEMPLATE_INDEX" val="20198943"/>
  <p:tag name="KSO_WM_UNIT_LAYERLEVEL" val="1_1_1"/>
  <p:tag name="KSO_WM_TAG_VERSION" val="1.0"/>
  <p:tag name="KSO_WM_BEAUTIFY_FLAG" val="#wm#"/>
  <p:tag name="KSO_WM_UNIT_TYPE" val="l_h_i"/>
  <p:tag name="KSO_WM_UNIT_INDEX" val="1_1_2"/>
  <p:tag name="KSO_WM_UNIT_FILL_FORE_SCHEMECOLOR_INDEX" val="6"/>
  <p:tag name="KSO_WM_UNIT_FILL_TYPE" val="1"/>
  <p:tag name="KSO_WM_UNIT_USESOURCEFORMAT_APPLY" val="1"/>
</p:tagLst>
</file>

<file path=ppt/tags/tag1115.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a*1_1_1"/>
  <p:tag name="KSO_WM_TEMPLATE_CATEGORY" val="diagram"/>
  <p:tag name="KSO_WM_TEMPLATE_INDEX" val="20198943"/>
  <p:tag name="KSO_WM_UNIT_LAYERLEVEL" val="1_1_1"/>
  <p:tag name="KSO_WM_TAG_VERSION" val="1.0"/>
  <p:tag name="KSO_WM_BEAUTIFY_FLAG" val="#wm#"/>
  <p:tag name="KSO_WM_UNIT_TYPE" val="l_h_a"/>
  <p:tag name="KSO_WM_UNIT_INDEX" val="1_1_1"/>
  <p:tag name="KSO_WM_UNIT_PRESET_TEXT" val="添加标题"/>
  <p:tag name="KSO_WM_UNIT_VALUE" val="7"/>
  <p:tag name="KSO_WM_UNIT_TEXT_FILL_FORE_SCHEMECOLOR_INDEX" val="6"/>
  <p:tag name="KSO_WM_UNIT_TEXT_FILL_TYPE" val="1"/>
  <p:tag name="KSO_WM_UNIT_USESOURCEFORMAT_APPLY" val="1"/>
</p:tagLst>
</file>

<file path=ppt/tags/tag1116.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f*1_1_1"/>
  <p:tag name="KSO_WM_TEMPLATE_CATEGORY" val="diagram"/>
  <p:tag name="KSO_WM_TEMPLATE_INDEX" val="20198943"/>
  <p:tag name="KSO_WM_UNIT_LAYERLEVEL" val="1_1_1"/>
  <p:tag name="KSO_WM_TAG_VERSION" val="1.0"/>
  <p:tag name="KSO_WM_BEAUTIFY_FLAG" val="#wm#"/>
  <p:tag name="KSO_WM_UNIT_TYPE" val="l_h_f"/>
  <p:tag name="KSO_WM_UNIT_INDEX" val="1_1_1"/>
  <p:tag name="KSO_WM_UNIT_PRESET_TEXT" val="单击此处添加文本"/>
  <p:tag name="KSO_WM_UNIT_VALUE" val="33"/>
  <p:tag name="KSO_WM_UNIT_TEXT_FILL_FORE_SCHEMECOLOR_INDEX" val="13"/>
  <p:tag name="KSO_WM_UNIT_TEXT_FILL_TYPE" val="1"/>
  <p:tag name="KSO_WM_UNIT_USESOURCEFORMAT_APPLY" val="1"/>
</p:tagLst>
</file>

<file path=ppt/tags/tag111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2_1"/>
  <p:tag name="KSO_WM_TEMPLATE_CATEGORY" val="diagram"/>
  <p:tag name="KSO_WM_TEMPLATE_INDEX" val="20198943"/>
  <p:tag name="KSO_WM_UNIT_LAYERLEVEL" val="1_1_1"/>
  <p:tag name="KSO_WM_TAG_VERSION" val="1.0"/>
  <p:tag name="KSO_WM_BEAUTIFY_FLAG" val="#wm#"/>
  <p:tag name="KSO_WM_UNIT_TYPE" val="l_h_i"/>
  <p:tag name="KSO_WM_UNIT_INDEX" val="1_2_1"/>
  <p:tag name="KSO_WM_UNIT_LINE_FORE_SCHEMECOLOR_INDEX" val="7"/>
  <p:tag name="KSO_WM_UNIT_LINE_FILL_TYPE" val="2"/>
  <p:tag name="KSO_WM_UNIT_USESOURCEFORMAT_APPLY" val="1"/>
</p:tagLst>
</file>

<file path=ppt/tags/tag111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2_2"/>
  <p:tag name="KSO_WM_TEMPLATE_CATEGORY" val="diagram"/>
  <p:tag name="KSO_WM_TEMPLATE_INDEX" val="20198943"/>
  <p:tag name="KSO_WM_UNIT_LAYERLEVEL" val="1_1_1"/>
  <p:tag name="KSO_WM_TAG_VERSION" val="1.0"/>
  <p:tag name="KSO_WM_BEAUTIFY_FLAG" val="#wm#"/>
  <p:tag name="KSO_WM_UNIT_TYPE" val="l_h_i"/>
  <p:tag name="KSO_WM_UNIT_INDEX" val="1_2_2"/>
  <p:tag name="KSO_WM_UNIT_FILL_FORE_SCHEMECOLOR_INDEX" val="7"/>
  <p:tag name="KSO_WM_UNIT_FILL_TYPE" val="1"/>
  <p:tag name="KSO_WM_UNIT_USESOURCEFORMAT_APPLY" val="1"/>
</p:tagLst>
</file>

<file path=ppt/tags/tag1119.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a*1_2_1"/>
  <p:tag name="KSO_WM_TEMPLATE_CATEGORY" val="diagram"/>
  <p:tag name="KSO_WM_TEMPLATE_INDEX" val="20198943"/>
  <p:tag name="KSO_WM_UNIT_LAYERLEVEL" val="1_1_1"/>
  <p:tag name="KSO_WM_TAG_VERSION" val="1.0"/>
  <p:tag name="KSO_WM_BEAUTIFY_FLAG" val="#wm#"/>
  <p:tag name="KSO_WM_UNIT_TYPE" val="l_h_a"/>
  <p:tag name="KSO_WM_UNIT_INDEX" val="1_2_1"/>
  <p:tag name="KSO_WM_UNIT_PRESET_TEXT" val="添加标题"/>
  <p:tag name="KSO_WM_UNIT_VALUE" val="7"/>
  <p:tag name="KSO_WM_UNIT_TEXT_FILL_FORE_SCHEMECOLOR_INDEX" val="7"/>
  <p:tag name="KSO_WM_UNIT_TEXT_FILL_TYPE" val="1"/>
  <p:tag name="KSO_WM_UNIT_USESOURCEFORMAT_APPLY" val="1"/>
</p:tagLst>
</file>

<file path=ppt/tags/tag112.xml><?xml version="1.0" encoding="utf-8"?>
<p:tagLst xmlns:p="http://schemas.openxmlformats.org/presentationml/2006/main">
  <p:tag name="KSO_WM_TEMPLATE_CATEGORY" val="diagram"/>
  <p:tag name="KSO_WM_TEMPLATE_INDEX" val="20187651"/>
  <p:tag name="KSO_WM_UNIT_TYPE" val="l_h_i"/>
  <p:tag name="KSO_WM_UNIT_INDEX" val="1_3_4"/>
  <p:tag name="KSO_WM_UNIT_ID" val="diagram20187651_5*l_h_i*1_3_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120.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f*1_2_1"/>
  <p:tag name="KSO_WM_TEMPLATE_CATEGORY" val="diagram"/>
  <p:tag name="KSO_WM_TEMPLATE_INDEX" val="20198943"/>
  <p:tag name="KSO_WM_UNIT_LAYERLEVEL" val="1_1_1"/>
  <p:tag name="KSO_WM_TAG_VERSION" val="1.0"/>
  <p:tag name="KSO_WM_BEAUTIFY_FLAG" val="#wm#"/>
  <p:tag name="KSO_WM_UNIT_TYPE" val="l_h_f"/>
  <p:tag name="KSO_WM_UNIT_INDEX" val="1_2_1"/>
  <p:tag name="KSO_WM_UNIT_PRESET_TEXT" val="单击此处添加文本"/>
  <p:tag name="KSO_WM_UNIT_VALUE" val="33"/>
  <p:tag name="KSO_WM_UNIT_TEXT_FILL_FORE_SCHEMECOLOR_INDEX" val="13"/>
  <p:tag name="KSO_WM_UNIT_TEXT_FILL_TYPE" val="1"/>
  <p:tag name="KSO_WM_UNIT_USESOURCEFORMAT_APPLY" val="1"/>
</p:tagLst>
</file>

<file path=ppt/tags/tag112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3_1"/>
  <p:tag name="KSO_WM_TEMPLATE_CATEGORY" val="diagram"/>
  <p:tag name="KSO_WM_TEMPLATE_INDEX" val="20198943"/>
  <p:tag name="KSO_WM_UNIT_LAYERLEVEL" val="1_1_1"/>
  <p:tag name="KSO_WM_TAG_VERSION" val="1.0"/>
  <p:tag name="KSO_WM_BEAUTIFY_FLAG" val="#wm#"/>
  <p:tag name="KSO_WM_UNIT_TYPE" val="l_h_i"/>
  <p:tag name="KSO_WM_UNIT_INDEX" val="1_3_1"/>
  <p:tag name="KSO_WM_UNIT_LINE_FORE_SCHEMECOLOR_INDEX" val="9"/>
  <p:tag name="KSO_WM_UNIT_LINE_FILL_TYPE" val="2"/>
  <p:tag name="KSO_WM_UNIT_USESOURCEFORMAT_APPLY" val="1"/>
</p:tagLst>
</file>

<file path=ppt/tags/tag112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3_2"/>
  <p:tag name="KSO_WM_TEMPLATE_CATEGORY" val="diagram"/>
  <p:tag name="KSO_WM_TEMPLATE_INDEX" val="20198943"/>
  <p:tag name="KSO_WM_UNIT_LAYERLEVEL" val="1_1_1"/>
  <p:tag name="KSO_WM_TAG_VERSION" val="1.0"/>
  <p:tag name="KSO_WM_BEAUTIFY_FLAG" val="#wm#"/>
  <p:tag name="KSO_WM_UNIT_TYPE" val="l_h_i"/>
  <p:tag name="KSO_WM_UNIT_INDEX" val="1_3_2"/>
  <p:tag name="KSO_WM_UNIT_FILL_FORE_SCHEMECOLOR_INDEX" val="9"/>
  <p:tag name="KSO_WM_UNIT_FILL_TYPE" val="1"/>
  <p:tag name="KSO_WM_UNIT_USESOURCEFORMAT_APPLY" val="1"/>
</p:tagLst>
</file>

<file path=ppt/tags/tag1123.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a*1_3_1"/>
  <p:tag name="KSO_WM_TEMPLATE_CATEGORY" val="diagram"/>
  <p:tag name="KSO_WM_TEMPLATE_INDEX" val="20198943"/>
  <p:tag name="KSO_WM_UNIT_LAYERLEVEL" val="1_1_1"/>
  <p:tag name="KSO_WM_TAG_VERSION" val="1.0"/>
  <p:tag name="KSO_WM_BEAUTIFY_FLAG" val="#wm#"/>
  <p:tag name="KSO_WM_UNIT_TYPE" val="l_h_a"/>
  <p:tag name="KSO_WM_UNIT_INDEX" val="1_3_1"/>
  <p:tag name="KSO_WM_UNIT_PRESET_TEXT" val="添加标题"/>
  <p:tag name="KSO_WM_UNIT_VALUE" val="7"/>
  <p:tag name="KSO_WM_UNIT_TEXT_FILL_FORE_SCHEMECOLOR_INDEX" val="9"/>
  <p:tag name="KSO_WM_UNIT_TEXT_FILL_TYPE" val="1"/>
  <p:tag name="KSO_WM_UNIT_USESOURCEFORMAT_APPLY" val="1"/>
</p:tagLst>
</file>

<file path=ppt/tags/tag1124.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f*1_3_1"/>
  <p:tag name="KSO_WM_TEMPLATE_CATEGORY" val="diagram"/>
  <p:tag name="KSO_WM_TEMPLATE_INDEX" val="20198943"/>
  <p:tag name="KSO_WM_UNIT_LAYERLEVEL" val="1_1_1"/>
  <p:tag name="KSO_WM_TAG_VERSION" val="1.0"/>
  <p:tag name="KSO_WM_BEAUTIFY_FLAG" val="#wm#"/>
  <p:tag name="KSO_WM_UNIT_TYPE" val="l_h_f"/>
  <p:tag name="KSO_WM_UNIT_INDEX" val="1_3_1"/>
  <p:tag name="KSO_WM_UNIT_PRESET_TEXT" val="单击此处添加文本"/>
  <p:tag name="KSO_WM_UNIT_VALUE" val="33"/>
  <p:tag name="KSO_WM_UNIT_TEXT_FILL_FORE_SCHEMECOLOR_INDEX" val="13"/>
  <p:tag name="KSO_WM_UNIT_TEXT_FILL_TYPE" val="1"/>
  <p:tag name="KSO_WM_UNIT_USESOURCEFORMAT_APPLY" val="1"/>
</p:tagLst>
</file>

<file path=ppt/tags/tag1125.xml><?xml version="1.0" encoding="utf-8"?>
<p:tagLst xmlns:p="http://schemas.openxmlformats.org/presentationml/2006/main">
  <p:tag name="KSO_WM_BEAUTIFY_FLAG" val="#wm#"/>
  <p:tag name="KSO_WM_TEMPLATE_CATEGORY" val="diagram"/>
  <p:tag name="KSO_WM_TEMPLATE_INDEX" val="20198943"/>
  <p:tag name="KSO_WM_SLIDE_ID" val="diagram20198943_2"/>
  <p:tag name="KSO_WM_TEMPLATE_SUBCATEGORY" val="0"/>
  <p:tag name="KSO_WM_SLIDE_TYPE" val="text"/>
  <p:tag name="KSO_WM_SLIDE_SUBTYPE" val="pureTxt"/>
  <p:tag name="KSO_WM_SLIDE_ITEM_CNT" val="3"/>
  <p:tag name="KSO_WM_SLIDE_INDEX" val="2"/>
  <p:tag name="KSO_WM_SLIDE_SIZE" val="615.5*237.137"/>
  <p:tag name="KSO_WM_SLIDE_POSITION" val="172.25*191.12"/>
  <p:tag name="KSO_WM_TAG_VERSION" val="1.0"/>
  <p:tag name="KSO_WM_SLIDE_LAYOUT" val="a_f_l"/>
  <p:tag name="KSO_WM_SLIDE_LAYOUT_CNT" val="1_1_1"/>
  <p:tag name="KSO_WM_DIAGRAM_GROUP_CODE" val="l1-1"/>
  <p:tag name="KSO_WM_SLIDE_DIAGTYPE" val="l"/>
</p:tagLst>
</file>

<file path=ppt/tags/tag112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a*1"/>
  <p:tag name="KSO_WM_TEMPLATE_CATEGORY" val="diagram"/>
  <p:tag name="KSO_WM_TEMPLATE_INDEX" val="20198943"/>
  <p:tag name="KSO_WM_UNIT_LAYERLEVEL" val="1"/>
  <p:tag name="KSO_WM_TAG_VERSION" val="1.0"/>
  <p:tag name="KSO_WM_BEAUTIFY_FLAG" val="#wm#"/>
  <p:tag name="KSO_WM_UNIT_VALUE" val="4"/>
  <p:tag name="KSO_WM_UNIT_TYPE" val="a"/>
  <p:tag name="KSO_WM_UNIT_INDEX" val="1"/>
  <p:tag name="KSO_WM_UNIT_PRESET_TEXT" val="盈利模式"/>
  <p:tag name="KSO_WM_UNIT_TEXT_FILL_FORE_SCHEMECOLOR_INDEX" val="13"/>
  <p:tag name="KSO_WM_UNIT_TEXT_FILL_TYPE" val="1"/>
  <p:tag name="KSO_WM_UNIT_USESOURCEFORMAT_APPLY" val="1"/>
</p:tagLst>
</file>

<file path=ppt/tags/tag1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1"/>
  <p:tag name="KSO_WM_TEMPLATE_CATEGORY" val="diagram"/>
  <p:tag name="KSO_WM_TEMPLATE_INDEX" val="20198943"/>
  <p:tag name="KSO_WM_UNIT_LAYERLEVEL" val="1"/>
  <p:tag name="KSO_WM_TAG_VERSION" val="1.0"/>
  <p:tag name="KSO_WM_BEAUTIFY_FLAG" val="#wm#"/>
  <p:tag name="KSO_WM_UNIT_TYPE" val="i"/>
  <p:tag name="KSO_WM_UNIT_INDEX" val="1"/>
  <p:tag name="KSO_WM_UNIT_FILL_FORE_SCHEMECOLOR_INDEX" val="6"/>
  <p:tag name="KSO_WM_UNIT_FILL_TYPE" val="1"/>
  <p:tag name="KSO_WM_UNIT_USESOURCEFORMAT_APPLY" val="1"/>
</p:tagLst>
</file>

<file path=ppt/tags/tag1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2"/>
  <p:tag name="KSO_WM_TEMPLATE_CATEGORY" val="diagram"/>
  <p:tag name="KSO_WM_TEMPLATE_INDEX" val="20198943"/>
  <p:tag name="KSO_WM_UNIT_LAYERLEVEL" val="1"/>
  <p:tag name="KSO_WM_TAG_VERSION" val="1.0"/>
  <p:tag name="KSO_WM_BEAUTIFY_FLAG" val="#wm#"/>
  <p:tag name="KSO_WM_UNIT_TYPE" val="i"/>
  <p:tag name="KSO_WM_UNIT_INDEX" val="2"/>
  <p:tag name="KSO_WM_UNIT_FILL_FORE_SCHEMECOLOR_INDEX" val="9"/>
  <p:tag name="KSO_WM_UNIT_FILL_TYPE" val="1"/>
  <p:tag name="KSO_WM_UNIT_USESOURCEFORMAT_APPLY" val="1"/>
</p:tagLst>
</file>

<file path=ppt/tags/tag1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3"/>
  <p:tag name="KSO_WM_TEMPLATE_CATEGORY" val="diagram"/>
  <p:tag name="KSO_WM_TEMPLATE_INDEX" val="20198943"/>
  <p:tag name="KSO_WM_UNIT_LAYERLEVEL" val="1"/>
  <p:tag name="KSO_WM_TAG_VERSION" val="1.0"/>
  <p:tag name="KSO_WM_BEAUTIFY_FLAG" val="#wm#"/>
  <p:tag name="KSO_WM_UNIT_TYPE" val="i"/>
  <p:tag name="KSO_WM_UNIT_INDEX" val="3"/>
  <p:tag name="KSO_WM_UNIT_FILL_FORE_SCHEMECOLOR_INDEX" val="14"/>
  <p:tag name="KSO_WM_UNIT_FILL_TYPE" val="1"/>
  <p:tag name="KSO_WM_UNIT_USESOURCEFORMAT_APPLY" val="1"/>
</p:tagLst>
</file>

<file path=ppt/tags/tag113.xml><?xml version="1.0" encoding="utf-8"?>
<p:tagLst xmlns:p="http://schemas.openxmlformats.org/presentationml/2006/main">
  <p:tag name="KSO_WM_TEMPLATE_CATEGORY" val="diagram"/>
  <p:tag name="KSO_WM_TEMPLATE_INDEX" val="20187651"/>
  <p:tag name="KSO_WM_UNIT_TYPE" val="l_h_i"/>
  <p:tag name="KSO_WM_UNIT_INDEX" val="1_3_3"/>
  <p:tag name="KSO_WM_UNIT_ID" val="diagram20187651_5*l_h_i*1_3_3"/>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4"/>
  <p:tag name="KSO_WM_TEMPLATE_CATEGORY" val="diagram"/>
  <p:tag name="KSO_WM_TEMPLATE_INDEX" val="20198943"/>
  <p:tag name="KSO_WM_UNIT_LAYERLEVEL" val="1"/>
  <p:tag name="KSO_WM_TAG_VERSION" val="1.0"/>
  <p:tag name="KSO_WM_BEAUTIFY_FLAG" val="#wm#"/>
  <p:tag name="KSO_WM_UNIT_TYPE" val="i"/>
  <p:tag name="KSO_WM_UNIT_INDEX" val="4"/>
  <p:tag name="KSO_WM_UNIT_FILL_FORE_SCHEMECOLOR_INDEX" val="14"/>
  <p:tag name="KSO_WM_UNIT_FILL_TYPE" val="1"/>
  <p:tag name="KSO_WM_UNIT_USESOURCEFORMAT_APPLY" val="1"/>
</p:tagLst>
</file>

<file path=ppt/tags/tag1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943_2*i*5"/>
  <p:tag name="KSO_WM_TEMPLATE_CATEGORY" val="diagram"/>
  <p:tag name="KSO_WM_TEMPLATE_INDEX" val="20198943"/>
  <p:tag name="KSO_WM_UNIT_LAYERLEVEL" val="1"/>
  <p:tag name="KSO_WM_TAG_VERSION" val="1.0"/>
  <p:tag name="KSO_WM_BEAUTIFY_FLAG" val="#wm#"/>
  <p:tag name="KSO_WM_UNIT_TYPE" val="i"/>
  <p:tag name="KSO_WM_UNIT_INDEX" val="5"/>
  <p:tag name="KSO_WM_UNIT_FILL_FORE_SCHEMECOLOR_INDEX" val="14"/>
  <p:tag name="KSO_WM_UNIT_FILL_TYPE" val="1"/>
  <p:tag name="KSO_WM_UNIT_USESOURCEFORMAT_APPLY" val="1"/>
</p:tagLst>
</file>

<file path=ppt/tags/tag113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1_3"/>
  <p:tag name="KSO_WM_TEMPLATE_CATEGORY" val="diagram"/>
  <p:tag name="KSO_WM_TEMPLATE_INDEX" val="20198943"/>
  <p:tag name="KSO_WM_UNIT_LAYERLEVEL" val="1_1_1"/>
  <p:tag name="KSO_WM_TAG_VERSION" val="1.0"/>
  <p:tag name="KSO_WM_BEAUTIFY_FLAG" val="#wm#"/>
  <p:tag name="KSO_WM_UNIT_TYPE" val="l_h_i"/>
  <p:tag name="KSO_WM_UNIT_INDEX" val="1_1_3"/>
  <p:tag name="KSO_WM_UNIT_LINE_FORE_SCHEMECOLOR_INDEX" val="6"/>
  <p:tag name="KSO_WM_UNIT_LINE_FILL_TYPE" val="2"/>
  <p:tag name="KSO_WM_UNIT_USESOURCEFORMAT_APPLY" val="1"/>
</p:tagLst>
</file>

<file path=ppt/tags/tag113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ID" val="diagram20198943_2*l_h_i*1_1_2"/>
  <p:tag name="KSO_WM_TEMPLATE_CATEGORY" val="diagram"/>
  <p:tag name="KSO_WM_TEMPLATE_INDEX" val="20198943"/>
  <p:tag name="KSO_WM_UNIT_LAYERLEVEL" val="1_1_1"/>
  <p:tag name="KSO_WM_TAG_VERSION" val="1.0"/>
  <p:tag name="KSO_WM_BEAUTIFY_FLAG" val="#wm#"/>
  <p:tag name="KSO_WM_UNIT_TYPE" val="l_h_i"/>
  <p:tag name="KSO_WM_UNIT_INDEX" val="1_1_2"/>
  <p:tag name="KSO_WM_UNIT_FILL_FORE_SCHEMECOLOR_INDEX" val="6"/>
  <p:tag name="KSO_WM_UNIT_FILL_TYPE" val="1"/>
  <p:tag name="KSO_WM_UNIT_USESOURCEFORMAT_APPLY" val="1"/>
</p:tagLst>
</file>

<file path=ppt/tags/tag1134.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a*1_1_1"/>
  <p:tag name="KSO_WM_TEMPLATE_CATEGORY" val="diagram"/>
  <p:tag name="KSO_WM_TEMPLATE_INDEX" val="20198943"/>
  <p:tag name="KSO_WM_UNIT_LAYERLEVEL" val="1_1_1"/>
  <p:tag name="KSO_WM_TAG_VERSION" val="1.0"/>
  <p:tag name="KSO_WM_BEAUTIFY_FLAG" val="#wm#"/>
  <p:tag name="KSO_WM_UNIT_TYPE" val="l_h_a"/>
  <p:tag name="KSO_WM_UNIT_INDEX" val="1_1_1"/>
  <p:tag name="KSO_WM_UNIT_PRESET_TEXT" val="添加标题"/>
  <p:tag name="KSO_WM_UNIT_VALUE" val="7"/>
  <p:tag name="KSO_WM_UNIT_TEXT_FILL_FORE_SCHEMECOLOR_INDEX" val="6"/>
  <p:tag name="KSO_WM_UNIT_TEXT_FILL_TYPE" val="1"/>
  <p:tag name="KSO_WM_UNIT_USESOURCEFORMAT_APPLY" val="1"/>
</p:tagLst>
</file>

<file path=ppt/tags/tag1135.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ID" val="diagram20198943_2*l_h_f*1_1_1"/>
  <p:tag name="KSO_WM_TEMPLATE_CATEGORY" val="diagram"/>
  <p:tag name="KSO_WM_TEMPLATE_INDEX" val="20198943"/>
  <p:tag name="KSO_WM_UNIT_LAYERLEVEL" val="1_1_1"/>
  <p:tag name="KSO_WM_TAG_VERSION" val="1.0"/>
  <p:tag name="KSO_WM_BEAUTIFY_FLAG" val="#wm#"/>
  <p:tag name="KSO_WM_UNIT_TYPE" val="l_h_f"/>
  <p:tag name="KSO_WM_UNIT_INDEX" val="1_1_1"/>
  <p:tag name="KSO_WM_UNIT_PRESET_TEXT" val="单击此处添加文本"/>
  <p:tag name="KSO_WM_UNIT_VALUE" val="33"/>
  <p:tag name="KSO_WM_UNIT_TEXT_FILL_FORE_SCHEMECOLOR_INDEX" val="13"/>
  <p:tag name="KSO_WM_UNIT_TEXT_FILL_TYPE" val="1"/>
  <p:tag name="KSO_WM_UNIT_USESOURCEFORMAT_APPLY" val="1"/>
</p:tagLst>
</file>

<file path=ppt/tags/tag1136.xml><?xml version="1.0" encoding="utf-8"?>
<p:tagLst xmlns:p="http://schemas.openxmlformats.org/presentationml/2006/main">
  <p:tag name="KSO_WM_BEAUTIFY_FLAG" val="#wm#"/>
  <p:tag name="KSO_WM_TEMPLATE_CATEGORY" val="diagram"/>
  <p:tag name="KSO_WM_TEMPLATE_INDEX" val="20198943"/>
  <p:tag name="KSO_WM_SLIDE_ID" val="diagram20198943_2"/>
  <p:tag name="KSO_WM_TEMPLATE_SUBCATEGORY" val="0"/>
  <p:tag name="KSO_WM_SLIDE_TYPE" val="text"/>
  <p:tag name="KSO_WM_SLIDE_SUBTYPE" val="pureTxt"/>
  <p:tag name="KSO_WM_SLIDE_ITEM_CNT" val="3"/>
  <p:tag name="KSO_WM_SLIDE_INDEX" val="2"/>
  <p:tag name="KSO_WM_SLIDE_SIZE" val="615.5*237.137"/>
  <p:tag name="KSO_WM_SLIDE_POSITION" val="172.25*191.12"/>
  <p:tag name="KSO_WM_TAG_VERSION" val="1.0"/>
  <p:tag name="KSO_WM_SLIDE_LAYOUT" val="a_f_l"/>
  <p:tag name="KSO_WM_SLIDE_LAYOUT_CNT" val="1_1_1"/>
  <p:tag name="KSO_WM_DIAGRAM_GROUP_CODE" val="l1-1"/>
  <p:tag name="KSO_WM_SLIDE_DIAGTYPE" val="l"/>
</p:tagLst>
</file>

<file path=ppt/tags/tag1137.xml><?xml version="1.0" encoding="utf-8"?>
<p:tagLst xmlns:p="http://schemas.openxmlformats.org/presentationml/2006/main">
  <p:tag name="KSO_WM_UNIT_ADJUSTLAYOUT_ID" val="7"/>
  <p:tag name="KSO_WM_UNIT_COLOR_SCHEME_SHAPE_ID" val="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5045_1*i*1"/>
  <p:tag name="KSO_WM_TEMPLATE_CATEGORY" val="diagram"/>
  <p:tag name="KSO_WM_TEMPLATE_INDEX" val="20195045"/>
  <p:tag name="KSO_WM_UNIT_LAYERLEVEL" val="1"/>
  <p:tag name="KSO_WM_TAG_VERSION" val="1.0"/>
  <p:tag name="KSO_WM_BEAUTIFY_FLAG" val="#wm#"/>
</p:tagLst>
</file>

<file path=ppt/tags/tag1138.xml><?xml version="1.0" encoding="utf-8"?>
<p:tagLst xmlns:p="http://schemas.openxmlformats.org/presentationml/2006/main">
  <p:tag name="KSO_WM_UNIT_ADJUSTLAYOUT_ID" val="4"/>
  <p:tag name="KSO_WM_UNIT_COLOR_SCHEME_SHAPE_ID" val="4"/>
  <p:tag name="KSO_WM_UNIT_COLOR_SCHEME_PARENT_PAGE" val="0_1"/>
  <p:tag name="KSO_WM_UNIT_ISCONTENTSTITLE" val="0"/>
  <p:tag name="KSO_WM_UNIT_PRESET_TEXT" val="三分钟学会骑行"/>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diagram20195045_1*a*1"/>
  <p:tag name="KSO_WM_TEMPLATE_CATEGORY" val="diagram"/>
  <p:tag name="KSO_WM_TEMPLATE_INDEX" val="20195045"/>
  <p:tag name="KSO_WM_UNIT_LAYERLEVEL" val="1"/>
  <p:tag name="KSO_WM_TAG_VERSION" val="1.0"/>
  <p:tag name="KSO_WM_BEAUTIFY_FLAG" val="#wm#"/>
</p:tagLst>
</file>

<file path=ppt/tags/tag1139.xml><?xml version="1.0" encoding="utf-8"?>
<p:tagLst xmlns:p="http://schemas.openxmlformats.org/presentationml/2006/main">
  <p:tag name="KSO_WM_UNIT_ADJUSTLAYOUT_ID" val="5"/>
  <p:tag name="KSO_WM_UNIT_COLOR_SCHEME_SHAPE_ID" val="5"/>
  <p:tag name="KSO_WM_UNIT_COLOR_SCHEME_PARENT_PAGE" val="0_1"/>
  <p:tag name="KSO_WM_UNIT_PRESET_TEXT" val="九号平衡车上手非常容易，稍加适应就能轻松操控。这种灵活得益于它配备的诸多精密传感器，不断捕捉身体的微小动作，并以每秒200次的速度动态平衡调整车辆姿态。几分钟上手，稍加练习就能熟练掌握。"/>
  <p:tag name="KSO_WM_UNIT_NOCLEAR" val="0"/>
  <p:tag name="KSO_WM_UNIT_VALUE" val="248"/>
  <p:tag name="KSO_WM_UNIT_HIGHLIGHT" val="0"/>
  <p:tag name="KSO_WM_UNIT_COMPATIBLE" val="0"/>
  <p:tag name="KSO_WM_UNIT_DIAGRAM_ISNUMVISUAL" val="0"/>
  <p:tag name="KSO_WM_UNIT_DIAGRAM_ISREFERUNIT" val="0"/>
  <p:tag name="KSO_WM_UNIT_TYPE" val="f"/>
  <p:tag name="KSO_WM_UNIT_INDEX" val="1"/>
  <p:tag name="KSO_WM_UNIT_ID" val="diagram20195045_1*f*1"/>
  <p:tag name="KSO_WM_TEMPLATE_CATEGORY" val="diagram"/>
  <p:tag name="KSO_WM_TEMPLATE_INDEX" val="20195045"/>
  <p:tag name="KSO_WM_UNIT_LAYERLEVEL" val="1"/>
  <p:tag name="KSO_WM_TAG_VERSION" val="1.0"/>
  <p:tag name="KSO_WM_BEAUTIFY_FLAG" val="#wm#"/>
</p:tagLst>
</file>

<file path=ppt/tags/tag114.xml><?xml version="1.0" encoding="utf-8"?>
<p:tagLst xmlns:p="http://schemas.openxmlformats.org/presentationml/2006/main">
  <p:tag name="KSO_WM_TEMPLATE_CATEGORY" val="diagram"/>
  <p:tag name="KSO_WM_TEMPLATE_INDEX" val="20187651"/>
  <p:tag name="KSO_WM_UNIT_TYPE" val="l_h_i"/>
  <p:tag name="KSO_WM_UNIT_INDEX" val="1_3_2"/>
  <p:tag name="KSO_WM_UNIT_ID" val="diagram20187651_5*l_h_i*1_3_2"/>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140.xml><?xml version="1.0" encoding="utf-8"?>
<p:tagLst xmlns:p="http://schemas.openxmlformats.org/presentationml/2006/main">
  <p:tag name="PA" val="v5.2.3"/>
  <p:tag name="KSO_WM_UNIT_VALUE" val="1253*1253"/>
  <p:tag name="KSO_WM_UNIT_HIGHLIGHT" val="0"/>
  <p:tag name="KSO_WM_UNIT_COMPATIBLE" val="0"/>
  <p:tag name="KSO_WM_UNIT_DIAGRAM_ISNUMVISUAL" val="0"/>
  <p:tag name="KSO_WM_UNIT_DIAGRAM_ISREFERUNIT" val="0"/>
  <p:tag name="KSO_WM_UNIT_TYPE" val="d"/>
  <p:tag name="KSO_WM_UNIT_INDEX" val="1"/>
  <p:tag name="KSO_WM_UNIT_ID" val="diagram20195045_1*d*1"/>
  <p:tag name="KSO_WM_TEMPLATE_CATEGORY" val="diagram"/>
  <p:tag name="KSO_WM_TEMPLATE_INDEX" val="20195045"/>
  <p:tag name="KSO_WM_UNIT_SUPPORT_UNIT_TYPE" val="[&quot;l&quot;,&quot;m&quot;,&quot;n&quot;,&quot;o&quot;,&quot;p&quot;,&quot;q&quot;,&quot;r&quot;,&quot;δ&quot;]"/>
  <p:tag name="KSO_WM_UNIT_LAYERLEVEL" val="1"/>
  <p:tag name="KSO_WM_TAG_VERSION" val="1.0"/>
  <p:tag name="KSO_WM_BEAUTIFY_FLAG" val="#wm#"/>
</p:tagLst>
</file>

<file path=ppt/tags/tag1141.xml><?xml version="1.0" encoding="utf-8"?>
<p:tagLst xmlns:p="http://schemas.openxmlformats.org/presentationml/2006/main">
  <p:tag name="KSO_WM_SLIDE_CONSTRAINT" val="%7b%22slideConstraint%22%3a%7b%22seriesAreas%22%3a%5b%5d%2c%22singleAreas%22%3a%5b%7b%22shapes%22%3a%5b1026%5d%2c%22serialConstraintIndex%22%3a-1%2c%22areatextmark%22%3a0%2c%22pictureprocessmark%22%3a0%7d%5d%7d%7d"/>
  <p:tag name="KSO_WM_SLIDE_COLORSCHEME_VERSION" val="3.2"/>
  <p:tag name="KSO_WM_SLIDE_ID" val="diagram20195045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59*355"/>
  <p:tag name="KSO_WM_SLIDE_POSITION" val="0*95"/>
  <p:tag name="KSO_WM_TAG_VERSION" val="1.0"/>
  <p:tag name="KSO_WM_BEAUTIFY_FLAG" val="#wm#"/>
  <p:tag name="KSO_WM_TEMPLATE_CATEGORY" val="diagram"/>
  <p:tag name="KSO_WM_TEMPLATE_INDEX" val="20195045"/>
  <p:tag name="KSO_WM_SLIDE_LAYOUT" val="a_d_f"/>
  <p:tag name="KSO_WM_SLIDE_LAYOUT_CNT" val="1_1_1"/>
</p:tagLst>
</file>

<file path=ppt/tags/tag114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14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14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14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14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1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14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14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15.xml><?xml version="1.0" encoding="utf-8"?>
<p:tagLst xmlns:p="http://schemas.openxmlformats.org/presentationml/2006/main">
  <p:tag name="KSO_WM_TEMPLATE_CATEGORY" val="diagram"/>
  <p:tag name="KSO_WM_TEMPLATE_INDEX" val="20187651"/>
  <p:tag name="KSO_WM_UNIT_TYPE" val="l_h_i"/>
  <p:tag name="KSO_WM_UNIT_INDEX" val="1_2_16"/>
  <p:tag name="KSO_WM_UNIT_ID" val="diagram20187651_5*l_h_i*1_2_16"/>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15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15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15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15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15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15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15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15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15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15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16.xml><?xml version="1.0" encoding="utf-8"?>
<p:tagLst xmlns:p="http://schemas.openxmlformats.org/presentationml/2006/main">
  <p:tag name="KSO_WM_TEMPLATE_CATEGORY" val="diagram"/>
  <p:tag name="KSO_WM_TEMPLATE_INDEX" val="20187651"/>
  <p:tag name="KSO_WM_UNIT_TYPE" val="l_h_i"/>
  <p:tag name="KSO_WM_UNIT_INDEX" val="1_2_7"/>
  <p:tag name="KSO_WM_UNIT_ID" val="diagram20187651_5*l_h_i*1_2_7"/>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160.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1161.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162.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116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16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16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16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16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16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16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17.xml><?xml version="1.0" encoding="utf-8"?>
<p:tagLst xmlns:p="http://schemas.openxmlformats.org/presentationml/2006/main">
  <p:tag name="KSO_WM_TEMPLATE_CATEGORY" val="diagram"/>
  <p:tag name="KSO_WM_TEMPLATE_INDEX" val="20187651"/>
  <p:tag name="KSO_WM_UNIT_TYPE" val="l_h_i"/>
  <p:tag name="KSO_WM_UNIT_INDEX" val="1_2_14"/>
  <p:tag name="KSO_WM_UNIT_ID" val="diagram20187651_5*l_h_i*1_2_1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17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17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17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17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17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17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17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17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17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17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18.xml><?xml version="1.0" encoding="utf-8"?>
<p:tagLst xmlns:p="http://schemas.openxmlformats.org/presentationml/2006/main">
  <p:tag name="KSO_WM_TEMPLATE_CATEGORY" val="diagram"/>
  <p:tag name="KSO_WM_TEMPLATE_INDEX" val="20187651"/>
  <p:tag name="KSO_WM_UNIT_TYPE" val="l_h_i"/>
  <p:tag name="KSO_WM_UNIT_INDEX" val="1_2_15"/>
  <p:tag name="KSO_WM_UNIT_ID" val="diagram20187651_5*l_h_i*1_2_15"/>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18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181.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1182.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183.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118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18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18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18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18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19.xml><?xml version="1.0" encoding="utf-8"?>
<p:tagLst xmlns:p="http://schemas.openxmlformats.org/presentationml/2006/main">
  <p:tag name="KSO_WM_TEMPLATE_CATEGORY" val="diagram"/>
  <p:tag name="KSO_WM_TEMPLATE_INDEX" val="20187651"/>
  <p:tag name="KSO_WM_UNIT_TYPE" val="l_h_i"/>
  <p:tag name="KSO_WM_UNIT_INDEX" val="1_2_6"/>
  <p:tag name="KSO_WM_UNIT_ID" val="diagram20187651_5*l_h_i*1_2_6"/>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19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19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19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19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19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19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19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19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19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19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2.xml><?xml version="1.0" encoding="utf-8"?>
<p:tagLst xmlns:p="http://schemas.openxmlformats.org/presentationml/2006/main">
  <p:tag name="KSO_WM_UNIT_COLOR_SCHEME_SHAPE_ID" val="4"/>
  <p:tag name="KSO_WM_UNIT_COLOR_SCHEME_PARENT_PAGE" val="0_1"/>
  <p:tag name="KSO_WM_UNIT_ADJUSTLAYOUT_ID" val="4"/>
  <p:tag name="KSO_WM_UNIT_PRESET_TEXT" val="九号平衡车上手非常容易，稍加适应就能轻松操控。这种灵活得益于它配备的诸多精密传感器，不断捕捉身体的微小动作，并以每秒200次的速度动态平衡调整车辆姿态。小米米家电动滑板车，搭载通风式碟刹系统和E-ABS防抱死系统"/>
  <p:tag name="KSO_WM_UNIT_NOCLEAR" val="0"/>
  <p:tag name="KSO_WM_UNIT_VALUE" val="115"/>
  <p:tag name="KSO_WM_UNIT_HIGHLIGHT" val="0"/>
  <p:tag name="KSO_WM_UNIT_COMPATIBLE" val="0"/>
  <p:tag name="KSO_WM_UNIT_DIAGRAM_ISNUMVISUAL" val="0"/>
  <p:tag name="KSO_WM_UNIT_DIAGRAM_ISREFERUNIT" val="0"/>
  <p:tag name="KSO_WM_UNIT_TYPE" val="f"/>
  <p:tag name="KSO_WM_UNIT_INDEX" val="1"/>
  <p:tag name="KSO_WM_UNIT_ID" val="diagram20195058_1*f*1"/>
  <p:tag name="KSO_WM_TEMPLATE_CATEGORY" val="diagram"/>
  <p:tag name="KSO_WM_TEMPLATE_INDEX" val="20195058"/>
  <p:tag name="KSO_WM_UNIT_LAYERLEVEL" val="1"/>
  <p:tag name="KSO_WM_TAG_VERSION" val="1.0"/>
  <p:tag name="KSO_WM_BEAUTIFY_FLAG" val="#wm#"/>
</p:tagLst>
</file>

<file path=ppt/tags/tag120.xml><?xml version="1.0" encoding="utf-8"?>
<p:tagLst xmlns:p="http://schemas.openxmlformats.org/presentationml/2006/main">
  <p:tag name="KSO_WM_TEMPLATE_CATEGORY" val="diagram"/>
  <p:tag name="KSO_WM_TEMPLATE_INDEX" val="20187651"/>
  <p:tag name="KSO_WM_UNIT_TYPE" val="l_h_i"/>
  <p:tag name="KSO_WM_UNIT_INDEX" val="1_2_5"/>
  <p:tag name="KSO_WM_UNIT_ID" val="diagram20187651_5*l_h_i*1_2_5"/>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20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20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202.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1203.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204.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120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20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20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20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20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21.xml><?xml version="1.0" encoding="utf-8"?>
<p:tagLst xmlns:p="http://schemas.openxmlformats.org/presentationml/2006/main">
  <p:tag name="KSO_WM_TEMPLATE_CATEGORY" val="diagram"/>
  <p:tag name="KSO_WM_TEMPLATE_INDEX" val="20187651"/>
  <p:tag name="KSO_WM_UNIT_TYPE" val="l_h_i"/>
  <p:tag name="KSO_WM_UNIT_INDEX" val="1_2_4"/>
  <p:tag name="KSO_WM_UNIT_ID" val="diagram20187651_5*l_h_i*1_2_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21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21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21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21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21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21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21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21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21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21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22.xml><?xml version="1.0" encoding="utf-8"?>
<p:tagLst xmlns:p="http://schemas.openxmlformats.org/presentationml/2006/main">
  <p:tag name="KSO_WM_TEMPLATE_CATEGORY" val="diagram"/>
  <p:tag name="KSO_WM_TEMPLATE_INDEX" val="20187651"/>
  <p:tag name="KSO_WM_UNIT_TYPE" val="l_h_i"/>
  <p:tag name="KSO_WM_UNIT_INDEX" val="1_2_3"/>
  <p:tag name="KSO_WM_UNIT_ID" val="diagram20187651_5*l_h_i*1_2_3"/>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22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22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22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223.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1224.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225.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122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22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22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22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23.xml><?xml version="1.0" encoding="utf-8"?>
<p:tagLst xmlns:p="http://schemas.openxmlformats.org/presentationml/2006/main">
  <p:tag name="KSO_WM_TEMPLATE_CATEGORY" val="diagram"/>
  <p:tag name="KSO_WM_TEMPLATE_INDEX" val="20187651"/>
  <p:tag name="KSO_WM_UNIT_TYPE" val="l_h_i"/>
  <p:tag name="KSO_WM_UNIT_INDEX" val="1_2_2"/>
  <p:tag name="KSO_WM_UNIT_ID" val="diagram20187651_5*l_h_i*1_2_2"/>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23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23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23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23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23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23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23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23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23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23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24.xml><?xml version="1.0" encoding="utf-8"?>
<p:tagLst xmlns:p="http://schemas.openxmlformats.org/presentationml/2006/main">
  <p:tag name="KSO_WM_TEMPLATE_CATEGORY" val="diagram"/>
  <p:tag name="KSO_WM_TEMPLATE_INDEX" val="20187651"/>
  <p:tag name="KSO_WM_UNIT_TYPE" val="l_h_i"/>
  <p:tag name="KSO_WM_UNIT_INDEX" val="1_2_13"/>
  <p:tag name="KSO_WM_UNIT_ID" val="diagram20187651_5*l_h_i*1_2_13"/>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24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24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24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24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244.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1245.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246.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12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24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24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25.xml><?xml version="1.0" encoding="utf-8"?>
<p:tagLst xmlns:p="http://schemas.openxmlformats.org/presentationml/2006/main">
  <p:tag name="KSO_WM_TEMPLATE_CATEGORY" val="diagram"/>
  <p:tag name="KSO_WM_TEMPLATE_INDEX" val="20187651"/>
  <p:tag name="KSO_WM_UNIT_TYPE" val="l_h_i"/>
  <p:tag name="KSO_WM_UNIT_INDEX" val="1_4_14"/>
  <p:tag name="KSO_WM_UNIT_ID" val="diagram20187651_5*l_h_i*1_4_1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25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25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25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25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25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25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25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25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25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25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26.xml><?xml version="1.0" encoding="utf-8"?>
<p:tagLst xmlns:p="http://schemas.openxmlformats.org/presentationml/2006/main">
  <p:tag name="KSO_WM_TEMPLATE_CATEGORY" val="diagram"/>
  <p:tag name="KSO_WM_TEMPLATE_INDEX" val="20187651"/>
  <p:tag name="KSO_WM_UNIT_TYPE" val="l_h_i"/>
  <p:tag name="KSO_WM_UNIT_INDEX" val="1_4_9"/>
  <p:tag name="KSO_WM_UNIT_ID" val="diagram20187651_5*l_h_i*1_4_9"/>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26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26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26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26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26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265.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1266.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267.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126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26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27.xml><?xml version="1.0" encoding="utf-8"?>
<p:tagLst xmlns:p="http://schemas.openxmlformats.org/presentationml/2006/main">
  <p:tag name="KSO_WM_TEMPLATE_CATEGORY" val="diagram"/>
  <p:tag name="KSO_WM_TEMPLATE_INDEX" val="20187651"/>
  <p:tag name="KSO_WM_UNIT_TYPE" val="l_h_i"/>
  <p:tag name="KSO_WM_UNIT_INDEX" val="1_4_8"/>
  <p:tag name="KSO_WM_UNIT_ID" val="diagram20187651_5*l_h_i*1_4_8"/>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27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27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27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27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27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27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27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27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27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27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28.xml><?xml version="1.0" encoding="utf-8"?>
<p:tagLst xmlns:p="http://schemas.openxmlformats.org/presentationml/2006/main">
  <p:tag name="KSO_WM_TEMPLATE_CATEGORY" val="diagram"/>
  <p:tag name="KSO_WM_TEMPLATE_INDEX" val="20187651"/>
  <p:tag name="KSO_WM_UNIT_TYPE" val="l_h_i"/>
  <p:tag name="KSO_WM_UNIT_INDEX" val="1_4_7"/>
  <p:tag name="KSO_WM_UNIT_ID" val="diagram20187651_5*l_h_i*1_4_7"/>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28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28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28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28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28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28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286.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1287.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288.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1289.xml><?xml version="1.0" encoding="utf-8"?>
<p:tagLst xmlns:p="http://schemas.openxmlformats.org/presentationml/2006/main">
  <p:tag name="KSO_WM_UNIT_ADJUSTLAYOUT_ID" val="7"/>
  <p:tag name="KSO_WM_UNIT_COLOR_SCHEME_SHAPE_ID" val="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5045_1*i*1"/>
  <p:tag name="KSO_WM_TEMPLATE_CATEGORY" val="diagram"/>
  <p:tag name="KSO_WM_TEMPLATE_INDEX" val="20195045"/>
  <p:tag name="KSO_WM_UNIT_LAYERLEVEL" val="1"/>
  <p:tag name="KSO_WM_TAG_VERSION" val="1.0"/>
  <p:tag name="KSO_WM_BEAUTIFY_FLAG" val="#wm#"/>
</p:tagLst>
</file>

<file path=ppt/tags/tag129.xml><?xml version="1.0" encoding="utf-8"?>
<p:tagLst xmlns:p="http://schemas.openxmlformats.org/presentationml/2006/main">
  <p:tag name="KSO_WM_TEMPLATE_CATEGORY" val="diagram"/>
  <p:tag name="KSO_WM_TEMPLATE_INDEX" val="20187651"/>
  <p:tag name="KSO_WM_UNIT_TYPE" val="l_h_i"/>
  <p:tag name="KSO_WM_UNIT_INDEX" val="1_4_6"/>
  <p:tag name="KSO_WM_UNIT_ID" val="diagram20187651_5*l_h_i*1_4_6"/>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290.xml><?xml version="1.0" encoding="utf-8"?>
<p:tagLst xmlns:p="http://schemas.openxmlformats.org/presentationml/2006/main">
  <p:tag name="KSO_WM_UNIT_ADJUSTLAYOUT_ID" val="4"/>
  <p:tag name="KSO_WM_UNIT_COLOR_SCHEME_SHAPE_ID" val="4"/>
  <p:tag name="KSO_WM_UNIT_COLOR_SCHEME_PARENT_PAGE" val="0_1"/>
  <p:tag name="KSO_WM_UNIT_ISCONTENTSTITLE" val="0"/>
  <p:tag name="KSO_WM_UNIT_PRESET_TEXT" val="三分钟学会骑行"/>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diagram20195045_1*a*1"/>
  <p:tag name="KSO_WM_TEMPLATE_CATEGORY" val="diagram"/>
  <p:tag name="KSO_WM_TEMPLATE_INDEX" val="20195045"/>
  <p:tag name="KSO_WM_UNIT_LAYERLEVEL" val="1"/>
  <p:tag name="KSO_WM_TAG_VERSION" val="1.0"/>
  <p:tag name="KSO_WM_BEAUTIFY_FLAG" val="#wm#"/>
</p:tagLst>
</file>

<file path=ppt/tags/tag1291.xml><?xml version="1.0" encoding="utf-8"?>
<p:tagLst xmlns:p="http://schemas.openxmlformats.org/presentationml/2006/main">
  <p:tag name="KSO_WM_UNIT_ADJUSTLAYOUT_ID" val="5"/>
  <p:tag name="KSO_WM_UNIT_COLOR_SCHEME_SHAPE_ID" val="5"/>
  <p:tag name="KSO_WM_UNIT_COLOR_SCHEME_PARENT_PAGE" val="0_1"/>
  <p:tag name="KSO_WM_UNIT_PRESET_TEXT" val="九号平衡车上手非常容易，稍加适应就能轻松操控。这种灵活得益于它配备的诸多精密传感器，不断捕捉身体的微小动作，并以每秒200次的速度动态平衡调整车辆姿态。几分钟上手，稍加练习就能熟练掌握。"/>
  <p:tag name="KSO_WM_UNIT_NOCLEAR" val="0"/>
  <p:tag name="KSO_WM_UNIT_VALUE" val="248"/>
  <p:tag name="KSO_WM_UNIT_HIGHLIGHT" val="0"/>
  <p:tag name="KSO_WM_UNIT_COMPATIBLE" val="0"/>
  <p:tag name="KSO_WM_UNIT_DIAGRAM_ISNUMVISUAL" val="0"/>
  <p:tag name="KSO_WM_UNIT_DIAGRAM_ISREFERUNIT" val="0"/>
  <p:tag name="KSO_WM_UNIT_TYPE" val="f"/>
  <p:tag name="KSO_WM_UNIT_INDEX" val="1"/>
  <p:tag name="KSO_WM_UNIT_ID" val="diagram20195045_1*f*1"/>
  <p:tag name="KSO_WM_TEMPLATE_CATEGORY" val="diagram"/>
  <p:tag name="KSO_WM_TEMPLATE_INDEX" val="20195045"/>
  <p:tag name="KSO_WM_UNIT_LAYERLEVEL" val="1"/>
  <p:tag name="KSO_WM_TAG_VERSION" val="1.0"/>
  <p:tag name="KSO_WM_BEAUTIFY_FLAG" val="#wm#"/>
</p:tagLst>
</file>

<file path=ppt/tags/tag1292.xml><?xml version="1.0" encoding="utf-8"?>
<p:tagLst xmlns:p="http://schemas.openxmlformats.org/presentationml/2006/main">
  <p:tag name="PA" val="v5.2.3"/>
  <p:tag name="KSO_WM_UNIT_VALUE" val="1253*1253"/>
  <p:tag name="KSO_WM_UNIT_HIGHLIGHT" val="0"/>
  <p:tag name="KSO_WM_UNIT_COMPATIBLE" val="0"/>
  <p:tag name="KSO_WM_UNIT_DIAGRAM_ISNUMVISUAL" val="0"/>
  <p:tag name="KSO_WM_UNIT_DIAGRAM_ISREFERUNIT" val="0"/>
  <p:tag name="KSO_WM_UNIT_TYPE" val="d"/>
  <p:tag name="KSO_WM_UNIT_INDEX" val="1"/>
  <p:tag name="KSO_WM_UNIT_ID" val="diagram20195045_1*d*1"/>
  <p:tag name="KSO_WM_TEMPLATE_CATEGORY" val="diagram"/>
  <p:tag name="KSO_WM_TEMPLATE_INDEX" val="20195045"/>
  <p:tag name="KSO_WM_UNIT_SUPPORT_UNIT_TYPE" val="[&quot;l&quot;,&quot;m&quot;,&quot;n&quot;,&quot;o&quot;,&quot;p&quot;,&quot;q&quot;,&quot;r&quot;,&quot;δ&quot;]"/>
  <p:tag name="KSO_WM_UNIT_LAYERLEVEL" val="1"/>
  <p:tag name="KSO_WM_TAG_VERSION" val="1.0"/>
  <p:tag name="KSO_WM_BEAUTIFY_FLAG" val="#wm#"/>
</p:tagLst>
</file>

<file path=ppt/tags/tag1293.xml><?xml version="1.0" encoding="utf-8"?>
<p:tagLst xmlns:p="http://schemas.openxmlformats.org/presentationml/2006/main">
  <p:tag name="KSO_WM_SLIDE_CONSTRAINT" val="%7b%22slideConstraint%22%3a%7b%22seriesAreas%22%3a%5b%5d%2c%22singleAreas%22%3a%5b%7b%22shapes%22%3a%5b1026%5d%2c%22serialConstraintIndex%22%3a-1%2c%22areatextmark%22%3a0%2c%22pictureprocessmark%22%3a0%7d%5d%7d%7d"/>
  <p:tag name="KSO_WM_SLIDE_COLORSCHEME_VERSION" val="3.2"/>
  <p:tag name="KSO_WM_SLIDE_ID" val="diagram20195045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59*355"/>
  <p:tag name="KSO_WM_SLIDE_POSITION" val="0*95"/>
  <p:tag name="KSO_WM_TAG_VERSION" val="1.0"/>
  <p:tag name="KSO_WM_BEAUTIFY_FLAG" val="#wm#"/>
  <p:tag name="KSO_WM_TEMPLATE_CATEGORY" val="diagram"/>
  <p:tag name="KSO_WM_TEMPLATE_INDEX" val="20195045"/>
  <p:tag name="KSO_WM_SLIDE_LAYOUT" val="a_d_f"/>
  <p:tag name="KSO_WM_SLIDE_LAYOUT_CNT" val="1_1_1"/>
</p:tagLst>
</file>

<file path=ppt/tags/tag129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29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29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29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29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29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3.xml><?xml version="1.0" encoding="utf-8"?>
<p:tagLst xmlns:p="http://schemas.openxmlformats.org/presentationml/2006/main">
  <p:tag name="KSO_WM_UNIT_COLOR_SCHEME_SHAPE_ID" val="13"/>
  <p:tag name="KSO_WM_UNIT_COLOR_SCHEME_PARENT_PAGE" val="0_1"/>
  <p:tag name="KSO_WM_UNIT_ADJUSTLAYOUT_ID" val="13"/>
  <p:tag name="KSO_WM_UNIT_ISCONTENTSTITLE" val="0"/>
  <p:tag name="KSO_WM_UNIT_PRESET_TEXT" val="30公里"/>
  <p:tag name="KSO_WM_UNIT_NOCLEAR" val="0"/>
  <p:tag name="KSO_WM_UNIT_VALUE" val="4"/>
  <p:tag name="KSO_WM_UNIT_HIGHLIGHT" val="0"/>
  <p:tag name="KSO_WM_UNIT_COMPATIBLE" val="0"/>
  <p:tag name="KSO_WM_UNIT_DIAGRAM_ISNUMVISUAL" val="0"/>
  <p:tag name="KSO_WM_UNIT_DIAGRAM_ISREFERUNIT" val="0"/>
  <p:tag name="KSO_WM_UNIT_TYPE" val="h_a"/>
  <p:tag name="KSO_WM_UNIT_INDEX" val="1_1"/>
  <p:tag name="KSO_WM_UNIT_ID" val="diagram20195058_1*h_a*1_1"/>
  <p:tag name="KSO_WM_TEMPLATE_CATEGORY" val="diagram"/>
  <p:tag name="KSO_WM_TEMPLATE_INDEX" val="20195058"/>
  <p:tag name="KSO_WM_UNIT_LAYERLEVEL" val="1_1"/>
  <p:tag name="KSO_WM_TAG_VERSION" val="1.0"/>
  <p:tag name="KSO_WM_BEAUTIFY_FLAG" val="#wm#"/>
</p:tagLst>
</file>

<file path=ppt/tags/tag130.xml><?xml version="1.0" encoding="utf-8"?>
<p:tagLst xmlns:p="http://schemas.openxmlformats.org/presentationml/2006/main">
  <p:tag name="KSO_WM_TEMPLATE_CATEGORY" val="diagram"/>
  <p:tag name="KSO_WM_TEMPLATE_INDEX" val="20187651"/>
  <p:tag name="KSO_WM_UNIT_TYPE" val="l_h_i"/>
  <p:tag name="KSO_WM_UNIT_INDEX" val="1_4_5"/>
  <p:tag name="KSO_WM_UNIT_ID" val="diagram20187651_5*l_h_i*1_4_5"/>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30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30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30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30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30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30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30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30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30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30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31.xml><?xml version="1.0" encoding="utf-8"?>
<p:tagLst xmlns:p="http://schemas.openxmlformats.org/presentationml/2006/main">
  <p:tag name="KSO_WM_TEMPLATE_CATEGORY" val="diagram"/>
  <p:tag name="KSO_WM_TEMPLATE_INDEX" val="20187651"/>
  <p:tag name="KSO_WM_UNIT_TYPE" val="l_h_i"/>
  <p:tag name="KSO_WM_UNIT_INDEX" val="1_4_4"/>
  <p:tag name="KSO_WM_UNIT_ID" val="diagram20187651_5*l_h_i*1_4_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31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31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312.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1313.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314.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131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31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31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31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31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32.xml><?xml version="1.0" encoding="utf-8"?>
<p:tagLst xmlns:p="http://schemas.openxmlformats.org/presentationml/2006/main">
  <p:tag name="KSO_WM_TEMPLATE_CATEGORY" val="diagram"/>
  <p:tag name="KSO_WM_TEMPLATE_INDEX" val="20187651"/>
  <p:tag name="KSO_WM_UNIT_TYPE" val="l_h_i"/>
  <p:tag name="KSO_WM_UNIT_INDEX" val="1_4_3"/>
  <p:tag name="KSO_WM_UNIT_ID" val="diagram20187651_5*l_h_i*1_4_3"/>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32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32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32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32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32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32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32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32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32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32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33.xml><?xml version="1.0" encoding="utf-8"?>
<p:tagLst xmlns:p="http://schemas.openxmlformats.org/presentationml/2006/main">
  <p:tag name="KSO_WM_TEMPLATE_CATEGORY" val="diagram"/>
  <p:tag name="KSO_WM_TEMPLATE_INDEX" val="20187651"/>
  <p:tag name="KSO_WM_UNIT_TYPE" val="l_h_i"/>
  <p:tag name="KSO_WM_UNIT_INDEX" val="1_4_2"/>
  <p:tag name="KSO_WM_UNIT_ID" val="diagram20187651_5*l_h_i*1_4_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8"/>
  <p:tag name="KSO_WM_UNIT_FILL_TYPE" val="1"/>
  <p:tag name="KSO_WM_UNIT_TEXT_FILL_FORE_SCHEMECOLOR_INDEX" val="13"/>
  <p:tag name="KSO_WM_UNIT_TEXT_FILL_TYPE" val="1"/>
  <p:tag name="KSO_WM_UNIT_USESOURCEFORMAT_APPLY" val="1"/>
</p:tagLst>
</file>

<file path=ppt/tags/tag133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33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33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333.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1334.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335.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133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33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33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33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34.xml><?xml version="1.0" encoding="utf-8"?>
<p:tagLst xmlns:p="http://schemas.openxmlformats.org/presentationml/2006/main">
  <p:tag name="KSO_WM_TEMPLATE_CATEGORY" val="diagram"/>
  <p:tag name="KSO_WM_TEMPLATE_INDEX" val="20187651"/>
  <p:tag name="KSO_WM_UNIT_TYPE" val="l_h_i"/>
  <p:tag name="KSO_WM_UNIT_INDEX" val="1_4_1"/>
  <p:tag name="KSO_WM_UNIT_ID" val="diagram20187651_5*l_h_i*1_4_1"/>
  <p:tag name="KSO_WM_UNIT_LAYERLEVEL" val="1_1_1"/>
  <p:tag name="KSO_WM_BEAUTIFY_FLAG" val="#wm#"/>
  <p:tag name="KSO_WM_TAG_VERSION" val="1.0"/>
  <p:tag name="KSO_WM_DIAGRAM_GROUP_CODE" val="l1-1"/>
  <p:tag name="KSO_WM_UNIT_HIGHLIGHT" val="0"/>
  <p:tag name="KSO_WM_UNIT_COMPATIBLE" val="0"/>
  <p:tag name="KSO_WM_UNIT_FILL_FORE_SCHEMECOLOR_INDEX" val="8"/>
  <p:tag name="KSO_WM_UNIT_FILL_TYPE" val="1"/>
  <p:tag name="KSO_WM_UNIT_TEXT_FILL_FORE_SCHEMECOLOR_INDEX" val="13"/>
  <p:tag name="KSO_WM_UNIT_TEXT_FILL_TYPE" val="1"/>
  <p:tag name="KSO_WM_UNIT_USESOURCEFORMAT_APPLY" val="1"/>
</p:tagLst>
</file>

<file path=ppt/tags/tag134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34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34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34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34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34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34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3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34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34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35.xml><?xml version="1.0" encoding="utf-8"?>
<p:tagLst xmlns:p="http://schemas.openxmlformats.org/presentationml/2006/main">
  <p:tag name="KSO_WM_TEMPLATE_CATEGORY" val="diagram"/>
  <p:tag name="KSO_WM_TEMPLATE_INDEX" val="20187651"/>
  <p:tag name="KSO_WM_UNIT_TYPE" val="l_h_i"/>
  <p:tag name="KSO_WM_UNIT_INDEX" val="1_4_13"/>
  <p:tag name="KSO_WM_UNIT_ID" val="diagram20187651_5*l_h_i*1_4_1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8"/>
  <p:tag name="KSO_WM_UNIT_FILL_TYPE" val="1"/>
  <p:tag name="KSO_WM_UNIT_TEXT_FILL_FORE_SCHEMECOLOR_INDEX" val="13"/>
  <p:tag name="KSO_WM_UNIT_TEXT_FILL_TYPE" val="1"/>
  <p:tag name="KSO_WM_UNIT_USESOURCEFORMAT_APPLY" val="1"/>
</p:tagLst>
</file>

<file path=ppt/tags/tag135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35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35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35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354.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1355.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356.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135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35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35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36.xml><?xml version="1.0" encoding="utf-8"?>
<p:tagLst xmlns:p="http://schemas.openxmlformats.org/presentationml/2006/main">
  <p:tag name="KSO_WM_TEMPLATE_CATEGORY" val="diagram"/>
  <p:tag name="KSO_WM_TEMPLATE_INDEX" val="20187651"/>
  <p:tag name="KSO_WM_UNIT_TYPE" val="l_h_i"/>
  <p:tag name="KSO_WM_UNIT_INDEX" val="1_4_12"/>
  <p:tag name="KSO_WM_UNIT_ID" val="diagram20187651_5*l_h_i*1_4_1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8"/>
  <p:tag name="KSO_WM_UNIT_FILL_TYPE" val="1"/>
  <p:tag name="KSO_WM_UNIT_TEXT_FILL_FORE_SCHEMECOLOR_INDEX" val="13"/>
  <p:tag name="KSO_WM_UNIT_TEXT_FILL_TYPE" val="1"/>
  <p:tag name="KSO_WM_UNIT_USESOURCEFORMAT_APPLY" val="1"/>
</p:tagLst>
</file>

<file path=ppt/tags/tag136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36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36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36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36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36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36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36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36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36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37.xml><?xml version="1.0" encoding="utf-8"?>
<p:tagLst xmlns:p="http://schemas.openxmlformats.org/presentationml/2006/main">
  <p:tag name="KSO_WM_TEMPLATE_CATEGORY" val="diagram"/>
  <p:tag name="KSO_WM_TEMPLATE_INDEX" val="20187651"/>
  <p:tag name="KSO_WM_UNIT_TYPE" val="l_h_i"/>
  <p:tag name="KSO_WM_UNIT_INDEX" val="1_4_11"/>
  <p:tag name="KSO_WM_UNIT_ID" val="diagram20187651_5*l_h_i*1_4_11"/>
  <p:tag name="KSO_WM_UNIT_LAYERLEVEL" val="1_1_1"/>
  <p:tag name="KSO_WM_BEAUTIFY_FLAG" val="#wm#"/>
  <p:tag name="KSO_WM_TAG_VERSION" val="1.0"/>
  <p:tag name="KSO_WM_DIAGRAM_GROUP_CODE" val="l1-1"/>
  <p:tag name="KSO_WM_UNIT_HIGHLIGHT" val="0"/>
  <p:tag name="KSO_WM_UNIT_COMPATIBLE" val="0"/>
  <p:tag name="KSO_WM_UNIT_FILL_FORE_SCHEMECOLOR_INDEX" val="8"/>
  <p:tag name="KSO_WM_UNIT_FILL_TYPE" val="1"/>
  <p:tag name="KSO_WM_UNIT_TEXT_FILL_FORE_SCHEMECOLOR_INDEX" val="13"/>
  <p:tag name="KSO_WM_UNIT_TEXT_FILL_TYPE" val="1"/>
  <p:tag name="KSO_WM_UNIT_USESOURCEFORMAT_APPLY" val="1"/>
</p:tagLst>
</file>

<file path=ppt/tags/tag137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37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37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37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37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375.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1376.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377.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137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37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38.xml><?xml version="1.0" encoding="utf-8"?>
<p:tagLst xmlns:p="http://schemas.openxmlformats.org/presentationml/2006/main">
  <p:tag name="KSO_WM_TEMPLATE_CATEGORY" val="diagram"/>
  <p:tag name="KSO_WM_TEMPLATE_INDEX" val="20187651"/>
  <p:tag name="KSO_WM_UNIT_TYPE" val="l_h_i"/>
  <p:tag name="KSO_WM_UNIT_INDEX" val="1_4_10"/>
  <p:tag name="KSO_WM_UNIT_ID" val="diagram20187651_5*l_h_i*1_4_10"/>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Lst>
</file>

<file path=ppt/tags/tag138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38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38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38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38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38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38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38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38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38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39.xml><?xml version="1.0" encoding="utf-8"?>
<p:tagLst xmlns:p="http://schemas.openxmlformats.org/presentationml/2006/main">
  <p:tag name="KSO_WM_TEMPLATE_CATEGORY" val="diagram"/>
  <p:tag name="KSO_WM_TEMPLATE_INDEX" val="20187651"/>
  <p:tag name="KSO_WM_UNIT_TYPE" val="l_h_i"/>
  <p:tag name="KSO_WM_UNIT_INDEX" val="1_3_1"/>
  <p:tag name="KSO_WM_UNIT_ID" val="diagram20187651_5*l_h_i*1_3_1"/>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Lst>
</file>

<file path=ppt/tags/tag139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39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39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39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39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39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396.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1397.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398.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139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4.xml><?xml version="1.0" encoding="utf-8"?>
<p:tagLst xmlns:p="http://schemas.openxmlformats.org/presentationml/2006/main">
  <p:tag name="PA" val="v5.2.3"/>
  <p:tag name="KSO_WM_UNIT_VALUE" val="1250*937"/>
  <p:tag name="KSO_WM_UNIT_HIGHLIGHT" val="0"/>
  <p:tag name="KSO_WM_UNIT_COMPATIBLE" val="0"/>
  <p:tag name="KSO_WM_UNIT_DIAGRAM_ISNUMVISUAL" val="0"/>
  <p:tag name="KSO_WM_UNIT_DIAGRAM_ISREFERUNIT" val="0"/>
  <p:tag name="KSO_WM_UNIT_TYPE" val="d"/>
  <p:tag name="KSO_WM_UNIT_INDEX" val="1"/>
  <p:tag name="KSO_WM_UNIT_ID" val="diagram20195058_1*d*1"/>
  <p:tag name="KSO_WM_TEMPLATE_CATEGORY" val="diagram"/>
  <p:tag name="KSO_WM_TEMPLATE_INDEX" val="20195058"/>
  <p:tag name="KSO_WM_UNIT_SUPPORT_UNIT_TYPE" val="[]"/>
  <p:tag name="KSO_WM_UNIT_LAYERLEVEL" val="1"/>
  <p:tag name="KSO_WM_TAG_VERSION" val="1.0"/>
  <p:tag name="KSO_WM_BEAUTIFY_FLAG" val="#wm#"/>
</p:tagLst>
</file>

<file path=ppt/tags/tag140.xml><?xml version="1.0" encoding="utf-8"?>
<p:tagLst xmlns:p="http://schemas.openxmlformats.org/presentationml/2006/main">
  <p:tag name="KSO_WM_TEMPLATE_CATEGORY" val="diagram"/>
  <p:tag name="KSO_WM_TEMPLATE_INDEX" val="20187651"/>
  <p:tag name="KSO_WM_UNIT_TYPE" val="l_h_i"/>
  <p:tag name="KSO_WM_UNIT_INDEX" val="1_3_13"/>
  <p:tag name="KSO_WM_UNIT_ID" val="diagram20187651_5*l_h_i*1_3_1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Lst>
</file>

<file path=ppt/tags/tag140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40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40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40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40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40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40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40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40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40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41.xml><?xml version="1.0" encoding="utf-8"?>
<p:tagLst xmlns:p="http://schemas.openxmlformats.org/presentationml/2006/main">
  <p:tag name="KSO_WM_TEMPLATE_CATEGORY" val="diagram"/>
  <p:tag name="KSO_WM_TEMPLATE_INDEX" val="20187651"/>
  <p:tag name="KSO_WM_UNIT_TYPE" val="l_h_i"/>
  <p:tag name="KSO_WM_UNIT_INDEX" val="1_3_12"/>
  <p:tag name="KSO_WM_UNIT_ID" val="diagram20187651_5*l_h_i*1_3_1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Lst>
</file>

<file path=ppt/tags/tag141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41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41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41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41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41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41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417.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1418.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419.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142.xml><?xml version="1.0" encoding="utf-8"?>
<p:tagLst xmlns:p="http://schemas.openxmlformats.org/presentationml/2006/main">
  <p:tag name="KSO_WM_TEMPLATE_CATEGORY" val="diagram"/>
  <p:tag name="KSO_WM_TEMPLATE_INDEX" val="20187651"/>
  <p:tag name="KSO_WM_UNIT_TYPE" val="l_h_i"/>
  <p:tag name="KSO_WM_UNIT_INDEX" val="1_3_11"/>
  <p:tag name="KSO_WM_UNIT_ID" val="diagram20187651_5*l_h_i*1_3_11"/>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Lst>
</file>

<file path=ppt/tags/tag142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42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42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42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42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42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42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42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42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42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43.xml><?xml version="1.0" encoding="utf-8"?>
<p:tagLst xmlns:p="http://schemas.openxmlformats.org/presentationml/2006/main">
  <p:tag name="KSO_WM_TEMPLATE_CATEGORY" val="diagram"/>
  <p:tag name="KSO_WM_TEMPLATE_INDEX" val="20187651"/>
  <p:tag name="KSO_WM_UNIT_TYPE" val="l_h_i"/>
  <p:tag name="KSO_WM_UNIT_INDEX" val="1_3_10"/>
  <p:tag name="KSO_WM_UNIT_ID" val="diagram20187651_5*l_h_i*1_3_10"/>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Lst>
</file>

<file path=ppt/tags/tag143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43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43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43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43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43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43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43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438.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1439.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44.xml><?xml version="1.0" encoding="utf-8"?>
<p:tagLst xmlns:p="http://schemas.openxmlformats.org/presentationml/2006/main">
  <p:tag name="KSO_WM_TEMPLATE_CATEGORY" val="diagram"/>
  <p:tag name="KSO_WM_TEMPLATE_INDEX" val="20187651"/>
  <p:tag name="KSO_WM_UNIT_TYPE" val="l_h_i"/>
  <p:tag name="KSO_WM_UNIT_INDEX" val="1_3_9"/>
  <p:tag name="KSO_WM_UNIT_ID" val="diagram20187651_5*l_h_i*1_3_9"/>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Lst>
</file>

<file path=ppt/tags/tag1440.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1441.xml><?xml version="1.0" encoding="utf-8"?>
<p:tagLst xmlns:p="http://schemas.openxmlformats.org/presentationml/2006/main">
  <p:tag name="KSO_WM_UNIT_ADJUSTLAYOUT_ID" val="7"/>
  <p:tag name="KSO_WM_UNIT_COLOR_SCHEME_SHAPE_ID" val="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5045_1*i*1"/>
  <p:tag name="KSO_WM_TEMPLATE_CATEGORY" val="diagram"/>
  <p:tag name="KSO_WM_TEMPLATE_INDEX" val="20195045"/>
  <p:tag name="KSO_WM_UNIT_LAYERLEVEL" val="1"/>
  <p:tag name="KSO_WM_TAG_VERSION" val="1.0"/>
  <p:tag name="KSO_WM_BEAUTIFY_FLAG" val="#wm#"/>
</p:tagLst>
</file>

<file path=ppt/tags/tag1442.xml><?xml version="1.0" encoding="utf-8"?>
<p:tagLst xmlns:p="http://schemas.openxmlformats.org/presentationml/2006/main">
  <p:tag name="KSO_WM_UNIT_ADJUSTLAYOUT_ID" val="4"/>
  <p:tag name="KSO_WM_UNIT_COLOR_SCHEME_SHAPE_ID" val="4"/>
  <p:tag name="KSO_WM_UNIT_COLOR_SCHEME_PARENT_PAGE" val="0_1"/>
  <p:tag name="KSO_WM_UNIT_ISCONTENTSTITLE" val="0"/>
  <p:tag name="KSO_WM_UNIT_PRESET_TEXT" val="三分钟学会骑行"/>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diagram20195045_1*a*1"/>
  <p:tag name="KSO_WM_TEMPLATE_CATEGORY" val="diagram"/>
  <p:tag name="KSO_WM_TEMPLATE_INDEX" val="20195045"/>
  <p:tag name="KSO_WM_UNIT_LAYERLEVEL" val="1"/>
  <p:tag name="KSO_WM_TAG_VERSION" val="1.0"/>
  <p:tag name="KSO_WM_BEAUTIFY_FLAG" val="#wm#"/>
</p:tagLst>
</file>

<file path=ppt/tags/tag1443.xml><?xml version="1.0" encoding="utf-8"?>
<p:tagLst xmlns:p="http://schemas.openxmlformats.org/presentationml/2006/main">
  <p:tag name="KSO_WM_UNIT_ADJUSTLAYOUT_ID" val="5"/>
  <p:tag name="KSO_WM_UNIT_COLOR_SCHEME_SHAPE_ID" val="5"/>
  <p:tag name="KSO_WM_UNIT_COLOR_SCHEME_PARENT_PAGE" val="0_1"/>
  <p:tag name="KSO_WM_UNIT_PRESET_TEXT" val="九号平衡车上手非常容易，稍加适应就能轻松操控。这种灵活得益于它配备的诸多精密传感器，不断捕捉身体的微小动作，并以每秒200次的速度动态平衡调整车辆姿态。几分钟上手，稍加练习就能熟练掌握。"/>
  <p:tag name="KSO_WM_UNIT_NOCLEAR" val="0"/>
  <p:tag name="KSO_WM_UNIT_VALUE" val="248"/>
  <p:tag name="KSO_WM_UNIT_HIGHLIGHT" val="0"/>
  <p:tag name="KSO_WM_UNIT_COMPATIBLE" val="0"/>
  <p:tag name="KSO_WM_UNIT_DIAGRAM_ISNUMVISUAL" val="0"/>
  <p:tag name="KSO_WM_UNIT_DIAGRAM_ISREFERUNIT" val="0"/>
  <p:tag name="KSO_WM_UNIT_TYPE" val="f"/>
  <p:tag name="KSO_WM_UNIT_INDEX" val="1"/>
  <p:tag name="KSO_WM_UNIT_ID" val="diagram20195045_1*f*1"/>
  <p:tag name="KSO_WM_TEMPLATE_CATEGORY" val="diagram"/>
  <p:tag name="KSO_WM_TEMPLATE_INDEX" val="20195045"/>
  <p:tag name="KSO_WM_UNIT_LAYERLEVEL" val="1"/>
  <p:tag name="KSO_WM_TAG_VERSION" val="1.0"/>
  <p:tag name="KSO_WM_BEAUTIFY_FLAG" val="#wm#"/>
</p:tagLst>
</file>

<file path=ppt/tags/tag1444.xml><?xml version="1.0" encoding="utf-8"?>
<p:tagLst xmlns:p="http://schemas.openxmlformats.org/presentationml/2006/main">
  <p:tag name="PA" val="v5.2.3"/>
  <p:tag name="KSO_WM_UNIT_VALUE" val="1253*1253"/>
  <p:tag name="KSO_WM_UNIT_HIGHLIGHT" val="0"/>
  <p:tag name="KSO_WM_UNIT_COMPATIBLE" val="0"/>
  <p:tag name="KSO_WM_UNIT_DIAGRAM_ISNUMVISUAL" val="0"/>
  <p:tag name="KSO_WM_UNIT_DIAGRAM_ISREFERUNIT" val="0"/>
  <p:tag name="KSO_WM_UNIT_TYPE" val="d"/>
  <p:tag name="KSO_WM_UNIT_INDEX" val="1"/>
  <p:tag name="KSO_WM_UNIT_ID" val="diagram20195045_1*d*1"/>
  <p:tag name="KSO_WM_TEMPLATE_CATEGORY" val="diagram"/>
  <p:tag name="KSO_WM_TEMPLATE_INDEX" val="20195045"/>
  <p:tag name="KSO_WM_UNIT_SUPPORT_UNIT_TYPE" val="[&quot;l&quot;,&quot;m&quot;,&quot;n&quot;,&quot;o&quot;,&quot;p&quot;,&quot;q&quot;,&quot;r&quot;,&quot;δ&quot;]"/>
  <p:tag name="KSO_WM_UNIT_LAYERLEVEL" val="1"/>
  <p:tag name="KSO_WM_TAG_VERSION" val="1.0"/>
  <p:tag name="KSO_WM_BEAUTIFY_FLAG" val="#wm#"/>
</p:tagLst>
</file>

<file path=ppt/tags/tag1445.xml><?xml version="1.0" encoding="utf-8"?>
<p:tagLst xmlns:p="http://schemas.openxmlformats.org/presentationml/2006/main">
  <p:tag name="KSO_WM_SLIDE_CONSTRAINT" val="%7b%22slideConstraint%22%3a%7b%22seriesAreas%22%3a%5b%5d%2c%22singleAreas%22%3a%5b%7b%22shapes%22%3a%5b1026%5d%2c%22serialConstraintIndex%22%3a-1%2c%22areatextmark%22%3a0%2c%22pictureprocessmark%22%3a0%7d%5d%7d%7d"/>
  <p:tag name="KSO_WM_SLIDE_COLORSCHEME_VERSION" val="3.2"/>
  <p:tag name="KSO_WM_SLIDE_ID" val="diagram20195045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59*355"/>
  <p:tag name="KSO_WM_SLIDE_POSITION" val="0*95"/>
  <p:tag name="KSO_WM_TAG_VERSION" val="1.0"/>
  <p:tag name="KSO_WM_BEAUTIFY_FLAG" val="#wm#"/>
  <p:tag name="KSO_WM_TEMPLATE_CATEGORY" val="diagram"/>
  <p:tag name="KSO_WM_TEMPLATE_INDEX" val="20195045"/>
  <p:tag name="KSO_WM_SLIDE_LAYOUT" val="a_d_f"/>
  <p:tag name="KSO_WM_SLIDE_LAYOUT_CNT" val="1_1_1"/>
</p:tagLst>
</file>

<file path=ppt/tags/tag144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4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44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44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45.xml><?xml version="1.0" encoding="utf-8"?>
<p:tagLst xmlns:p="http://schemas.openxmlformats.org/presentationml/2006/main">
  <p:tag name="KSO_WM_TEMPLATE_CATEGORY" val="diagram"/>
  <p:tag name="KSO_WM_TEMPLATE_INDEX" val="20187651"/>
  <p:tag name="KSO_WM_UNIT_TYPE" val="l_h_i"/>
  <p:tag name="KSO_WM_UNIT_INDEX" val="1_2_12"/>
  <p:tag name="KSO_WM_UNIT_ID" val="diagram20187651_5*l_h_i*1_2_1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Lst>
</file>

<file path=ppt/tags/tag145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45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45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45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45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45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45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45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45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45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46.xml><?xml version="1.0" encoding="utf-8"?>
<p:tagLst xmlns:p="http://schemas.openxmlformats.org/presentationml/2006/main">
  <p:tag name="KSO_WM_TEMPLATE_CATEGORY" val="diagram"/>
  <p:tag name="KSO_WM_TEMPLATE_INDEX" val="20187651"/>
  <p:tag name="KSO_WM_UNIT_TYPE" val="l_h_i"/>
  <p:tag name="KSO_WM_UNIT_INDEX" val="1_2_1"/>
  <p:tag name="KSO_WM_UNIT_ID" val="diagram20187651_5*l_h_i*1_2_1"/>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Lst>
</file>

<file path=ppt/tags/tag146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46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46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46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464.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1465.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466.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146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46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46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47.xml><?xml version="1.0" encoding="utf-8"?>
<p:tagLst xmlns:p="http://schemas.openxmlformats.org/presentationml/2006/main">
  <p:tag name="KSO_WM_TEMPLATE_CATEGORY" val="diagram"/>
  <p:tag name="KSO_WM_TEMPLATE_INDEX" val="20187651"/>
  <p:tag name="KSO_WM_UNIT_TYPE" val="l_h_i"/>
  <p:tag name="KSO_WM_UNIT_INDEX" val="1_2_11"/>
  <p:tag name="KSO_WM_UNIT_ID" val="diagram20187651_5*l_h_i*1_2_11"/>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Lst>
</file>

<file path=ppt/tags/tag147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47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47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47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47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47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47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47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47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47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48.xml><?xml version="1.0" encoding="utf-8"?>
<p:tagLst xmlns:p="http://schemas.openxmlformats.org/presentationml/2006/main">
  <p:tag name="KSO_WM_TEMPLATE_CATEGORY" val="diagram"/>
  <p:tag name="KSO_WM_TEMPLATE_INDEX" val="20187651"/>
  <p:tag name="KSO_WM_UNIT_TYPE" val="l_h_i"/>
  <p:tag name="KSO_WM_UNIT_INDEX" val="1_2_10"/>
  <p:tag name="KSO_WM_UNIT_ID" val="diagram20187651_5*l_h_i*1_2_10"/>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Lst>
</file>

<file path=ppt/tags/tag148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48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48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48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48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485.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1486.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487.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148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48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49.xml><?xml version="1.0" encoding="utf-8"?>
<p:tagLst xmlns:p="http://schemas.openxmlformats.org/presentationml/2006/main">
  <p:tag name="KSO_WM_TEMPLATE_CATEGORY" val="diagram"/>
  <p:tag name="KSO_WM_TEMPLATE_INDEX" val="20187651"/>
  <p:tag name="KSO_WM_UNIT_TYPE" val="l_h_i"/>
  <p:tag name="KSO_WM_UNIT_INDEX" val="1_2_9"/>
  <p:tag name="KSO_WM_UNIT_ID" val="diagram20187651_5*l_h_i*1_2_9"/>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Lst>
</file>

<file path=ppt/tags/tag149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49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49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49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49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49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49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49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49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49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5.xml><?xml version="1.0" encoding="utf-8"?>
<p:tagLst xmlns:p="http://schemas.openxmlformats.org/presentationml/2006/main">
  <p:tag name="KSO_WM_BEAUTIFY_FLAG" val="#wm#"/>
  <p:tag name="KSO_WM_TEMPLATE_CATEGORY" val="diagram"/>
  <p:tag name="KSO_WM_TEMPLATE_INDEX" val="20195058"/>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195058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602.095*66.6143"/>
  <p:tag name="KSO_WM_SLIDE_POSITION" val="346.412*417.836"/>
  <p:tag name="KSO_WM_TAG_VERSION" val="1.0"/>
  <p:tag name="KSO_WM_SLIDE_LAYOUT" val="a_d_f_h"/>
  <p:tag name="KSO_WM_SLIDE_LAYOUT_CNT" val="1_1_1_3"/>
</p:tagLst>
</file>

<file path=ppt/tags/tag150.xml><?xml version="1.0" encoding="utf-8"?>
<p:tagLst xmlns:p="http://schemas.openxmlformats.org/presentationml/2006/main">
  <p:tag name="KSO_WM_TEMPLATE_CATEGORY" val="diagram"/>
  <p:tag name="KSO_WM_TEMPLATE_INDEX" val="20187651"/>
  <p:tag name="KSO_WM_UNIT_TYPE" val="l_h_i"/>
  <p:tag name="KSO_WM_UNIT_INDEX" val="1_2_8"/>
  <p:tag name="KSO_WM_UNIT_ID" val="diagram20187651_5*l_h_i*1_2_8"/>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Lst>
</file>

<file path=ppt/tags/tag150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50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50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50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50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50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506.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1507.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508.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150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51.xml><?xml version="1.0" encoding="utf-8"?>
<p:tagLst xmlns:p="http://schemas.openxmlformats.org/presentationml/2006/main">
  <p:tag name="KSO_WM_TEMPLATE_CATEGORY" val="diagram"/>
  <p:tag name="KSO_WM_TEMPLATE_INDEX" val="20187651"/>
  <p:tag name="KSO_WM_UNIT_TYPE" val="l_h_i"/>
  <p:tag name="KSO_WM_UNIT_INDEX" val="1_1_1"/>
  <p:tag name="KSO_WM_UNIT_ID" val="diagram20187651_5*l_h_i*1_1_1"/>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Lst>
</file>

<file path=ppt/tags/tag151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51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51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51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51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51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51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51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51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51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52.xml><?xml version="1.0" encoding="utf-8"?>
<p:tagLst xmlns:p="http://schemas.openxmlformats.org/presentationml/2006/main">
  <p:tag name="KSO_WM_TEMPLATE_CATEGORY" val="diagram"/>
  <p:tag name="KSO_WM_TEMPLATE_INDEX" val="20187651"/>
  <p:tag name="KSO_WM_UNIT_TYPE" val="l_h_i"/>
  <p:tag name="KSO_WM_UNIT_INDEX" val="1_1_13"/>
  <p:tag name="KSO_WM_UNIT_ID" val="diagram20187651_5*l_h_i*1_1_1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Lst>
</file>

<file path=ppt/tags/tag152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52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52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52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52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52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52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527.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1528.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529.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153.xml><?xml version="1.0" encoding="utf-8"?>
<p:tagLst xmlns:p="http://schemas.openxmlformats.org/presentationml/2006/main">
  <p:tag name="KSO_WM_TEMPLATE_CATEGORY" val="diagram"/>
  <p:tag name="KSO_WM_TEMPLATE_INDEX" val="20187651"/>
  <p:tag name="KSO_WM_UNIT_TYPE" val="l_h_i"/>
  <p:tag name="KSO_WM_UNIT_INDEX" val="1_1_12"/>
  <p:tag name="KSO_WM_UNIT_ID" val="diagram20187651_5*l_h_i*1_1_1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Lst>
</file>

<file path=ppt/tags/tag153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53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53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53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53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53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53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53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53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53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54.xml><?xml version="1.0" encoding="utf-8"?>
<p:tagLst xmlns:p="http://schemas.openxmlformats.org/presentationml/2006/main">
  <p:tag name="KSO_WM_TEMPLATE_CATEGORY" val="diagram"/>
  <p:tag name="KSO_WM_TEMPLATE_INDEX" val="20187651"/>
  <p:tag name="KSO_WM_UNIT_TYPE" val="l_h_i"/>
  <p:tag name="KSO_WM_UNIT_INDEX" val="1_1_11"/>
  <p:tag name="KSO_WM_UNIT_ID" val="diagram20187651_5*l_h_i*1_1_11"/>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Lst>
</file>

<file path=ppt/tags/tag154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54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54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54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54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54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54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5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548.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1549.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55.xml><?xml version="1.0" encoding="utf-8"?>
<p:tagLst xmlns:p="http://schemas.openxmlformats.org/presentationml/2006/main">
  <p:tag name="KSO_WM_TEMPLATE_CATEGORY" val="diagram"/>
  <p:tag name="KSO_WM_TEMPLATE_INDEX" val="20187651"/>
  <p:tag name="KSO_WM_UNIT_TYPE" val="l_h_i"/>
  <p:tag name="KSO_WM_UNIT_INDEX" val="1_1_10"/>
  <p:tag name="KSO_WM_UNIT_ID" val="diagram20187651_5*l_h_i*1_1_10"/>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Lst>
</file>

<file path=ppt/tags/tag1550.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155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55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55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55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55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55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55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55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55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56.xml><?xml version="1.0" encoding="utf-8"?>
<p:tagLst xmlns:p="http://schemas.openxmlformats.org/presentationml/2006/main">
  <p:tag name="KSO_WM_TEMPLATE_CATEGORY" val="diagram"/>
  <p:tag name="KSO_WM_TEMPLATE_INDEX" val="20187651"/>
  <p:tag name="KSO_WM_UNIT_TYPE" val="l_h_i"/>
  <p:tag name="KSO_WM_UNIT_INDEX" val="1_1_9"/>
  <p:tag name="KSO_WM_UNIT_ID" val="diagram20187651_5*l_h_i*1_1_9"/>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Lst>
</file>

<file path=ppt/tags/tag156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56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56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56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56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56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56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56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56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569.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157.xml><?xml version="1.0" encoding="utf-8"?>
<p:tagLst xmlns:p="http://schemas.openxmlformats.org/presentationml/2006/main">
  <p:tag name="KSO_WM_TEMPLATE_CATEGORY" val="diagram"/>
  <p:tag name="KSO_WM_TEMPLATE_INDEX" val="20187651"/>
  <p:tag name="KSO_WM_UNIT_TYPE" val="l_h_i"/>
  <p:tag name="KSO_WM_UNIT_INDEX" val="1_5_4"/>
  <p:tag name="KSO_WM_UNIT_ID" val="diagram20187651_5*l_h_i*1_5_4"/>
  <p:tag name="KSO_WM_UNIT_LAYERLEVEL" val="1_1_1"/>
  <p:tag name="KSO_WM_BEAUTIFY_FLAG" val="#wm#"/>
  <p:tag name="KSO_WM_TAG_VERSION" val="1.0"/>
  <p:tag name="KSO_WM_DIAGRAM_GROUP_CODE" val="l1-1"/>
  <p:tag name="KSO_WM_UNIT_HIGHLIGHT" val="0"/>
  <p:tag name="KSO_WM_UNIT_COMPATIBLE" val="0"/>
  <p:tag name="KSO_WM_UNIT_FILL_FORE_SCHEMECOLOR_INDEX" val="9"/>
  <p:tag name="KSO_WM_UNIT_FILL_TYPE" val="1"/>
  <p:tag name="KSO_WM_UNIT_TEXT_FILL_FORE_SCHEMECOLOR_INDEX" val="13"/>
  <p:tag name="KSO_WM_UNIT_TEXT_FILL_TYPE" val="1"/>
  <p:tag name="KSO_WM_UNIT_USESOURCEFORMAT_APPLY" val="1"/>
</p:tagLst>
</file>

<file path=ppt/tags/tag1570.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571.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157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57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57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57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57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57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57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57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58.xml><?xml version="1.0" encoding="utf-8"?>
<p:tagLst xmlns:p="http://schemas.openxmlformats.org/presentationml/2006/main">
  <p:tag name="KSO_WM_TEMPLATE_CATEGORY" val="diagram"/>
  <p:tag name="KSO_WM_TEMPLATE_INDEX" val="20187651"/>
  <p:tag name="KSO_WM_UNIT_TYPE" val="l_h_i"/>
  <p:tag name="KSO_WM_UNIT_INDEX" val="1_5_6"/>
  <p:tag name="KSO_WM_UNIT_ID" val="diagram20187651_5*l_h_i*1_5_6"/>
  <p:tag name="KSO_WM_UNIT_LAYERLEVEL" val="1_1_1"/>
  <p:tag name="KSO_WM_BEAUTIFY_FLAG" val="#wm#"/>
  <p:tag name="KSO_WM_TAG_VERSION" val="1.0"/>
  <p:tag name="KSO_WM_DIAGRAM_GROUP_CODE" val="l1-1"/>
  <p:tag name="KSO_WM_UNIT_HIGHLIGHT" val="0"/>
  <p:tag name="KSO_WM_UNIT_COMPATIBLE" val="0"/>
  <p:tag name="KSO_WM_UNIT_FILL_FORE_SCHEMECOLOR_INDEX" val="9"/>
  <p:tag name="KSO_WM_UNIT_FILL_TYPE" val="1"/>
  <p:tag name="KSO_WM_UNIT_TEXT_FILL_FORE_SCHEMECOLOR_INDEX" val="13"/>
  <p:tag name="KSO_WM_UNIT_TEXT_FILL_TYPE" val="1"/>
  <p:tag name="KSO_WM_UNIT_USESOURCEFORMAT_APPLY" val="1"/>
</p:tagLst>
</file>

<file path=ppt/tags/tag158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58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58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58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58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58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58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58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58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58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59.xml><?xml version="1.0" encoding="utf-8"?>
<p:tagLst xmlns:p="http://schemas.openxmlformats.org/presentationml/2006/main">
  <p:tag name="KSO_WM_TEMPLATE_CATEGORY" val="diagram"/>
  <p:tag name="KSO_WM_TEMPLATE_INDEX" val="20187651"/>
  <p:tag name="KSO_WM_UNIT_TYPE" val="l_h_i"/>
  <p:tag name="KSO_WM_UNIT_INDEX" val="1_5_5"/>
  <p:tag name="KSO_WM_UNIT_ID" val="diagram20187651_5*l_h_i*1_5_5"/>
  <p:tag name="KSO_WM_UNIT_LAYERLEVEL" val="1_1_1"/>
  <p:tag name="KSO_WM_BEAUTIFY_FLAG" val="#wm#"/>
  <p:tag name="KSO_WM_TAG_VERSION" val="1.0"/>
  <p:tag name="KSO_WM_DIAGRAM_GROUP_CODE" val="l1-1"/>
  <p:tag name="KSO_WM_UNIT_HIGHLIGHT" val="0"/>
  <p:tag name="KSO_WM_UNIT_COMPATIBLE" val="0"/>
  <p:tag name="KSO_WM_UNIT_FILL_FORE_SCHEMECOLOR_INDEX" val="9"/>
  <p:tag name="KSO_WM_UNIT_FILL_TYPE" val="1"/>
  <p:tag name="KSO_WM_UNIT_TEXT_FILL_FORE_SCHEMECOLOR_INDEX" val="13"/>
  <p:tag name="KSO_WM_UNIT_TEXT_FILL_TYPE" val="1"/>
  <p:tag name="KSO_WM_UNIT_USESOURCEFORMAT_APPLY" val="1"/>
</p:tagLst>
</file>

<file path=ppt/tags/tag1590.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1591.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592.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159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59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59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59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59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59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59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6.xml><?xml version="1.0" encoding="utf-8"?>
<p:tagLst xmlns:p="http://schemas.openxmlformats.org/presentationml/2006/main">
  <p:tag name="KSO_WM_TEMPLATE_CATEGORY" val="diagram"/>
  <p:tag name="KSO_WM_TEMPLATE_INDEX" val="20187651"/>
  <p:tag name="KSO_WM_UNIT_TYPE" val="l_h_a"/>
  <p:tag name="KSO_WM_UNIT_INDEX" val="1_2_1"/>
  <p:tag name="KSO_WM_UNIT_ID" val="diagram20187651_5*l_h_a*1_2_1"/>
  <p:tag name="KSO_WM_UNIT_LAYERLEVEL" val="1_1_1"/>
  <p:tag name="KSO_WM_UNIT_VALUE" val="15"/>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6"/>
  <p:tag name="KSO_WM_UNIT_TEXT_FILL_TYPE" val="1"/>
  <p:tag name="KSO_WM_UNIT_USESOURCEFORMAT_APPLY" val="1"/>
</p:tagLst>
</file>

<file path=ppt/tags/tag160.xml><?xml version="1.0" encoding="utf-8"?>
<p:tagLst xmlns:p="http://schemas.openxmlformats.org/presentationml/2006/main">
  <p:tag name="KSO_WM_UNIT_HIGHLIGHT" val="0"/>
  <p:tag name="KSO_WM_UNIT_COMPATIBLE" val="0"/>
  <p:tag name="KSO_WM_DIAGRAM_GROUP_CODE" val="l1-1"/>
  <p:tag name="KSO_WM_UNIT_TYPE" val="l_h_i"/>
  <p:tag name="KSO_WM_UNIT_INDEX" val="1_5_1"/>
  <p:tag name="KSO_WM_UNIT_ID" val="diagram20187651_5*l_h_i*1_5_1"/>
  <p:tag name="KSO_WM_TEMPLATE_CATEGORY" val="diagram"/>
  <p:tag name="KSO_WM_TEMPLATE_INDEX" val="20187651"/>
  <p:tag name="KSO_WM_UNIT_LAYERLEVEL" val="1_1_1"/>
  <p:tag name="KSO_WM_TAG_VERSION" val="1.0"/>
  <p:tag name="KSO_WM_BEAUTIFY_FLAG" val="#wm#"/>
  <p:tag name="KSO_WM_UNIT_USESOURCEFORMAT_APPLY" val="1"/>
</p:tagLst>
</file>

<file path=ppt/tags/tag160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60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60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60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60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60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60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60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60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60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61.xml><?xml version="1.0" encoding="utf-8"?>
<p:tagLst xmlns:p="http://schemas.openxmlformats.org/presentationml/2006/main">
  <p:tag name="KSO_WM_TEMPLATE_CATEGORY" val="diagram"/>
  <p:tag name="KSO_WM_TEMPLATE_INDEX" val="20187651"/>
  <p:tag name="KSO_WM_UNIT_TYPE" val="l_h_i"/>
  <p:tag name="KSO_WM_UNIT_INDEX" val="1_5_3"/>
  <p:tag name="KSO_WM_UNIT_ID" val="diagram20187651_5*l_h_i*1_5_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9"/>
  <p:tag name="KSO_WM_UNIT_FILL_TYPE" val="1"/>
  <p:tag name="KSO_WM_UNIT_TEXT_FILL_FORE_SCHEMECOLOR_INDEX" val="13"/>
  <p:tag name="KSO_WM_UNIT_TEXT_FILL_TYPE" val="1"/>
  <p:tag name="KSO_WM_UNIT_USESOURCEFORMAT_APPLY" val="1"/>
</p:tagLst>
</file>

<file path=ppt/tags/tag161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611.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1612.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613.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161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61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61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61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61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61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62.xml><?xml version="1.0" encoding="utf-8"?>
<p:tagLst xmlns:p="http://schemas.openxmlformats.org/presentationml/2006/main">
  <p:tag name="KSO_WM_TEMPLATE_CATEGORY" val="diagram"/>
  <p:tag name="KSO_WM_TEMPLATE_INDEX" val="20187651"/>
  <p:tag name="KSO_WM_UNIT_TYPE" val="l_h_i"/>
  <p:tag name="KSO_WM_UNIT_INDEX" val="1_5_2"/>
  <p:tag name="KSO_WM_UNIT_ID" val="diagram20187651_5*l_h_i*1_5_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9"/>
  <p:tag name="KSO_WM_UNIT_FILL_TYPE" val="1"/>
  <p:tag name="KSO_WM_UNIT_TEXT_FILL_FORE_SCHEMECOLOR_INDEX" val="13"/>
  <p:tag name="KSO_WM_UNIT_TEXT_FILL_TYPE" val="1"/>
  <p:tag name="KSO_WM_UNIT_USESOURCEFORMAT_APPLY" val="1"/>
</p:tagLst>
</file>

<file path=ppt/tags/tag162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62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62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62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62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62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62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62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62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62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63.xml><?xml version="1.0" encoding="utf-8"?>
<p:tagLst xmlns:p="http://schemas.openxmlformats.org/presentationml/2006/main">
  <p:tag name="KSO_WM_TEMPLATE_CATEGORY" val="diagram"/>
  <p:tag name="KSO_WM_TEMPLATE_INDEX" val="20187651"/>
  <p:tag name="KSO_WM_UNIT_TYPE" val="l_h_a"/>
  <p:tag name="KSO_WM_UNIT_INDEX" val="1_5_1"/>
  <p:tag name="KSO_WM_UNIT_ID" val="diagram20187651_5*l_h_a*1_5_1"/>
  <p:tag name="KSO_WM_UNIT_LAYERLEVEL" val="1_1_1"/>
  <p:tag name="KSO_WM_UNIT_VALUE" val="14"/>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9"/>
  <p:tag name="KSO_WM_UNIT_TEXT_FILL_TYPE" val="1"/>
  <p:tag name="KSO_WM_UNIT_USESOURCEFORMAT_APPLY" val="1"/>
</p:tagLst>
</file>

<file path=ppt/tags/tag163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63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632.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1633.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634.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163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63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63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63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63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64.xml><?xml version="1.0" encoding="utf-8"?>
<p:tagLst xmlns:p="http://schemas.openxmlformats.org/presentationml/2006/main">
  <p:tag name="KSO_WM_TEMPLATE_CATEGORY" val="diagram"/>
  <p:tag name="KSO_WM_TEMPLATE_INDEX" val="20187651"/>
  <p:tag name="KSO_WM_UNIT_TYPE" val="l_h_f"/>
  <p:tag name="KSO_WM_UNIT_INDEX" val="1_5_1"/>
  <p:tag name="KSO_WM_UNIT_ID" val="diagram20187651_5*l_h_f*1_5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USESOURCEFORMAT_APPLY" val="1"/>
</p:tagLst>
</file>

<file path=ppt/tags/tag164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64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64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64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64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64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64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6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64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64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65.xml><?xml version="1.0" encoding="utf-8"?>
<p:tagLst xmlns:p="http://schemas.openxmlformats.org/presentationml/2006/main">
  <p:tag name="KSO_WM_BEAUTIFY_FLAG" val="#wm#"/>
  <p:tag name="KSO_WM_TEMPLATE_CATEGORY" val="diagram"/>
  <p:tag name="KSO_WM_TEMPLATE_INDEX" val="20187651"/>
  <p:tag name="KSO_WM_SLIDE_ID" val="diagram20187651_4"/>
  <p:tag name="KSO_WM_SLIDE_TYPE" val="text"/>
  <p:tag name="KSO_WM_SLIDE_SUBTYPE" val="diag"/>
  <p:tag name="KSO_WM_SLIDE_ITEM_CNT" val="5"/>
  <p:tag name="KSO_WM_SLIDE_INDEX" val="4"/>
  <p:tag name="KSO_WM_SLIDE_SIZE" val="783.028*380.2"/>
  <p:tag name="KSO_WM_SLIDE_POSITION" val="88.4858*80.075"/>
  <p:tag name="KSO_WM_DIAGRAM_GROUP_CODE" val="l1-1"/>
  <p:tag name="KSO_WM_SLIDE_DIAGTYPE" val="l"/>
  <p:tag name="KSO_WM_TAG_VERSION" val="1.0"/>
  <p:tag name="KSO_WM_SLIDE_LAYOUT" val="l"/>
  <p:tag name="KSO_WM_SLIDE_LAYOUT_CNT" val="1"/>
</p:tagLst>
</file>

<file path=ppt/tags/tag165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65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65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653.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1654.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655.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166.xml><?xml version="1.0" encoding="utf-8"?>
<p:tagLst xmlns:p="http://schemas.openxmlformats.org/presentationml/2006/main">
  <p:tag name="KSO_WM_TEMPLATE_CATEGORY" val="diagram"/>
  <p:tag name="KSO_WM_TEMPLATE_INDEX" val="20187651"/>
  <p:tag name="KSO_WM_UNIT_TYPE" val="l_h_a"/>
  <p:tag name="KSO_WM_UNIT_INDEX" val="1_1_1"/>
  <p:tag name="KSO_WM_UNIT_ID" val="diagram20187651_5*l_h_a*1_1_1"/>
  <p:tag name="KSO_WM_UNIT_LAYERLEVEL" val="1_1_1"/>
  <p:tag name="KSO_WM_UNIT_VALUE" val="15"/>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5"/>
  <p:tag name="KSO_WM_UNIT_TEXT_FILL_TYPE" val="1"/>
  <p:tag name="KSO_WM_UNIT_USESOURCEFORMAT_APPLY" val="1"/>
</p:tagLst>
</file>

<file path=ppt/tags/tag167.xml><?xml version="1.0" encoding="utf-8"?>
<p:tagLst xmlns:p="http://schemas.openxmlformats.org/presentationml/2006/main">
  <p:tag name="KSO_WM_TEMPLATE_CATEGORY" val="diagram"/>
  <p:tag name="KSO_WM_TEMPLATE_INDEX" val="20187651"/>
  <p:tag name="KSO_WM_UNIT_TYPE" val="l_h_f"/>
  <p:tag name="KSO_WM_UNIT_INDEX" val="1_1_1"/>
  <p:tag name="KSO_WM_UNIT_ID" val="diagram20187651_5*l_h_f*1_1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USESOURCEFORMAT_APPLY" val="1"/>
</p:tagLst>
</file>

<file path=ppt/tags/tag168.xml><?xml version="1.0" encoding="utf-8"?>
<p:tagLst xmlns:p="http://schemas.openxmlformats.org/presentationml/2006/main">
  <p:tag name="KSO_WM_TEMPLATE_CATEGORY" val="diagram"/>
  <p:tag name="KSO_WM_TEMPLATE_INDEX" val="20187651"/>
  <p:tag name="KSO_WM_UNIT_TYPE" val="l_h_a"/>
  <p:tag name="KSO_WM_UNIT_INDEX" val="1_3_1"/>
  <p:tag name="KSO_WM_UNIT_ID" val="diagram20187651_5*l_h_a*1_3_1"/>
  <p:tag name="KSO_WM_UNIT_LAYERLEVEL" val="1_1_1"/>
  <p:tag name="KSO_WM_UNIT_VALUE" val="14"/>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7"/>
  <p:tag name="KSO_WM_UNIT_TEXT_FILL_TYPE" val="1"/>
  <p:tag name="KSO_WM_UNIT_USESOURCEFORMAT_APPLY" val="1"/>
</p:tagLst>
</file>

<file path=ppt/tags/tag169.xml><?xml version="1.0" encoding="utf-8"?>
<p:tagLst xmlns:p="http://schemas.openxmlformats.org/presentationml/2006/main">
  <p:tag name="KSO_WM_TEMPLATE_CATEGORY" val="diagram"/>
  <p:tag name="KSO_WM_TEMPLATE_INDEX" val="20187651"/>
  <p:tag name="KSO_WM_UNIT_TYPE" val="l_h_f"/>
  <p:tag name="KSO_WM_UNIT_INDEX" val="1_3_1"/>
  <p:tag name="KSO_WM_UNIT_ID" val="diagram20187651_5*l_h_f*1_3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USESOURCEFORMAT_APPLY" val="1"/>
</p:tagLst>
</file>

<file path=ppt/tags/tag17.xml><?xml version="1.0" encoding="utf-8"?>
<p:tagLst xmlns:p="http://schemas.openxmlformats.org/presentationml/2006/main">
  <p:tag name="KSO_WM_TEMPLATE_CATEGORY" val="diagram"/>
  <p:tag name="KSO_WM_TEMPLATE_INDEX" val="20187651"/>
  <p:tag name="KSO_WM_UNIT_TYPE" val="l_h_f"/>
  <p:tag name="KSO_WM_UNIT_INDEX" val="1_2_1"/>
  <p:tag name="KSO_WM_UNIT_ID" val="diagram20187651_5*l_h_f*1_2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USESOURCEFORMAT_APPLY" val="1"/>
</p:tagLst>
</file>

<file path=ppt/tags/tag170.xml><?xml version="1.0" encoding="utf-8"?>
<p:tagLst xmlns:p="http://schemas.openxmlformats.org/presentationml/2006/main">
  <p:tag name="KSO_WM_TEMPLATE_CATEGORY" val="diagram"/>
  <p:tag name="KSO_WM_TEMPLATE_INDEX" val="20187651"/>
  <p:tag name="KSO_WM_UNIT_TYPE" val="l_h_i"/>
  <p:tag name="KSO_WM_UNIT_INDEX" val="1_1_14"/>
  <p:tag name="KSO_WM_UNIT_ID" val="diagram20187651_5*l_h_i*1_1_1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71.xml><?xml version="1.0" encoding="utf-8"?>
<p:tagLst xmlns:p="http://schemas.openxmlformats.org/presentationml/2006/main">
  <p:tag name="KSO_WM_TEMPLATE_CATEGORY" val="diagram"/>
  <p:tag name="KSO_WM_TEMPLATE_INDEX" val="20187651"/>
  <p:tag name="KSO_WM_UNIT_TYPE" val="l_h_i"/>
  <p:tag name="KSO_WM_UNIT_INDEX" val="1_1_8"/>
  <p:tag name="KSO_WM_UNIT_ID" val="diagram20187651_5*l_h_i*1_1_8"/>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72.xml><?xml version="1.0" encoding="utf-8"?>
<p:tagLst xmlns:p="http://schemas.openxmlformats.org/presentationml/2006/main">
  <p:tag name="KSO_WM_TEMPLATE_CATEGORY" val="diagram"/>
  <p:tag name="KSO_WM_TEMPLATE_INDEX" val="20187651"/>
  <p:tag name="KSO_WM_UNIT_TYPE" val="l_h_i"/>
  <p:tag name="KSO_WM_UNIT_INDEX" val="1_1_7"/>
  <p:tag name="KSO_WM_UNIT_ID" val="diagram20187651_5*l_h_i*1_1_7"/>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73.xml><?xml version="1.0" encoding="utf-8"?>
<p:tagLst xmlns:p="http://schemas.openxmlformats.org/presentationml/2006/main">
  <p:tag name="KSO_WM_TEMPLATE_CATEGORY" val="diagram"/>
  <p:tag name="KSO_WM_TEMPLATE_INDEX" val="20187651"/>
  <p:tag name="KSO_WM_UNIT_TYPE" val="l_h_i"/>
  <p:tag name="KSO_WM_UNIT_INDEX" val="1_1_6"/>
  <p:tag name="KSO_WM_UNIT_ID" val="diagram20187651_5*l_h_i*1_1_6"/>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74.xml><?xml version="1.0" encoding="utf-8"?>
<p:tagLst xmlns:p="http://schemas.openxmlformats.org/presentationml/2006/main">
  <p:tag name="KSO_WM_TEMPLATE_CATEGORY" val="diagram"/>
  <p:tag name="KSO_WM_TEMPLATE_INDEX" val="20187651"/>
  <p:tag name="KSO_WM_UNIT_TYPE" val="l_h_i"/>
  <p:tag name="KSO_WM_UNIT_INDEX" val="1_1_5"/>
  <p:tag name="KSO_WM_UNIT_ID" val="diagram20187651_5*l_h_i*1_1_5"/>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75.xml><?xml version="1.0" encoding="utf-8"?>
<p:tagLst xmlns:p="http://schemas.openxmlformats.org/presentationml/2006/main">
  <p:tag name="KSO_WM_TEMPLATE_CATEGORY" val="diagram"/>
  <p:tag name="KSO_WM_TEMPLATE_INDEX" val="20187651"/>
  <p:tag name="KSO_WM_UNIT_TYPE" val="l_h_i"/>
  <p:tag name="KSO_WM_UNIT_INDEX" val="1_1_4"/>
  <p:tag name="KSO_WM_UNIT_ID" val="diagram20187651_5*l_h_i*1_1_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76.xml><?xml version="1.0" encoding="utf-8"?>
<p:tagLst xmlns:p="http://schemas.openxmlformats.org/presentationml/2006/main">
  <p:tag name="KSO_WM_TEMPLATE_CATEGORY" val="diagram"/>
  <p:tag name="KSO_WM_TEMPLATE_INDEX" val="20187651"/>
  <p:tag name="KSO_WM_UNIT_TYPE" val="l_h_i"/>
  <p:tag name="KSO_WM_UNIT_INDEX" val="1_1_3"/>
  <p:tag name="KSO_WM_UNIT_ID" val="diagram20187651_5*l_h_i*1_1_3"/>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77.xml><?xml version="1.0" encoding="utf-8"?>
<p:tagLst xmlns:p="http://schemas.openxmlformats.org/presentationml/2006/main">
  <p:tag name="KSO_WM_TEMPLATE_CATEGORY" val="diagram"/>
  <p:tag name="KSO_WM_TEMPLATE_INDEX" val="20187651"/>
  <p:tag name="KSO_WM_UNIT_TYPE" val="l_h_i"/>
  <p:tag name="KSO_WM_UNIT_INDEX" val="1_1_2"/>
  <p:tag name="KSO_WM_UNIT_ID" val="diagram20187651_5*l_h_i*1_1_2"/>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78.xml><?xml version="1.0" encoding="utf-8"?>
<p:tagLst xmlns:p="http://schemas.openxmlformats.org/presentationml/2006/main">
  <p:tag name="KSO_WM_TEMPLATE_CATEGORY" val="diagram"/>
  <p:tag name="KSO_WM_TEMPLATE_INDEX" val="20187651"/>
  <p:tag name="KSO_WM_UNIT_TYPE" val="l_h_i"/>
  <p:tag name="KSO_WM_UNIT_INDEX" val="1_3_14"/>
  <p:tag name="KSO_WM_UNIT_ID" val="diagram20187651_5*l_h_i*1_3_1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79.xml><?xml version="1.0" encoding="utf-8"?>
<p:tagLst xmlns:p="http://schemas.openxmlformats.org/presentationml/2006/main">
  <p:tag name="KSO_WM_TEMPLATE_CATEGORY" val="diagram"/>
  <p:tag name="KSO_WM_TEMPLATE_INDEX" val="20187651"/>
  <p:tag name="KSO_WM_UNIT_TYPE" val="l_h_i"/>
  <p:tag name="KSO_WM_UNIT_INDEX" val="1_3_8"/>
  <p:tag name="KSO_WM_UNIT_ID" val="diagram20187651_5*l_h_i*1_3_8"/>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TEMPLATE_CATEGORY" val="diagram"/>
  <p:tag name="KSO_WM_TEMPLATE_INDEX" val="20187651"/>
  <p:tag name="KSO_WM_UNIT_TYPE" val="l_h_a"/>
  <p:tag name="KSO_WM_UNIT_INDEX" val="1_4_1"/>
  <p:tag name="KSO_WM_UNIT_ID" val="diagram20187651_5*l_h_a*1_4_1"/>
  <p:tag name="KSO_WM_UNIT_LAYERLEVEL" val="1_1_1"/>
  <p:tag name="KSO_WM_UNIT_VALUE" val="15"/>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8"/>
  <p:tag name="KSO_WM_UNIT_TEXT_FILL_TYPE" val="1"/>
  <p:tag name="KSO_WM_UNIT_USESOURCEFORMAT_APPLY" val="1"/>
</p:tagLst>
</file>

<file path=ppt/tags/tag180.xml><?xml version="1.0" encoding="utf-8"?>
<p:tagLst xmlns:p="http://schemas.openxmlformats.org/presentationml/2006/main">
  <p:tag name="KSO_WM_TEMPLATE_CATEGORY" val="diagram"/>
  <p:tag name="KSO_WM_TEMPLATE_INDEX" val="20187651"/>
  <p:tag name="KSO_WM_UNIT_TYPE" val="l_h_i"/>
  <p:tag name="KSO_WM_UNIT_INDEX" val="1_3_7"/>
  <p:tag name="KSO_WM_UNIT_ID" val="diagram20187651_5*l_h_i*1_3_7"/>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81.xml><?xml version="1.0" encoding="utf-8"?>
<p:tagLst xmlns:p="http://schemas.openxmlformats.org/presentationml/2006/main">
  <p:tag name="KSO_WM_TEMPLATE_CATEGORY" val="diagram"/>
  <p:tag name="KSO_WM_TEMPLATE_INDEX" val="20187651"/>
  <p:tag name="KSO_WM_UNIT_TYPE" val="l_h_i"/>
  <p:tag name="KSO_WM_UNIT_INDEX" val="1_3_6"/>
  <p:tag name="KSO_WM_UNIT_ID" val="diagram20187651_5*l_h_i*1_3_6"/>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82.xml><?xml version="1.0" encoding="utf-8"?>
<p:tagLst xmlns:p="http://schemas.openxmlformats.org/presentationml/2006/main">
  <p:tag name="KSO_WM_TEMPLATE_CATEGORY" val="diagram"/>
  <p:tag name="KSO_WM_TEMPLATE_INDEX" val="20187651"/>
  <p:tag name="KSO_WM_UNIT_TYPE" val="l_h_i"/>
  <p:tag name="KSO_WM_UNIT_INDEX" val="1_3_5"/>
  <p:tag name="KSO_WM_UNIT_ID" val="diagram20187651_5*l_h_i*1_3_5"/>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83.xml><?xml version="1.0" encoding="utf-8"?>
<p:tagLst xmlns:p="http://schemas.openxmlformats.org/presentationml/2006/main">
  <p:tag name="KSO_WM_TEMPLATE_CATEGORY" val="diagram"/>
  <p:tag name="KSO_WM_TEMPLATE_INDEX" val="20187651"/>
  <p:tag name="KSO_WM_UNIT_TYPE" val="l_h_i"/>
  <p:tag name="KSO_WM_UNIT_INDEX" val="1_3_4"/>
  <p:tag name="KSO_WM_UNIT_ID" val="diagram20187651_5*l_h_i*1_3_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TEMPLATE_CATEGORY" val="diagram"/>
  <p:tag name="KSO_WM_TEMPLATE_INDEX" val="20187651"/>
  <p:tag name="KSO_WM_UNIT_TYPE" val="l_h_i"/>
  <p:tag name="KSO_WM_UNIT_INDEX" val="1_3_3"/>
  <p:tag name="KSO_WM_UNIT_ID" val="diagram20187651_5*l_h_i*1_3_3"/>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85.xml><?xml version="1.0" encoding="utf-8"?>
<p:tagLst xmlns:p="http://schemas.openxmlformats.org/presentationml/2006/main">
  <p:tag name="KSO_WM_TEMPLATE_CATEGORY" val="diagram"/>
  <p:tag name="KSO_WM_TEMPLATE_INDEX" val="20187651"/>
  <p:tag name="KSO_WM_UNIT_TYPE" val="l_h_i"/>
  <p:tag name="KSO_WM_UNIT_INDEX" val="1_3_2"/>
  <p:tag name="KSO_WM_UNIT_ID" val="diagram20187651_5*l_h_i*1_3_2"/>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86.xml><?xml version="1.0" encoding="utf-8"?>
<p:tagLst xmlns:p="http://schemas.openxmlformats.org/presentationml/2006/main">
  <p:tag name="KSO_WM_TEMPLATE_CATEGORY" val="diagram"/>
  <p:tag name="KSO_WM_TEMPLATE_INDEX" val="20187651"/>
  <p:tag name="KSO_WM_UNIT_TYPE" val="l_h_i"/>
  <p:tag name="KSO_WM_UNIT_INDEX" val="1_2_16"/>
  <p:tag name="KSO_WM_UNIT_ID" val="diagram20187651_5*l_h_i*1_2_16"/>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87.xml><?xml version="1.0" encoding="utf-8"?>
<p:tagLst xmlns:p="http://schemas.openxmlformats.org/presentationml/2006/main">
  <p:tag name="KSO_WM_TEMPLATE_CATEGORY" val="diagram"/>
  <p:tag name="KSO_WM_TEMPLATE_INDEX" val="20187651"/>
  <p:tag name="KSO_WM_UNIT_TYPE" val="l_h_i"/>
  <p:tag name="KSO_WM_UNIT_INDEX" val="1_2_7"/>
  <p:tag name="KSO_WM_UNIT_ID" val="diagram20187651_5*l_h_i*1_2_7"/>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88.xml><?xml version="1.0" encoding="utf-8"?>
<p:tagLst xmlns:p="http://schemas.openxmlformats.org/presentationml/2006/main">
  <p:tag name="KSO_WM_TEMPLATE_CATEGORY" val="diagram"/>
  <p:tag name="KSO_WM_TEMPLATE_INDEX" val="20187651"/>
  <p:tag name="KSO_WM_UNIT_TYPE" val="l_h_i"/>
  <p:tag name="KSO_WM_UNIT_INDEX" val="1_2_14"/>
  <p:tag name="KSO_WM_UNIT_ID" val="diagram20187651_5*l_h_i*1_2_1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89.xml><?xml version="1.0" encoding="utf-8"?>
<p:tagLst xmlns:p="http://schemas.openxmlformats.org/presentationml/2006/main">
  <p:tag name="KSO_WM_TEMPLATE_CATEGORY" val="diagram"/>
  <p:tag name="KSO_WM_TEMPLATE_INDEX" val="20187651"/>
  <p:tag name="KSO_WM_UNIT_TYPE" val="l_h_i"/>
  <p:tag name="KSO_WM_UNIT_INDEX" val="1_2_15"/>
  <p:tag name="KSO_WM_UNIT_ID" val="diagram20187651_5*l_h_i*1_2_15"/>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TEMPLATE_CATEGORY" val="diagram"/>
  <p:tag name="KSO_WM_TEMPLATE_INDEX" val="20187651"/>
  <p:tag name="KSO_WM_UNIT_TYPE" val="l_h_f"/>
  <p:tag name="KSO_WM_UNIT_INDEX" val="1_4_1"/>
  <p:tag name="KSO_WM_UNIT_ID" val="diagram20187651_5*l_h_f*1_4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USESOURCEFORMAT_APPLY" val="1"/>
</p:tagLst>
</file>

<file path=ppt/tags/tag190.xml><?xml version="1.0" encoding="utf-8"?>
<p:tagLst xmlns:p="http://schemas.openxmlformats.org/presentationml/2006/main">
  <p:tag name="KSO_WM_TEMPLATE_CATEGORY" val="diagram"/>
  <p:tag name="KSO_WM_TEMPLATE_INDEX" val="20187651"/>
  <p:tag name="KSO_WM_UNIT_TYPE" val="l_h_i"/>
  <p:tag name="KSO_WM_UNIT_INDEX" val="1_2_6"/>
  <p:tag name="KSO_WM_UNIT_ID" val="diagram20187651_5*l_h_i*1_2_6"/>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91.xml><?xml version="1.0" encoding="utf-8"?>
<p:tagLst xmlns:p="http://schemas.openxmlformats.org/presentationml/2006/main">
  <p:tag name="KSO_WM_TEMPLATE_CATEGORY" val="diagram"/>
  <p:tag name="KSO_WM_TEMPLATE_INDEX" val="20187651"/>
  <p:tag name="KSO_WM_UNIT_TYPE" val="l_h_i"/>
  <p:tag name="KSO_WM_UNIT_INDEX" val="1_2_5"/>
  <p:tag name="KSO_WM_UNIT_ID" val="diagram20187651_5*l_h_i*1_2_5"/>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TEMPLATE_CATEGORY" val="diagram"/>
  <p:tag name="KSO_WM_TEMPLATE_INDEX" val="20187651"/>
  <p:tag name="KSO_WM_UNIT_TYPE" val="l_h_i"/>
  <p:tag name="KSO_WM_UNIT_INDEX" val="1_2_4"/>
  <p:tag name="KSO_WM_UNIT_ID" val="diagram20187651_5*l_h_i*1_2_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93.xml><?xml version="1.0" encoding="utf-8"?>
<p:tagLst xmlns:p="http://schemas.openxmlformats.org/presentationml/2006/main">
  <p:tag name="KSO_WM_TEMPLATE_CATEGORY" val="diagram"/>
  <p:tag name="KSO_WM_TEMPLATE_INDEX" val="20187651"/>
  <p:tag name="KSO_WM_UNIT_TYPE" val="l_h_i"/>
  <p:tag name="KSO_WM_UNIT_INDEX" val="1_2_3"/>
  <p:tag name="KSO_WM_UNIT_ID" val="diagram20187651_5*l_h_i*1_2_3"/>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94.xml><?xml version="1.0" encoding="utf-8"?>
<p:tagLst xmlns:p="http://schemas.openxmlformats.org/presentationml/2006/main">
  <p:tag name="KSO_WM_TEMPLATE_CATEGORY" val="diagram"/>
  <p:tag name="KSO_WM_TEMPLATE_INDEX" val="20187651"/>
  <p:tag name="KSO_WM_UNIT_TYPE" val="l_h_i"/>
  <p:tag name="KSO_WM_UNIT_INDEX" val="1_2_2"/>
  <p:tag name="KSO_WM_UNIT_ID" val="diagram20187651_5*l_h_i*1_2_2"/>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95.xml><?xml version="1.0" encoding="utf-8"?>
<p:tagLst xmlns:p="http://schemas.openxmlformats.org/presentationml/2006/main">
  <p:tag name="KSO_WM_TEMPLATE_CATEGORY" val="diagram"/>
  <p:tag name="KSO_WM_TEMPLATE_INDEX" val="20187651"/>
  <p:tag name="KSO_WM_UNIT_TYPE" val="l_h_i"/>
  <p:tag name="KSO_WM_UNIT_INDEX" val="1_2_13"/>
  <p:tag name="KSO_WM_UNIT_ID" val="diagram20187651_5*l_h_i*1_2_13"/>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96.xml><?xml version="1.0" encoding="utf-8"?>
<p:tagLst xmlns:p="http://schemas.openxmlformats.org/presentationml/2006/main">
  <p:tag name="KSO_WM_TEMPLATE_CATEGORY" val="diagram"/>
  <p:tag name="KSO_WM_TEMPLATE_INDEX" val="20187651"/>
  <p:tag name="KSO_WM_UNIT_TYPE" val="l_h_i"/>
  <p:tag name="KSO_WM_UNIT_INDEX" val="1_4_14"/>
  <p:tag name="KSO_WM_UNIT_ID" val="diagram20187651_5*l_h_i*1_4_1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97.xml><?xml version="1.0" encoding="utf-8"?>
<p:tagLst xmlns:p="http://schemas.openxmlformats.org/presentationml/2006/main">
  <p:tag name="KSO_WM_TEMPLATE_CATEGORY" val="diagram"/>
  <p:tag name="KSO_WM_TEMPLATE_INDEX" val="20187651"/>
  <p:tag name="KSO_WM_UNIT_TYPE" val="l_h_i"/>
  <p:tag name="KSO_WM_UNIT_INDEX" val="1_4_9"/>
  <p:tag name="KSO_WM_UNIT_ID" val="diagram20187651_5*l_h_i*1_4_9"/>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98.xml><?xml version="1.0" encoding="utf-8"?>
<p:tagLst xmlns:p="http://schemas.openxmlformats.org/presentationml/2006/main">
  <p:tag name="KSO_WM_TEMPLATE_CATEGORY" val="diagram"/>
  <p:tag name="KSO_WM_TEMPLATE_INDEX" val="20187651"/>
  <p:tag name="KSO_WM_UNIT_TYPE" val="l_h_i"/>
  <p:tag name="KSO_WM_UNIT_INDEX" val="1_4_8"/>
  <p:tag name="KSO_WM_UNIT_ID" val="diagram20187651_5*l_h_i*1_4_8"/>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199.xml><?xml version="1.0" encoding="utf-8"?>
<p:tagLst xmlns:p="http://schemas.openxmlformats.org/presentationml/2006/main">
  <p:tag name="KSO_WM_TEMPLATE_CATEGORY" val="diagram"/>
  <p:tag name="KSO_WM_TEMPLATE_INDEX" val="20187651"/>
  <p:tag name="KSO_WM_UNIT_TYPE" val="l_h_i"/>
  <p:tag name="KSO_WM_UNIT_INDEX" val="1_4_7"/>
  <p:tag name="KSO_WM_UNIT_ID" val="diagram20187651_5*l_h_i*1_4_7"/>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KSO_WM_UNIT_ADJUSTLAYOUT_ID" val="7"/>
  <p:tag name="KSO_WM_UNIT_COLOR_SCHEME_SHAPE_ID" val="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5045_1*i*1"/>
  <p:tag name="KSO_WM_TEMPLATE_CATEGORY" val="diagram"/>
  <p:tag name="KSO_WM_TEMPLATE_INDEX" val="20195045"/>
  <p:tag name="KSO_WM_UNIT_LAYERLEVEL" val="1"/>
  <p:tag name="KSO_WM_TAG_VERSION" val="1.0"/>
  <p:tag name="KSO_WM_BEAUTIFY_FLAG" val="#wm#"/>
</p:tagLst>
</file>

<file path=ppt/tags/tag20.xml><?xml version="1.0" encoding="utf-8"?>
<p:tagLst xmlns:p="http://schemas.openxmlformats.org/presentationml/2006/main">
  <p:tag name="KSO_WM_TEMPLATE_CATEGORY" val="diagram"/>
  <p:tag name="KSO_WM_TEMPLATE_INDEX" val="20187651"/>
  <p:tag name="KSO_WM_UNIT_TYPE" val="l_h_a"/>
  <p:tag name="KSO_WM_UNIT_INDEX" val="1_1_1"/>
  <p:tag name="KSO_WM_UNIT_ID" val="diagram20187651_5*l_h_a*1_1_1"/>
  <p:tag name="KSO_WM_UNIT_LAYERLEVEL" val="1_1_1"/>
  <p:tag name="KSO_WM_UNIT_VALUE" val="15"/>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5"/>
  <p:tag name="KSO_WM_UNIT_TEXT_FILL_TYPE" val="1"/>
  <p:tag name="KSO_WM_UNIT_USESOURCEFORMAT_APPLY" val="1"/>
</p:tagLst>
</file>

<file path=ppt/tags/tag200.xml><?xml version="1.0" encoding="utf-8"?>
<p:tagLst xmlns:p="http://schemas.openxmlformats.org/presentationml/2006/main">
  <p:tag name="KSO_WM_TEMPLATE_CATEGORY" val="diagram"/>
  <p:tag name="KSO_WM_TEMPLATE_INDEX" val="20187651"/>
  <p:tag name="KSO_WM_UNIT_TYPE" val="l_h_i"/>
  <p:tag name="KSO_WM_UNIT_INDEX" val="1_4_6"/>
  <p:tag name="KSO_WM_UNIT_ID" val="diagram20187651_5*l_h_i*1_4_6"/>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01.xml><?xml version="1.0" encoding="utf-8"?>
<p:tagLst xmlns:p="http://schemas.openxmlformats.org/presentationml/2006/main">
  <p:tag name="KSO_WM_TEMPLATE_CATEGORY" val="diagram"/>
  <p:tag name="KSO_WM_TEMPLATE_INDEX" val="20187651"/>
  <p:tag name="KSO_WM_UNIT_TYPE" val="l_h_i"/>
  <p:tag name="KSO_WM_UNIT_INDEX" val="1_4_5"/>
  <p:tag name="KSO_WM_UNIT_ID" val="diagram20187651_5*l_h_i*1_4_5"/>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02.xml><?xml version="1.0" encoding="utf-8"?>
<p:tagLst xmlns:p="http://schemas.openxmlformats.org/presentationml/2006/main">
  <p:tag name="KSO_WM_TEMPLATE_CATEGORY" val="diagram"/>
  <p:tag name="KSO_WM_TEMPLATE_INDEX" val="20187651"/>
  <p:tag name="KSO_WM_UNIT_TYPE" val="l_h_i"/>
  <p:tag name="KSO_WM_UNIT_INDEX" val="1_4_4"/>
  <p:tag name="KSO_WM_UNIT_ID" val="diagram20187651_5*l_h_i*1_4_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03.xml><?xml version="1.0" encoding="utf-8"?>
<p:tagLst xmlns:p="http://schemas.openxmlformats.org/presentationml/2006/main">
  <p:tag name="KSO_WM_TEMPLATE_CATEGORY" val="diagram"/>
  <p:tag name="KSO_WM_TEMPLATE_INDEX" val="20187651"/>
  <p:tag name="KSO_WM_UNIT_TYPE" val="l_h_i"/>
  <p:tag name="KSO_WM_UNIT_INDEX" val="1_4_3"/>
  <p:tag name="KSO_WM_UNIT_ID" val="diagram20187651_5*l_h_i*1_4_3"/>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04.xml><?xml version="1.0" encoding="utf-8"?>
<p:tagLst xmlns:p="http://schemas.openxmlformats.org/presentationml/2006/main">
  <p:tag name="KSO_WM_TEMPLATE_CATEGORY" val="diagram"/>
  <p:tag name="KSO_WM_TEMPLATE_INDEX" val="20187651"/>
  <p:tag name="KSO_WM_UNIT_TYPE" val="l_h_i"/>
  <p:tag name="KSO_WM_UNIT_INDEX" val="1_4_10"/>
  <p:tag name="KSO_WM_UNIT_ID" val="diagram20187651_5*l_h_i*1_4_10"/>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Lst>
</file>

<file path=ppt/tags/tag205.xml><?xml version="1.0" encoding="utf-8"?>
<p:tagLst xmlns:p="http://schemas.openxmlformats.org/presentationml/2006/main">
  <p:tag name="KSO_WM_TEMPLATE_CATEGORY" val="diagram"/>
  <p:tag name="KSO_WM_TEMPLATE_INDEX" val="20187651"/>
  <p:tag name="KSO_WM_UNIT_TYPE" val="l_h_i"/>
  <p:tag name="KSO_WM_UNIT_INDEX" val="1_3_1"/>
  <p:tag name="KSO_WM_UNIT_ID" val="diagram20187651_5*l_h_i*1_3_1"/>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Lst>
</file>

<file path=ppt/tags/tag206.xml><?xml version="1.0" encoding="utf-8"?>
<p:tagLst xmlns:p="http://schemas.openxmlformats.org/presentationml/2006/main">
  <p:tag name="KSO_WM_TEMPLATE_CATEGORY" val="diagram"/>
  <p:tag name="KSO_WM_TEMPLATE_INDEX" val="20187651"/>
  <p:tag name="KSO_WM_UNIT_TYPE" val="l_h_i"/>
  <p:tag name="KSO_WM_UNIT_INDEX" val="1_3_13"/>
  <p:tag name="KSO_WM_UNIT_ID" val="diagram20187651_5*l_h_i*1_3_1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Lst>
</file>

<file path=ppt/tags/tag207.xml><?xml version="1.0" encoding="utf-8"?>
<p:tagLst xmlns:p="http://schemas.openxmlformats.org/presentationml/2006/main">
  <p:tag name="KSO_WM_TEMPLATE_CATEGORY" val="diagram"/>
  <p:tag name="KSO_WM_TEMPLATE_INDEX" val="20187651"/>
  <p:tag name="KSO_WM_UNIT_TYPE" val="l_h_i"/>
  <p:tag name="KSO_WM_UNIT_INDEX" val="1_3_12"/>
  <p:tag name="KSO_WM_UNIT_ID" val="diagram20187651_5*l_h_i*1_3_1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Lst>
</file>

<file path=ppt/tags/tag208.xml><?xml version="1.0" encoding="utf-8"?>
<p:tagLst xmlns:p="http://schemas.openxmlformats.org/presentationml/2006/main">
  <p:tag name="KSO_WM_TEMPLATE_CATEGORY" val="diagram"/>
  <p:tag name="KSO_WM_TEMPLATE_INDEX" val="20187651"/>
  <p:tag name="KSO_WM_UNIT_TYPE" val="l_h_i"/>
  <p:tag name="KSO_WM_UNIT_INDEX" val="1_3_11"/>
  <p:tag name="KSO_WM_UNIT_ID" val="diagram20187651_5*l_h_i*1_3_11"/>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Lst>
</file>

<file path=ppt/tags/tag209.xml><?xml version="1.0" encoding="utf-8"?>
<p:tagLst xmlns:p="http://schemas.openxmlformats.org/presentationml/2006/main">
  <p:tag name="KSO_WM_TEMPLATE_CATEGORY" val="diagram"/>
  <p:tag name="KSO_WM_TEMPLATE_INDEX" val="20187651"/>
  <p:tag name="KSO_WM_UNIT_TYPE" val="l_h_i"/>
  <p:tag name="KSO_WM_UNIT_INDEX" val="1_3_10"/>
  <p:tag name="KSO_WM_UNIT_ID" val="diagram20187651_5*l_h_i*1_3_10"/>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Lst>
</file>

<file path=ppt/tags/tag21.xml><?xml version="1.0" encoding="utf-8"?>
<p:tagLst xmlns:p="http://schemas.openxmlformats.org/presentationml/2006/main">
  <p:tag name="KSO_WM_TEMPLATE_CATEGORY" val="diagram"/>
  <p:tag name="KSO_WM_TEMPLATE_INDEX" val="20187651"/>
  <p:tag name="KSO_WM_UNIT_TYPE" val="l_h_f"/>
  <p:tag name="KSO_WM_UNIT_INDEX" val="1_1_1"/>
  <p:tag name="KSO_WM_UNIT_ID" val="diagram20187651_5*l_h_f*1_1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USESOURCEFORMAT_APPLY" val="1"/>
</p:tagLst>
</file>

<file path=ppt/tags/tag210.xml><?xml version="1.0" encoding="utf-8"?>
<p:tagLst xmlns:p="http://schemas.openxmlformats.org/presentationml/2006/main">
  <p:tag name="KSO_WM_TEMPLATE_CATEGORY" val="diagram"/>
  <p:tag name="KSO_WM_TEMPLATE_INDEX" val="20187651"/>
  <p:tag name="KSO_WM_UNIT_TYPE" val="l_h_i"/>
  <p:tag name="KSO_WM_UNIT_INDEX" val="1_3_9"/>
  <p:tag name="KSO_WM_UNIT_ID" val="diagram20187651_5*l_h_i*1_3_9"/>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1.xml><?xml version="1.0" encoding="utf-8"?>
<p:tagLst xmlns:p="http://schemas.openxmlformats.org/presentationml/2006/main">
  <p:tag name="KSO_WM_TEMPLATE_CATEGORY" val="diagram"/>
  <p:tag name="KSO_WM_TEMPLATE_INDEX" val="20187651"/>
  <p:tag name="KSO_WM_UNIT_TYPE" val="l_h_i"/>
  <p:tag name="KSO_WM_UNIT_INDEX" val="1_2_8"/>
  <p:tag name="KSO_WM_UNIT_ID" val="diagram20187651_5*l_h_i*1_2_8"/>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2.xml><?xml version="1.0" encoding="utf-8"?>
<p:tagLst xmlns:p="http://schemas.openxmlformats.org/presentationml/2006/main">
  <p:tag name="KSO_WM_TEMPLATE_CATEGORY" val="diagram"/>
  <p:tag name="KSO_WM_TEMPLATE_INDEX" val="20187651"/>
  <p:tag name="KSO_WM_UNIT_TYPE" val="l_h_i"/>
  <p:tag name="KSO_WM_UNIT_INDEX" val="1_1_1"/>
  <p:tag name="KSO_WM_UNIT_ID" val="diagram20187651_5*l_h_i*1_1_1"/>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Lst>
</file>

<file path=ppt/tags/tag213.xml><?xml version="1.0" encoding="utf-8"?>
<p:tagLst xmlns:p="http://schemas.openxmlformats.org/presentationml/2006/main">
  <p:tag name="KSO_WM_TEMPLATE_CATEGORY" val="diagram"/>
  <p:tag name="KSO_WM_TEMPLATE_INDEX" val="20187651"/>
  <p:tag name="KSO_WM_UNIT_TYPE" val="l_h_i"/>
  <p:tag name="KSO_WM_UNIT_INDEX" val="1_1_13"/>
  <p:tag name="KSO_WM_UNIT_ID" val="diagram20187651_5*l_h_i*1_1_1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Lst>
</file>

<file path=ppt/tags/tag214.xml><?xml version="1.0" encoding="utf-8"?>
<p:tagLst xmlns:p="http://schemas.openxmlformats.org/presentationml/2006/main">
  <p:tag name="KSO_WM_TEMPLATE_CATEGORY" val="diagram"/>
  <p:tag name="KSO_WM_TEMPLATE_INDEX" val="20187651"/>
  <p:tag name="KSO_WM_UNIT_TYPE" val="l_h_i"/>
  <p:tag name="KSO_WM_UNIT_INDEX" val="1_1_12"/>
  <p:tag name="KSO_WM_UNIT_ID" val="diagram20187651_5*l_h_i*1_1_1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Lst>
</file>

<file path=ppt/tags/tag215.xml><?xml version="1.0" encoding="utf-8"?>
<p:tagLst xmlns:p="http://schemas.openxmlformats.org/presentationml/2006/main">
  <p:tag name="KSO_WM_TEMPLATE_CATEGORY" val="diagram"/>
  <p:tag name="KSO_WM_TEMPLATE_INDEX" val="20187651"/>
  <p:tag name="KSO_WM_UNIT_TYPE" val="l_h_i"/>
  <p:tag name="KSO_WM_UNIT_INDEX" val="1_1_11"/>
  <p:tag name="KSO_WM_UNIT_ID" val="diagram20187651_5*l_h_i*1_1_11"/>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Lst>
</file>

<file path=ppt/tags/tag216.xml><?xml version="1.0" encoding="utf-8"?>
<p:tagLst xmlns:p="http://schemas.openxmlformats.org/presentationml/2006/main">
  <p:tag name="KSO_WM_TEMPLATE_CATEGORY" val="diagram"/>
  <p:tag name="KSO_WM_TEMPLATE_INDEX" val="20187651"/>
  <p:tag name="KSO_WM_UNIT_TYPE" val="l_h_i"/>
  <p:tag name="KSO_WM_UNIT_INDEX" val="1_1_10"/>
  <p:tag name="KSO_WM_UNIT_ID" val="diagram20187651_5*l_h_i*1_1_10"/>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Lst>
</file>

<file path=ppt/tags/tag217.xml><?xml version="1.0" encoding="utf-8"?>
<p:tagLst xmlns:p="http://schemas.openxmlformats.org/presentationml/2006/main">
  <p:tag name="KSO_WM_TEMPLATE_CATEGORY" val="diagram"/>
  <p:tag name="KSO_WM_TEMPLATE_INDEX" val="20187651"/>
  <p:tag name="KSO_WM_UNIT_TYPE" val="l_h_i"/>
  <p:tag name="KSO_WM_UNIT_INDEX" val="1_1_9"/>
  <p:tag name="KSO_WM_UNIT_ID" val="diagram20187651_5*l_h_i*1_1_9"/>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8.xml><?xml version="1.0" encoding="utf-8"?>
<p:tagLst xmlns:p="http://schemas.openxmlformats.org/presentationml/2006/main">
  <p:tag name="KSO_WM_TEMPLATE_CATEGORY" val="diagram"/>
  <p:tag name="KSO_WM_TEMPLATE_INDEX" val="20187651"/>
  <p:tag name="KSO_WM_UNIT_TYPE" val="l_h_i"/>
  <p:tag name="KSO_WM_UNIT_INDEX" val="1_5_4"/>
  <p:tag name="KSO_WM_UNIT_ID" val="diagram20187651_5*l_h_i*1_5_4"/>
  <p:tag name="KSO_WM_UNIT_LAYERLEVEL" val="1_1_1"/>
  <p:tag name="KSO_WM_BEAUTIFY_FLAG" val="#wm#"/>
  <p:tag name="KSO_WM_TAG_VERSION" val="1.0"/>
  <p:tag name="KSO_WM_DIAGRAM_GROUP_CODE" val="l1-1"/>
  <p:tag name="KSO_WM_UNIT_HIGHLIGHT" val="0"/>
  <p:tag name="KSO_WM_UNIT_COMPATIBLE" val="0"/>
  <p:tag name="KSO_WM_UNIT_FILL_FORE_SCHEMECOLOR_INDEX" val="9"/>
  <p:tag name="KSO_WM_UNIT_FILL_TYPE" val="1"/>
  <p:tag name="KSO_WM_UNIT_TEXT_FILL_FORE_SCHEMECOLOR_INDEX" val="13"/>
  <p:tag name="KSO_WM_UNIT_TEXT_FILL_TYPE" val="1"/>
  <p:tag name="KSO_WM_UNIT_USESOURCEFORMAT_APPLY" val="1"/>
</p:tagLst>
</file>

<file path=ppt/tags/tag219.xml><?xml version="1.0" encoding="utf-8"?>
<p:tagLst xmlns:p="http://schemas.openxmlformats.org/presentationml/2006/main">
  <p:tag name="KSO_WM_TEMPLATE_CATEGORY" val="diagram"/>
  <p:tag name="KSO_WM_TEMPLATE_INDEX" val="20187651"/>
  <p:tag name="KSO_WM_UNIT_TYPE" val="l_h_i"/>
  <p:tag name="KSO_WM_UNIT_INDEX" val="1_5_6"/>
  <p:tag name="KSO_WM_UNIT_ID" val="diagram20187651_5*l_h_i*1_5_6"/>
  <p:tag name="KSO_WM_UNIT_LAYERLEVEL" val="1_1_1"/>
  <p:tag name="KSO_WM_BEAUTIFY_FLAG" val="#wm#"/>
  <p:tag name="KSO_WM_TAG_VERSION" val="1.0"/>
  <p:tag name="KSO_WM_DIAGRAM_GROUP_CODE" val="l1-1"/>
  <p:tag name="KSO_WM_UNIT_HIGHLIGHT" val="0"/>
  <p:tag name="KSO_WM_UNIT_COMPATIBLE" val="0"/>
  <p:tag name="KSO_WM_UNIT_FILL_FORE_SCHEMECOLOR_INDEX" val="9"/>
  <p:tag name="KSO_WM_UNIT_FILL_TYPE" val="1"/>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KSO_WM_TEMPLATE_CATEGORY" val="diagram"/>
  <p:tag name="KSO_WM_TEMPLATE_INDEX" val="20187651"/>
  <p:tag name="KSO_WM_UNIT_TYPE" val="l_h_a"/>
  <p:tag name="KSO_WM_UNIT_INDEX" val="1_3_1"/>
  <p:tag name="KSO_WM_UNIT_ID" val="diagram20187651_5*l_h_a*1_3_1"/>
  <p:tag name="KSO_WM_UNIT_LAYERLEVEL" val="1_1_1"/>
  <p:tag name="KSO_WM_UNIT_VALUE" val="14"/>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7"/>
  <p:tag name="KSO_WM_UNIT_TEXT_FILL_TYPE" val="1"/>
  <p:tag name="KSO_WM_UNIT_USESOURCEFORMAT_APPLY" val="1"/>
</p:tagLst>
</file>

<file path=ppt/tags/tag220.xml><?xml version="1.0" encoding="utf-8"?>
<p:tagLst xmlns:p="http://schemas.openxmlformats.org/presentationml/2006/main">
  <p:tag name="KSO_WM_TEMPLATE_CATEGORY" val="diagram"/>
  <p:tag name="KSO_WM_TEMPLATE_INDEX" val="20187651"/>
  <p:tag name="KSO_WM_UNIT_TYPE" val="l_h_i"/>
  <p:tag name="KSO_WM_UNIT_INDEX" val="1_5_5"/>
  <p:tag name="KSO_WM_UNIT_ID" val="diagram20187651_5*l_h_i*1_5_5"/>
  <p:tag name="KSO_WM_UNIT_LAYERLEVEL" val="1_1_1"/>
  <p:tag name="KSO_WM_BEAUTIFY_FLAG" val="#wm#"/>
  <p:tag name="KSO_WM_TAG_VERSION" val="1.0"/>
  <p:tag name="KSO_WM_DIAGRAM_GROUP_CODE" val="l1-1"/>
  <p:tag name="KSO_WM_UNIT_HIGHLIGHT" val="0"/>
  <p:tag name="KSO_WM_UNIT_COMPATIBLE" val="0"/>
  <p:tag name="KSO_WM_UNIT_FILL_FORE_SCHEMECOLOR_INDEX" val="9"/>
  <p:tag name="KSO_WM_UNIT_FILL_TYPE" val="1"/>
  <p:tag name="KSO_WM_UNIT_TEXT_FILL_FORE_SCHEMECOLOR_INDEX" val="13"/>
  <p:tag name="KSO_WM_UNIT_TEXT_FILL_TYPE" val="1"/>
  <p:tag name="KSO_WM_UNIT_USESOURCEFORMAT_APPLY" val="1"/>
</p:tagLst>
</file>

<file path=ppt/tags/tag221.xml><?xml version="1.0" encoding="utf-8"?>
<p:tagLst xmlns:p="http://schemas.openxmlformats.org/presentationml/2006/main">
  <p:tag name="KSO_WM_UNIT_HIGHLIGHT" val="0"/>
  <p:tag name="KSO_WM_UNIT_COMPATIBLE" val="0"/>
  <p:tag name="KSO_WM_DIAGRAM_GROUP_CODE" val="l1-1"/>
  <p:tag name="KSO_WM_UNIT_TYPE" val="l_h_i"/>
  <p:tag name="KSO_WM_UNIT_INDEX" val="1_5_1"/>
  <p:tag name="KSO_WM_UNIT_ID" val="diagram20187651_5*l_h_i*1_5_1"/>
  <p:tag name="KSO_WM_TEMPLATE_CATEGORY" val="diagram"/>
  <p:tag name="KSO_WM_TEMPLATE_INDEX" val="20187651"/>
  <p:tag name="KSO_WM_UNIT_LAYERLEVEL" val="1_1_1"/>
  <p:tag name="KSO_WM_TAG_VERSION" val="1.0"/>
  <p:tag name="KSO_WM_BEAUTIFY_FLAG" val="#wm#"/>
  <p:tag name="KSO_WM_UNIT_USESOURCEFORMAT_APPLY" val="1"/>
</p:tagLst>
</file>

<file path=ppt/tags/tag222.xml><?xml version="1.0" encoding="utf-8"?>
<p:tagLst xmlns:p="http://schemas.openxmlformats.org/presentationml/2006/main">
  <p:tag name="KSO_WM_TEMPLATE_CATEGORY" val="diagram"/>
  <p:tag name="KSO_WM_TEMPLATE_INDEX" val="20187651"/>
  <p:tag name="KSO_WM_UNIT_TYPE" val="l_h_i"/>
  <p:tag name="KSO_WM_UNIT_INDEX" val="1_5_3"/>
  <p:tag name="KSO_WM_UNIT_ID" val="diagram20187651_5*l_h_i*1_5_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9"/>
  <p:tag name="KSO_WM_UNIT_FILL_TYPE" val="1"/>
  <p:tag name="KSO_WM_UNIT_TEXT_FILL_FORE_SCHEMECOLOR_INDEX" val="13"/>
  <p:tag name="KSO_WM_UNIT_TEXT_FILL_TYPE" val="1"/>
  <p:tag name="KSO_WM_UNIT_USESOURCEFORMAT_APPLY" val="1"/>
</p:tagLst>
</file>

<file path=ppt/tags/tag223.xml><?xml version="1.0" encoding="utf-8"?>
<p:tagLst xmlns:p="http://schemas.openxmlformats.org/presentationml/2006/main">
  <p:tag name="KSO_WM_TEMPLATE_CATEGORY" val="diagram"/>
  <p:tag name="KSO_WM_TEMPLATE_INDEX" val="20187651"/>
  <p:tag name="KSO_WM_UNIT_TYPE" val="l_h_i"/>
  <p:tag name="KSO_WM_UNIT_INDEX" val="1_5_2"/>
  <p:tag name="KSO_WM_UNIT_ID" val="diagram20187651_5*l_h_i*1_5_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9"/>
  <p:tag name="KSO_WM_UNIT_FILL_TYPE" val="1"/>
  <p:tag name="KSO_WM_UNIT_TEXT_FILL_FORE_SCHEMECOLOR_INDEX" val="13"/>
  <p:tag name="KSO_WM_UNIT_TEXT_FILL_TYPE" val="1"/>
  <p:tag name="KSO_WM_UNIT_USESOURCEFORMAT_APPLY" val="1"/>
</p:tagLst>
</file>

<file path=ppt/tags/tag224.xml><?xml version="1.0" encoding="utf-8"?>
<p:tagLst xmlns:p="http://schemas.openxmlformats.org/presentationml/2006/main">
  <p:tag name="KSO_WM_TEMPLATE_CATEGORY" val="diagram"/>
  <p:tag name="KSO_WM_TEMPLATE_INDEX" val="20187651"/>
  <p:tag name="KSO_WM_UNIT_TYPE" val="l_h_a"/>
  <p:tag name="KSO_WM_UNIT_INDEX" val="1_5_1"/>
  <p:tag name="KSO_WM_UNIT_ID" val="diagram20187651_5*l_h_a*1_5_1"/>
  <p:tag name="KSO_WM_UNIT_LAYERLEVEL" val="1_1_1"/>
  <p:tag name="KSO_WM_UNIT_VALUE" val="14"/>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9"/>
  <p:tag name="KSO_WM_UNIT_TEXT_FILL_TYPE" val="1"/>
  <p:tag name="KSO_WM_UNIT_USESOURCEFORMAT_APPLY" val="1"/>
</p:tagLst>
</file>

<file path=ppt/tags/tag225.xml><?xml version="1.0" encoding="utf-8"?>
<p:tagLst xmlns:p="http://schemas.openxmlformats.org/presentationml/2006/main">
  <p:tag name="KSO_WM_TEMPLATE_CATEGORY" val="diagram"/>
  <p:tag name="KSO_WM_TEMPLATE_INDEX" val="20187651"/>
  <p:tag name="KSO_WM_UNIT_TYPE" val="l_h_f"/>
  <p:tag name="KSO_WM_UNIT_INDEX" val="1_5_1"/>
  <p:tag name="KSO_WM_UNIT_ID" val="diagram20187651_5*l_h_f*1_5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USESOURCEFORMAT_APPLY" val="1"/>
</p:tagLst>
</file>

<file path=ppt/tags/tag226.xml><?xml version="1.0" encoding="utf-8"?>
<p:tagLst xmlns:p="http://schemas.openxmlformats.org/presentationml/2006/main">
  <p:tag name="KSO_WM_BEAUTIFY_FLAG" val="#wm#"/>
  <p:tag name="KSO_WM_TEMPLATE_CATEGORY" val="diagram"/>
  <p:tag name="KSO_WM_TEMPLATE_INDEX" val="20187651"/>
  <p:tag name="KSO_WM_SLIDE_ID" val="diagram20187651_4"/>
  <p:tag name="KSO_WM_SLIDE_TYPE" val="text"/>
  <p:tag name="KSO_WM_SLIDE_SUBTYPE" val="diag"/>
  <p:tag name="KSO_WM_SLIDE_ITEM_CNT" val="5"/>
  <p:tag name="KSO_WM_SLIDE_INDEX" val="4"/>
  <p:tag name="KSO_WM_SLIDE_SIZE" val="783.028*380.2"/>
  <p:tag name="KSO_WM_SLIDE_POSITION" val="88.4858*80.075"/>
  <p:tag name="KSO_WM_DIAGRAM_GROUP_CODE" val="l1-1"/>
  <p:tag name="KSO_WM_SLIDE_DIAGTYPE" val="l"/>
  <p:tag name="KSO_WM_TAG_VERSION" val="1.0"/>
  <p:tag name="KSO_WM_SLIDE_LAYOUT" val="l"/>
  <p:tag name="KSO_WM_SLIDE_LAYOUT_CNT"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1"/>
  <p:tag name="KSO_WM_UNIT_ID" val="diagram20191995_1*i*1"/>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1"/>
  <p:tag name="KSO_WM_UNIT_ID" val="diagram20191995_1*r_i*1_1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
  <p:tag name="KSO_WM_UNIT_ID" val="diagram20191995_1*r_i*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TEMPLATE_CATEGORY" val="diagram"/>
  <p:tag name="KSO_WM_TEMPLATE_INDEX" val="20187651"/>
  <p:tag name="KSO_WM_UNIT_TYPE" val="l_h_f"/>
  <p:tag name="KSO_WM_UNIT_INDEX" val="1_3_1"/>
  <p:tag name="KSO_WM_UNIT_ID" val="diagram20187651_5*l_h_f*1_3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USESOURCEFORMAT_APPLY"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2"/>
  <p:tag name="KSO_WM_UNIT_ID" val="diagram20191995_1*i*2"/>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0"/>
  <p:tag name="KSO_WM_UNIT_ID" val="diagram20191995_1*r_i*1_10"/>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91995_1*r_i*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2"/>
  <p:tag name="KSO_WM_UNIT_TEXT_FILL_TYPE" val="1"/>
  <p:tag name="KSO_WM_UNIT_USESOURCEFORMAT_APPLY"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3"/>
  <p:tag name="KSO_WM_UNIT_ID" val="diagram20191995_1*i*3"/>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9"/>
  <p:tag name="KSO_WM_UNIT_ID" val="diagram20191995_1*r_i*1_9"/>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
  <p:tag name="KSO_WM_UNIT_ID" val="diagram20191995_1*r_i*1_3"/>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2"/>
  <p:tag name="KSO_WM_UNIT_TEXT_FILL_TYPE" val="1"/>
  <p:tag name="KSO_WM_UNIT_USESOURCEFORMAT_APPLY"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
  <p:tag name="KSO_WM_UNIT_ID" val="diagram20191995_1*r_i*1_4"/>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USESOURCEFORMAT_APPLY"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8"/>
  <p:tag name="KSO_WM_UNIT_ID" val="diagram20191995_1*r_i*1_8"/>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
  <p:tag name="KSO_WM_UNIT_ID" val="diagram20191995_1*r_i*1_5"/>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239.xml><?xml version="1.0" encoding="utf-8"?>
<p:tagLst xmlns:p="http://schemas.openxmlformats.org/presentationml/2006/main">
  <p:tag name="KSO_WM_UNIT_ISCONTENTSTITLE" val="0"/>
  <p:tag name="KSO_WM_UNIT_NOCLEAR" val="0"/>
  <p:tag name="KSO_WM_UNIT_SHOW_EDIT_AREA_INDICATION" val="0"/>
  <p:tag name="KSO_WM_UNIT_VALUE" val="9"/>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a"/>
  <p:tag name="KSO_WM_UNIT_INDEX" val="1"/>
  <p:tag name="KSO_WM_UNIT_ID" val="diagram20191995_3*a*1"/>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13"/>
  <p:tag name="KSO_WM_UNIT_TEXT_FILL_TYPE" val="1"/>
  <p:tag name="KSO_WM_UNIT_USESOURCEFORMAT_APPLY" val="1"/>
</p:tagLst>
</file>

<file path=ppt/tags/tag24.xml><?xml version="1.0" encoding="utf-8"?>
<p:tagLst xmlns:p="http://schemas.openxmlformats.org/presentationml/2006/main">
  <p:tag name="KSO_WM_TEMPLATE_CATEGORY" val="diagram"/>
  <p:tag name="KSO_WM_TEMPLATE_INDEX" val="20187651"/>
  <p:tag name="KSO_WM_UNIT_TYPE" val="l_h_i"/>
  <p:tag name="KSO_WM_UNIT_INDEX" val="1_1_14"/>
  <p:tag name="KSO_WM_UNIT_ID" val="diagram20187651_5*l_h_i*1_1_1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40.xml><?xml version="1.0" encoding="utf-8"?>
<p:tagLst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1"/>
  <p:tag name="KSO_WM_UNIT_ID" val="diagram20191995_3*r_t*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9"/>
  <p:tag name="KSO_WM_UNIT_TEXT_FILL_TYPE" val="1"/>
  <p:tag name="KSO_WM_UNIT_USESOURCEFORMAT_APPLY" val="1"/>
</p:tagLst>
</file>

<file path=ppt/tags/tag241.xml><?xml version="1.0" encoding="utf-8"?>
<p:tagLst xmlns:p="http://schemas.openxmlformats.org/presentationml/2006/main">
  <p:tag name="KSO_WM_SLIDE_ID" val="diagram20191995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TEMPLATE_MASTER_THUMB_INDEX" val="0"/>
  <p:tag name="KSO_WM_UNIT_SHOW_EDIT_AREA_INDICATION" val="0"/>
  <p:tag name="KSO_WM_SLIDE_SIZE" val="824.303*324.751"/>
  <p:tag name="KSO_WM_SLIDE_POSITION" val="76.5319*169.437"/>
  <p:tag name="KSO_WM_DIAGRAM_GROUP_CODE" val="r1-1"/>
  <p:tag name="KSO_WM_SLIDE_DIAGTYPE" val="r"/>
  <p:tag name="KSO_WM_TAG_VERSION" val="1.0"/>
  <p:tag name="KSO_WM_BEAUTIFY_FLAG" val="#wm#"/>
  <p:tag name="KSO_WM_TEMPLATE_CATEGORY" val="diagram"/>
  <p:tag name="KSO_WM_TEMPLATE_INDEX" val="20191995"/>
  <p:tag name="KSO_WM_SLIDE_LAYOUT" val="a_r"/>
  <p:tag name="KSO_WM_SLIDE_LAYOUT_CNT" val="1_1"/>
</p:tagLst>
</file>

<file path=ppt/tags/tag242.xml><?xml version="1.0" encoding="utf-8"?>
<p:tagLst xmlns:p="http://schemas.openxmlformats.org/presentationml/2006/main">
  <p:tag name="KSO_WM_UNIT_ISCONTENTSTITLE" val="0"/>
  <p:tag name="KSO_WM_UNIT_HIGHLIGHT" val="0"/>
  <p:tag name="KSO_WM_UNIT_COMPATIBLE" val="0"/>
  <p:tag name="KSO_WM_UNIT_ID" val="diagram20187582_5*q_h_a*1_1_1"/>
  <p:tag name="KSO_WM_TEMPLATE_CATEGORY" val="diagram"/>
  <p:tag name="KSO_WM_TEMPLATE_INDEX" val="20187582"/>
  <p:tag name="KSO_WM_UNIT_LAYERLEVEL" val="1_1_1"/>
  <p:tag name="KSO_WM_TAG_VERSION" val="1.0"/>
  <p:tag name="KSO_WM_BEAUTIFY_FLAG" val="#wm#"/>
  <p:tag name="KSO_WM_UNIT_DIAGRAM_ISNUMVISUAL" val="0"/>
  <p:tag name="KSO_WM_UNIT_DIAGRAM_ISREFERUNIT" val="0"/>
  <p:tag name="KSO_WM_UNIT_NOCLEAR" val="0"/>
  <p:tag name="KSO_WM_UNIT_COLOR_SCHEME_SHAPE_ID" val="41"/>
  <p:tag name="KSO_WM_UNIT_COLOR_SCHEME_PARENT_PAGE" val="0_5"/>
  <p:tag name="KSO_WM_UNIT_PRESET_TEXT" val="单击此处添加标题"/>
  <p:tag name="KSO_WM_UNIT_VALUE" val="10"/>
  <p:tag name="KSO_WM_DIAGRAM_GROUP_CODE" val="q1-1"/>
  <p:tag name="KSO_WM_UNIT_TYPE" val="q_h_a"/>
  <p:tag name="KSO_WM_UNIT_INDEX" val="1_1_1"/>
  <p:tag name="KSO_WM_UNIT_TEXT_FILL_FORE_SCHEMECOLOR_INDEX" val="13"/>
  <p:tag name="KSO_WM_UNIT_TEXT_FILL_TYPE" val="1"/>
  <p:tag name="KSO_WM_UNIT_USESOURCEFORMAT_APPLY" val="1"/>
</p:tagLst>
</file>

<file path=ppt/tags/tag243.xml><?xml version="1.0" encoding="utf-8"?>
<p:tagLst xmlns:p="http://schemas.openxmlformats.org/presentationml/2006/main">
  <p:tag name="KSO_WM_UNIT_ISCONTENTSTITLE" val="0"/>
  <p:tag name="KSO_WM_UNIT_HIGHLIGHT" val="0"/>
  <p:tag name="KSO_WM_UNIT_COMPATIBLE" val="0"/>
  <p:tag name="KSO_WM_UNIT_ID" val="diagram20187582_5*q_h_a*1_3_1"/>
  <p:tag name="KSO_WM_TEMPLATE_CATEGORY" val="diagram"/>
  <p:tag name="KSO_WM_TEMPLATE_INDEX" val="20187582"/>
  <p:tag name="KSO_WM_UNIT_LAYERLEVEL" val="1_1_1"/>
  <p:tag name="KSO_WM_TAG_VERSION" val="1.0"/>
  <p:tag name="KSO_WM_BEAUTIFY_FLAG" val="#wm#"/>
  <p:tag name="KSO_WM_UNIT_DIAGRAM_ISNUMVISUAL" val="0"/>
  <p:tag name="KSO_WM_UNIT_DIAGRAM_ISREFERUNIT" val="0"/>
  <p:tag name="KSO_WM_UNIT_NOCLEAR" val="0"/>
  <p:tag name="KSO_WM_UNIT_COLOR_SCHEME_SHAPE_ID" val="40"/>
  <p:tag name="KSO_WM_UNIT_COLOR_SCHEME_PARENT_PAGE" val="0_5"/>
  <p:tag name="KSO_WM_UNIT_PRESET_TEXT" val="单击此处添加标题"/>
  <p:tag name="KSO_WM_UNIT_VALUE" val="10"/>
  <p:tag name="KSO_WM_DIAGRAM_GROUP_CODE" val="q1-1"/>
  <p:tag name="KSO_WM_UNIT_TYPE" val="q_h_a"/>
  <p:tag name="KSO_WM_UNIT_INDEX" val="1_3_1"/>
  <p:tag name="KSO_WM_UNIT_TEXT_FILL_FORE_SCHEMECOLOR_INDEX" val="13"/>
  <p:tag name="KSO_WM_UNIT_TEXT_FILL_TYPE" val="1"/>
  <p:tag name="KSO_WM_UNIT_USESOURCEFORMAT_APPLY" val="1"/>
</p:tagLst>
</file>

<file path=ppt/tags/tag244.xml><?xml version="1.0" encoding="utf-8"?>
<p:tagLst xmlns:p="http://schemas.openxmlformats.org/presentationml/2006/main">
  <p:tag name="KSO_WM_UNIT_ISCONTENTSTITLE" val="0"/>
  <p:tag name="KSO_WM_UNIT_HIGHLIGHT" val="0"/>
  <p:tag name="KSO_WM_UNIT_COMPATIBLE" val="0"/>
  <p:tag name="KSO_WM_UNIT_ID" val="diagram20187582_5*q_h_a*1_4_1"/>
  <p:tag name="KSO_WM_TEMPLATE_CATEGORY" val="diagram"/>
  <p:tag name="KSO_WM_TEMPLATE_INDEX" val="20187582"/>
  <p:tag name="KSO_WM_UNIT_LAYERLEVEL" val="1_1_1"/>
  <p:tag name="KSO_WM_TAG_VERSION" val="1.0"/>
  <p:tag name="KSO_WM_BEAUTIFY_FLAG" val="#wm#"/>
  <p:tag name="KSO_WM_UNIT_DIAGRAM_ISNUMVISUAL" val="0"/>
  <p:tag name="KSO_WM_UNIT_DIAGRAM_ISREFERUNIT" val="0"/>
  <p:tag name="KSO_WM_UNIT_NOCLEAR" val="0"/>
  <p:tag name="KSO_WM_UNIT_COLOR_SCHEME_SHAPE_ID" val="50"/>
  <p:tag name="KSO_WM_UNIT_COLOR_SCHEME_PARENT_PAGE" val="0_5"/>
  <p:tag name="KSO_WM_UNIT_PRESET_TEXT" val="单击此处添加标题"/>
  <p:tag name="KSO_WM_UNIT_VALUE" val="10"/>
  <p:tag name="KSO_WM_DIAGRAM_GROUP_CODE" val="q1-1"/>
  <p:tag name="KSO_WM_UNIT_TYPE" val="q_h_a"/>
  <p:tag name="KSO_WM_UNIT_INDEX" val="1_4_1"/>
  <p:tag name="KSO_WM_UNIT_TEXT_FILL_FORE_SCHEMECOLOR_INDEX" val="13"/>
  <p:tag name="KSO_WM_UNIT_TEXT_FILL_TYPE" val="1"/>
  <p:tag name="KSO_WM_UNIT_USESOURCEFORMAT_APPLY" val="1"/>
</p:tagLst>
</file>

<file path=ppt/tags/tag245.xml><?xml version="1.0" encoding="utf-8"?>
<p:tagLst xmlns:p="http://schemas.openxmlformats.org/presentationml/2006/main">
  <p:tag name="KSO_WM_UNIT_ISCONTENTSTITLE" val="0"/>
  <p:tag name="KSO_WM_UNIT_HIGHLIGHT" val="0"/>
  <p:tag name="KSO_WM_UNIT_COMPATIBLE" val="0"/>
  <p:tag name="KSO_WM_UNIT_ID" val="diagram20187582_5*q_h_a*1_2_1"/>
  <p:tag name="KSO_WM_TEMPLATE_CATEGORY" val="diagram"/>
  <p:tag name="KSO_WM_TEMPLATE_INDEX" val="20187582"/>
  <p:tag name="KSO_WM_UNIT_LAYERLEVEL" val="1_1_1"/>
  <p:tag name="KSO_WM_TAG_VERSION" val="1.0"/>
  <p:tag name="KSO_WM_BEAUTIFY_FLAG" val="#wm#"/>
  <p:tag name="KSO_WM_UNIT_DIAGRAM_ISNUMVISUAL" val="0"/>
  <p:tag name="KSO_WM_UNIT_DIAGRAM_ISREFERUNIT" val="0"/>
  <p:tag name="KSO_WM_UNIT_NOCLEAR" val="0"/>
  <p:tag name="KSO_WM_UNIT_COLOR_SCHEME_SHAPE_ID" val="41"/>
  <p:tag name="KSO_WM_UNIT_COLOR_SCHEME_PARENT_PAGE" val="0_5"/>
  <p:tag name="KSO_WM_UNIT_PRESET_TEXT" val="单击此处添加标题"/>
  <p:tag name="KSO_WM_UNIT_VALUE" val="10"/>
  <p:tag name="KSO_WM_DIAGRAM_GROUP_CODE" val="q1-1"/>
  <p:tag name="KSO_WM_UNIT_TYPE" val="q_h_a"/>
  <p:tag name="KSO_WM_UNIT_INDEX" val="1_2_1"/>
  <p:tag name="KSO_WM_UNIT_TEXT_FILL_FORE_SCHEMECOLOR_INDEX" val="13"/>
  <p:tag name="KSO_WM_UNIT_TEXT_FILL_TYPE" val="1"/>
  <p:tag name="KSO_WM_UNIT_USESOURCEFORMAT_APPLY"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7582_5*q_h_i*1_2_1"/>
  <p:tag name="KSO_WM_TEMPLATE_CATEGORY" val="diagram"/>
  <p:tag name="KSO_WM_TEMPLATE_INDEX" val="20187582"/>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 name="KSO_WM_UNIT_TEXT_FILL_FORE_SCHEMECOLOR_INDEX" val="13"/>
  <p:tag name="KSO_WM_UNIT_TEXT_FILL_TYPE" val="1"/>
  <p:tag name="KSO_WM_UNIT_USESOURCEFORMAT_APPLY"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7582_5*q_h_i*1_5_1"/>
  <p:tag name="KSO_WM_TEMPLATE_CATEGORY" val="diagram"/>
  <p:tag name="KSO_WM_TEMPLATE_INDEX" val="20187582"/>
  <p:tag name="KSO_WM_UNIT_LAYERLEVEL" val="1_1_1"/>
  <p:tag name="KSO_WM_TAG_VERSION" val="1.0"/>
  <p:tag name="KSO_WM_BEAUTIFY_FLAG" val="#wm#"/>
  <p:tag name="KSO_WM_DIAGRAM_GROUP_CODE" val="q1-1"/>
  <p:tag name="KSO_WM_UNIT_TYPE" val="q_h_i"/>
  <p:tag name="KSO_WM_UNIT_INDEX" val="1_5_1"/>
  <p:tag name="KSO_WM_UNIT_FILL_FORE_SCHEMECOLOR_INDEX" val="9"/>
  <p:tag name="KSO_WM_UNIT_FILL_TYPE" val="1"/>
  <p:tag name="KSO_WM_UNIT_TEXT_FILL_FORE_SCHEMECOLOR_INDEX" val="13"/>
  <p:tag name="KSO_WM_UNIT_TEXT_FILL_TYPE" val="1"/>
  <p:tag name="KSO_WM_UNIT_USESOURCEFORMAT_APPLY"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7582_5*q_h_i*1_3_1"/>
  <p:tag name="KSO_WM_TEMPLATE_CATEGORY" val="diagram"/>
  <p:tag name="KSO_WM_TEMPLATE_INDEX" val="20187582"/>
  <p:tag name="KSO_WM_UNIT_LAYERLEVEL" val="1_1_1"/>
  <p:tag name="KSO_WM_TAG_VERSION" val="1.0"/>
  <p:tag name="KSO_WM_BEAUTIFY_FLAG" val="#wm#"/>
  <p:tag name="KSO_WM_DIAGRAM_GROUP_CODE" val="q1-1"/>
  <p:tag name="KSO_WM_UNIT_TYPE" val="q_h_i"/>
  <p:tag name="KSO_WM_UNIT_INDEX" val="1_3_1"/>
  <p:tag name="KSO_WM_UNIT_FILL_FORE_SCHEMECOLOR_INDEX" val="7"/>
  <p:tag name="KSO_WM_UNIT_FILL_TYPE" val="1"/>
  <p:tag name="KSO_WM_UNIT_TEXT_FILL_FORE_SCHEMECOLOR_INDEX" val="13"/>
  <p:tag name="KSO_WM_UNIT_TEXT_FILL_TYPE" val="1"/>
  <p:tag name="KSO_WM_UNIT_USESOURCEFORMAT_APPLY"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7582_5*q_h_i*1_6_1"/>
  <p:tag name="KSO_WM_TEMPLATE_CATEGORY" val="diagram"/>
  <p:tag name="KSO_WM_TEMPLATE_INDEX" val="20187582"/>
  <p:tag name="KSO_WM_UNIT_LAYERLEVEL" val="1_1_1"/>
  <p:tag name="KSO_WM_TAG_VERSION" val="1.0"/>
  <p:tag name="KSO_WM_BEAUTIFY_FLAG" val="#wm#"/>
  <p:tag name="KSO_WM_DIAGRAM_GROUP_CODE" val="q1-1"/>
  <p:tag name="KSO_WM_UNIT_TYPE" val="q_h_i"/>
  <p:tag name="KSO_WM_UNIT_INDEX" val="1_6_1"/>
  <p:tag name="KSO_WM_UNIT_FILL_FORE_SCHEMECOLOR_INDEX" val="10"/>
  <p:tag name="KSO_WM_UNIT_FILL_TYPE" val="1"/>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KSO_WM_TEMPLATE_CATEGORY" val="diagram"/>
  <p:tag name="KSO_WM_TEMPLATE_INDEX" val="20187651"/>
  <p:tag name="KSO_WM_UNIT_TYPE" val="l_h_i"/>
  <p:tag name="KSO_WM_UNIT_INDEX" val="1_1_8"/>
  <p:tag name="KSO_WM_UNIT_ID" val="diagram20187651_5*l_h_i*1_1_8"/>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50.xml><?xml version="1.0" encoding="utf-8"?>
<p:tagLst xmlns:p="http://schemas.openxmlformats.org/presentationml/2006/main">
  <p:tag name="KSO_WM_UNIT_ISCONTENTSTITLE" val="0"/>
  <p:tag name="KSO_WM_UNIT_RELATE_UNITID" val="layout_q1"/>
  <p:tag name="KSO_WM_UNIT_HIGHLIGHT" val="0"/>
  <p:tag name="KSO_WM_UNIT_COMPATIBLE" val="0"/>
  <p:tag name="KSO_WM_UNIT_ID" val="diagram20187582_5*q_a*1_1"/>
  <p:tag name="KSO_WM_TEMPLATE_CATEGORY" val="diagram"/>
  <p:tag name="KSO_WM_TEMPLATE_INDEX" val="20187582"/>
  <p:tag name="KSO_WM_UNIT_LAYERLEVEL" val="1_1"/>
  <p:tag name="KSO_WM_TAG_VERSION" val="1.0"/>
  <p:tag name="KSO_WM_BEAUTIFY_FLAG" val="#wm#"/>
  <p:tag name="KSO_WM_UNIT_DIAGRAM_ISNUMVISUAL" val="0"/>
  <p:tag name="KSO_WM_UNIT_DIAGRAM_ISREFERUNIT" val="0"/>
  <p:tag name="KSO_WM_UNIT_NOCLEAR" val="0"/>
  <p:tag name="KSO_WM_UNIT_COLOR_SCHEME_SHAPE_ID" val="31"/>
  <p:tag name="KSO_WM_UNIT_COLOR_SCHEME_PARENT_PAGE" val="0_5"/>
  <p:tag name="KSO_WM_UNIT_PRESET_TEXT" val="添加标题"/>
  <p:tag name="KSO_WM_UNIT_VALUE" val="6"/>
  <p:tag name="KSO_WM_DIAGRAM_GROUP_CODE" val="q1-1"/>
  <p:tag name="KSO_WM_UNIT_TYPE" val="q_a"/>
  <p:tag name="KSO_WM_UNIT_INDEX" val="1_1"/>
  <p:tag name="KSO_WM_UNIT_TEXT_FILL_FORE_SCHEMECOLOR_INDEX" val="13"/>
  <p:tag name="KSO_WM_UNIT_TEXT_FILL_TYPE" val="1"/>
  <p:tag name="KSO_WM_UNIT_USESOURCEFORMAT_APPLY"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7582_5*q_h_i*1_4_1"/>
  <p:tag name="KSO_WM_TEMPLATE_CATEGORY" val="diagram"/>
  <p:tag name="KSO_WM_TEMPLATE_INDEX" val="20187582"/>
  <p:tag name="KSO_WM_UNIT_LAYERLEVEL" val="1_1_1"/>
  <p:tag name="KSO_WM_TAG_VERSION" val="1.0"/>
  <p:tag name="KSO_WM_BEAUTIFY_FLAG" val="#wm#"/>
  <p:tag name="KSO_WM_DIAGRAM_GROUP_CODE" val="q1-1"/>
  <p:tag name="KSO_WM_UNIT_TYPE" val="q_h_i"/>
  <p:tag name="KSO_WM_UNIT_INDEX" val="1_4_1"/>
  <p:tag name="KSO_WM_UNIT_FILL_FORE_SCHEMECOLOR_INDEX" val="8"/>
  <p:tag name="KSO_WM_UNIT_FILL_TYPE" val="1"/>
  <p:tag name="KSO_WM_UNIT_TEXT_FILL_FORE_SCHEMECOLOR_INDEX" val="13"/>
  <p:tag name="KSO_WM_UNIT_TEXT_FILL_TYPE" val="1"/>
  <p:tag name="KSO_WM_UNIT_USESOURCEFORMAT_APPLY"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87582_5*q_h_i*1_1_1"/>
  <p:tag name="KSO_WM_TEMPLATE_CATEGORY" val="diagram"/>
  <p:tag name="KSO_WM_TEMPLATE_INDEX" val="20187582"/>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 name="KSO_WM_UNIT_TEXT_FILL_FORE_SCHEMECOLOR_INDEX" val="13"/>
  <p:tag name="KSO_WM_UNIT_TEXT_FILL_TYPE" val="1"/>
  <p:tag name="KSO_WM_UNIT_USESOURCEFORMAT_APPLY" val="1"/>
</p:tagLst>
</file>

<file path=ppt/tags/tag253.xml><?xml version="1.0" encoding="utf-8"?>
<p:tagLst xmlns:p="http://schemas.openxmlformats.org/presentationml/2006/main">
  <p:tag name="KSO_WM_UNIT_HIGHLIGHT" val="0"/>
  <p:tag name="KSO_WM_UNIT_COMPATIBLE" val="0"/>
  <p:tag name="KSO_WM_UNIT_ID" val="diagram20187582_5*q_h_i*1_2_3"/>
  <p:tag name="KSO_WM_TEMPLATE_CATEGORY" val="diagram"/>
  <p:tag name="KSO_WM_TEMPLATE_INDEX" val="20187582"/>
  <p:tag name="KSO_WM_UNIT_LAYERLEVEL" val="1_1_1"/>
  <p:tag name="KSO_WM_TAG_VERSION" val="1.0"/>
  <p:tag name="KSO_WM_BEAUTIFY_FLAG" val="#wm#"/>
  <p:tag name="KSO_WM_UNIT_DIAGRAM_ISNUMVISUAL" val="0"/>
  <p:tag name="KSO_WM_UNIT_DIAGRAM_ISREFERUNIT" val="0"/>
  <p:tag name="KSO_WM_UNIT_COLOR_SCHEME_SHAPE_ID" val="24"/>
  <p:tag name="KSO_WM_UNIT_COLOR_SCHEME_PARENT_PAGE" val="0_5"/>
  <p:tag name="KSO_WM_DIAGRAM_GROUP_CODE" val="q1-1"/>
  <p:tag name="KSO_WM_UNIT_TYPE" val="q_h_i"/>
  <p:tag name="KSO_WM_UNIT_INDEX" val="1_2_3"/>
  <p:tag name="KSO_WM_UNIT_TEXT_FILL_FORE_SCHEMECOLOR_INDEX" val="14"/>
  <p:tag name="KSO_WM_UNIT_TEXT_FILL_TYPE" val="1"/>
  <p:tag name="KSO_WM_UNIT_USESOURCEFORMAT_APPLY" val="1"/>
</p:tagLst>
</file>

<file path=ppt/tags/tag254.xml><?xml version="1.0" encoding="utf-8"?>
<p:tagLst xmlns:p="http://schemas.openxmlformats.org/presentationml/2006/main">
  <p:tag name="KSO_WM_UNIT_HIGHLIGHT" val="0"/>
  <p:tag name="KSO_WM_UNIT_COMPATIBLE" val="0"/>
  <p:tag name="KSO_WM_UNIT_ID" val="diagram20187582_5*q_h_i*1_3_3"/>
  <p:tag name="KSO_WM_TEMPLATE_CATEGORY" val="diagram"/>
  <p:tag name="KSO_WM_TEMPLATE_INDEX" val="20187582"/>
  <p:tag name="KSO_WM_UNIT_LAYERLEVEL" val="1_1_1"/>
  <p:tag name="KSO_WM_TAG_VERSION" val="1.0"/>
  <p:tag name="KSO_WM_BEAUTIFY_FLAG" val="#wm#"/>
  <p:tag name="KSO_WM_UNIT_DIAGRAM_ISNUMVISUAL" val="0"/>
  <p:tag name="KSO_WM_UNIT_DIAGRAM_ISREFERUNIT" val="0"/>
  <p:tag name="KSO_WM_UNIT_COLOR_SCHEME_SHAPE_ID" val="24"/>
  <p:tag name="KSO_WM_UNIT_COLOR_SCHEME_PARENT_PAGE" val="0_5"/>
  <p:tag name="KSO_WM_DIAGRAM_GROUP_CODE" val="q1-1"/>
  <p:tag name="KSO_WM_UNIT_TYPE" val="q_h_i"/>
  <p:tag name="KSO_WM_UNIT_INDEX" val="1_3_3"/>
  <p:tag name="KSO_WM_UNIT_TEXT_FILL_FORE_SCHEMECOLOR_INDEX" val="14"/>
  <p:tag name="KSO_WM_UNIT_TEXT_FILL_TYPE" val="1"/>
  <p:tag name="KSO_WM_UNIT_USESOURCEFORMAT_APPLY" val="1"/>
</p:tagLst>
</file>

<file path=ppt/tags/tag255.xml><?xml version="1.0" encoding="utf-8"?>
<p:tagLst xmlns:p="http://schemas.openxmlformats.org/presentationml/2006/main">
  <p:tag name="KSO_WM_BEAUTIFY_FLAG" val="#wm#"/>
  <p:tag name="KSO_WM_TEMPLATE_CATEGORY" val="diagram"/>
  <p:tag name="KSO_WM_TEMPLATE_INDEX" val="20187582"/>
  <p:tag name="KSO_WM_SLIDE_ID" val="diagram20187582_5"/>
  <p:tag name="KSO_WM_SLIDE_TYPE" val="text"/>
  <p:tag name="KSO_WM_SLIDE_SUBTYPE" val="diag"/>
  <p:tag name="KSO_WM_SLIDE_ITEM_CNT" val="6"/>
  <p:tag name="KSO_WM_SLIDE_INDEX" val="5"/>
  <p:tag name="KSO_WM_SLIDE_SIZE" val="828.076*354.792"/>
  <p:tag name="KSO_WM_SLIDE_POSITION" val="65.9621*114.579"/>
  <p:tag name="KSO_WM_TAG_VERSION" val="1.0"/>
  <p:tag name="KSO_WM_SLIDE_LAYOUT" val="q"/>
  <p:tag name="KSO_WM_SLIDE_LAYOUT_CNT" val="1"/>
  <p:tag name="KSO_WM_TEMPLATE_SUBCATEGORY" val="0"/>
  <p:tag name="KSO_WM_SLIDE_COLORSCHEME_VERSION" val="3.2"/>
  <p:tag name="KSO_WM_DIAGRAM_GROUP_CODE" val="q1-1"/>
  <p:tag name="KSO_WM_SLIDE_DIAGTYPE" val="q"/>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63_2*i*1"/>
  <p:tag name="KSO_WM_TEMPLATE_CATEGORY" val="diagram"/>
  <p:tag name="KSO_WM_TEMPLATE_INDEX" val="20198863"/>
  <p:tag name="KSO_WM_UNIT_LAYERLEVEL" val="1"/>
  <p:tag name="KSO_WM_TAG_VERSION" val="1.0"/>
  <p:tag name="KSO_WM_BEAUTIFY_FLAG" val="#wm#"/>
  <p:tag name="KSO_WM_UNIT_USESOURCEFORMAT_APPLY" val="1"/>
</p:tagLst>
</file>

<file path=ppt/tags/tag257.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2"/>
  <p:tag name="KSO_WM_UNIT_ID" val="diagram20198863_2*d*2"/>
  <p:tag name="KSO_WM_TEMPLATE_CATEGORY" val="diagram"/>
  <p:tag name="KSO_WM_TEMPLATE_INDEX" val="20198863"/>
  <p:tag name="KSO_WM_UNIT_LAYERLEVEL" val="1"/>
  <p:tag name="KSO_WM_TAG_VERSION" val="1.0"/>
  <p:tag name="KSO_WM_BEAUTIFY_FLAG" val="#wm#"/>
  <p:tag name="KSO_WM_UNIT_USESOURCEFORMAT_APPLY" val="1"/>
</p:tagLst>
</file>

<file path=ppt/tags/tag258.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4"/>
  <p:tag name="KSO_WM_UNIT_ID" val="diagram20198863_2*d*4"/>
  <p:tag name="KSO_WM_TEMPLATE_CATEGORY" val="diagram"/>
  <p:tag name="KSO_WM_TEMPLATE_INDEX" val="20198863"/>
  <p:tag name="KSO_WM_UNIT_LAYERLEVEL" val="1"/>
  <p:tag name="KSO_WM_TAG_VERSION" val="1.0"/>
  <p:tag name="KSO_WM_BEAUTIFY_FLAG" val="#wm#"/>
  <p:tag name="KSO_WM_UNIT_USESOURCEFORMAT_APPLY" val="1"/>
</p:tagLst>
</file>

<file path=ppt/tags/tag259.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63_2*d*1"/>
  <p:tag name="KSO_WM_TEMPLATE_CATEGORY" val="diagram"/>
  <p:tag name="KSO_WM_TEMPLATE_INDEX" val="20198863"/>
  <p:tag name="KSO_WM_UNIT_LAYERLEVEL" val="1"/>
  <p:tag name="KSO_WM_TAG_VERSION" val="1.0"/>
  <p:tag name="KSO_WM_BEAUTIFY_FLAG" val="#wm#"/>
  <p:tag name="KSO_WM_UNIT_USESOURCEFORMAT_APPLY" val="1"/>
</p:tagLst>
</file>

<file path=ppt/tags/tag26.xml><?xml version="1.0" encoding="utf-8"?>
<p:tagLst xmlns:p="http://schemas.openxmlformats.org/presentationml/2006/main">
  <p:tag name="KSO_WM_TEMPLATE_CATEGORY" val="diagram"/>
  <p:tag name="KSO_WM_TEMPLATE_INDEX" val="20187651"/>
  <p:tag name="KSO_WM_UNIT_TYPE" val="l_h_i"/>
  <p:tag name="KSO_WM_UNIT_INDEX" val="1_1_7"/>
  <p:tag name="KSO_WM_UNIT_ID" val="diagram20187651_5*l_h_i*1_1_7"/>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60.xml><?xml version="1.0" encoding="utf-8"?>
<p:tagLst xmlns:p="http://schemas.openxmlformats.org/presentationml/2006/main">
  <p:tag name="KSO_WM_UNIT_VALUE" val="930*698"/>
  <p:tag name="KSO_WM_UNIT_HIGHLIGHT" val="0"/>
  <p:tag name="KSO_WM_UNIT_COMPATIBLE" val="0"/>
  <p:tag name="KSO_WM_UNIT_DIAGRAM_ISNUMVISUAL" val="0"/>
  <p:tag name="KSO_WM_UNIT_DIAGRAM_ISREFERUNIT" val="0"/>
  <p:tag name="KSO_WM_DIAGRAM_GROUP_CODE" val="l1-1"/>
  <p:tag name="KSO_WM_UNIT_TYPE" val="d"/>
  <p:tag name="KSO_WM_UNIT_INDEX" val="3"/>
  <p:tag name="KSO_WM_UNIT_ID" val="diagram20198863_2*d*3"/>
  <p:tag name="KSO_WM_TEMPLATE_CATEGORY" val="diagram"/>
  <p:tag name="KSO_WM_TEMPLATE_INDEX" val="20198863"/>
  <p:tag name="KSO_WM_UNIT_LAYERLEVEL" val="1"/>
  <p:tag name="KSO_WM_TAG_VERSION" val="1.0"/>
  <p:tag name="KSO_WM_BEAUTIFY_FLAG" val="#wm#"/>
  <p:tag name="KSO_WM_UNIT_USESOURCEFORMAT_APPLY"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863_1**"/>
  <p:tag name="KSO_WM_TEMPLATE_CATEGORY" val="diagram"/>
  <p:tag name="KSO_WM_TEMPLATE_INDEX" val="20198863"/>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63_2*i*2"/>
  <p:tag name="KSO_WM_TEMPLATE_CATEGORY" val="diagram"/>
  <p:tag name="KSO_WM_TEMPLATE_INDEX" val="20198863"/>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63_2*i*3"/>
  <p:tag name="KSO_WM_TEMPLATE_CATEGORY" val="diagram"/>
  <p:tag name="KSO_WM_TEMPLATE_INDEX" val="20198863"/>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63_2*i*4"/>
  <p:tag name="KSO_WM_TEMPLATE_CATEGORY" val="diagram"/>
  <p:tag name="KSO_WM_TEMPLATE_INDEX" val="2019886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65.xml><?xml version="1.0" encoding="utf-8"?>
<p:tagLst xmlns:p="http://schemas.openxmlformats.org/presentationml/2006/main">
  <p:tag name="KSO_WM_UNIT_ISCONTENTSTITLE" val="0"/>
  <p:tag name="KSO_WM_UNIT_PRESET_TEXT" val="此处&#10;添加大标题"/>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63_2*a*1"/>
  <p:tag name="KSO_WM_TEMPLATE_CATEGORY" val="diagram"/>
  <p:tag name="KSO_WM_TEMPLATE_INDEX" val="20198863"/>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63_2*i*5"/>
  <p:tag name="KSO_WM_TEMPLATE_CATEGORY" val="diagram"/>
  <p:tag name="KSO_WM_TEMPLATE_INDEX" val="20198863"/>
  <p:tag name="KSO_WM_UNIT_LAYERLEVEL" val="1"/>
  <p:tag name="KSO_WM_TAG_VERSION" val="1.0"/>
  <p:tag name="KSO_WM_BEAUTIFY_FLAG" val="#wm#"/>
  <p:tag name="KSO_WM_UNIT_USESOURCEFORMAT_APPLY"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198863_2*i*6"/>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268.xml><?xml version="1.0" encoding="utf-8"?>
<p:tagLst xmlns:p="http://schemas.openxmlformats.org/presentationml/2006/main">
  <p:tag name="KSO_WM_UNIT_RELATE_UNITID" val="diagram20198863_2*i*1"/>
  <p:tag name="KSO_WM_UNIT_NOCLEAR" val="0"/>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98863_2*i*8"/>
  <p:tag name="KSO_WM_TEMPLATE_CATEGORY" val="diagram"/>
  <p:tag name="KSO_WM_TEMPLATE_INDEX" val="20198863"/>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198863_2*i*7"/>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27.xml><?xml version="1.0" encoding="utf-8"?>
<p:tagLst xmlns:p="http://schemas.openxmlformats.org/presentationml/2006/main">
  <p:tag name="KSO_WM_TEMPLATE_CATEGORY" val="diagram"/>
  <p:tag name="KSO_WM_TEMPLATE_INDEX" val="20187651"/>
  <p:tag name="KSO_WM_UNIT_TYPE" val="l_h_i"/>
  <p:tag name="KSO_WM_UNIT_INDEX" val="1_1_6"/>
  <p:tag name="KSO_WM_UNIT_ID" val="diagram20187651_5*l_h_i*1_1_6"/>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70.xml><?xml version="1.0" encoding="utf-8"?>
<p:tagLst xmlns:p="http://schemas.openxmlformats.org/presentationml/2006/main">
  <p:tag name="KSO_WM_BEAUTIFY_FLAG" val="#wm#"/>
  <p:tag name="KSO_WM_TEMPLATE_CATEGORY" val="diagram"/>
  <p:tag name="KSO_WM_TEMPLATE_INDEX" val="20198863"/>
  <p:tag name="KSO_WM_SLIDE_ID" val="diagram20198863_2"/>
  <p:tag name="KSO_WM_TEMPLATE_SUBCATEGORY" val="0"/>
  <p:tag name="KSO_WM_SLIDE_TYPE" val="text"/>
  <p:tag name="KSO_WM_SLIDE_SUBTYPE" val="pureTxt"/>
  <p:tag name="KSO_WM_SLIDE_ITEM_CNT" val="3"/>
  <p:tag name="KSO_WM_SLIDE_INDEX" val="2"/>
  <p:tag name="KSO_WM_SLIDE_SIZE" val="290.449*158.069"/>
  <p:tag name="KSO_WM_SLIDE_POSITION" val="538.554*261.088"/>
  <p:tag name="KSO_WM_DIAGRAM_GROUP_CODE" val="l1-1"/>
  <p:tag name="KSO_WM_SLIDE_DIAGTYPE" val="l"/>
  <p:tag name="KSO_WM_TAG_VERSION" val="1.0"/>
  <p:tag name="KSO_WM_SLIDE_LAYOUT" val="a_d_f_l"/>
  <p:tag name="KSO_WM_SLIDE_LAYOUT_CNT" val="1_4_1_1"/>
</p:tagLst>
</file>

<file path=ppt/tags/tag27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1"/>
  <p:tag name="KSO_WM_UNIT_ID" val="diagram160193_4*m_h_i*1_4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Lst>
</file>

<file path=ppt/tags/tag27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2"/>
  <p:tag name="KSO_WM_UNIT_ID" val="diagram160193_4*m_h_i*1_4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27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4_1"/>
  <p:tag name="KSO_WM_UNIT_ID" val="diagram160193_4*m_h_a*1_4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6"/>
  <p:tag name="KSO_WM_UNIT_TEXT_FILL_TYPE" val="1"/>
  <p:tag name="KSO_WM_UNIT_USESOURCEFORMAT_APPLY" val="1"/>
</p:tagLst>
</file>

<file path=ppt/tags/tag27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2"/>
  <p:tag name="KSO_WM_UNIT_ID" val="diagram160193_4*m_h_i*1_5_2"/>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27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1"/>
  <p:tag name="KSO_WM_UNIT_ID" val="diagram160193_4*m_h_i*1_5_1"/>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27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5_1"/>
  <p:tag name="KSO_WM_UNIT_ID" val="diagram160193_4*m_h_a*1_5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5"/>
  <p:tag name="KSO_WM_UNIT_TEXT_FILL_TYPE" val="1"/>
  <p:tag name="KSO_WM_UNIT_USESOURCEFORMAT_APPLY" val="1"/>
</p:tagLst>
</file>

<file path=ppt/tags/tag27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1"/>
  <p:tag name="KSO_WM_UNIT_ID" val="diagram160193_4*m_i*1_1"/>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27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2"/>
  <p:tag name="KSO_WM_UNIT_ID" val="diagram160193_4*m_i*1_2"/>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27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3"/>
  <p:tag name="KSO_WM_UNIT_ID" val="diagram160193_4*m_i*1_3"/>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28.xml><?xml version="1.0" encoding="utf-8"?>
<p:tagLst xmlns:p="http://schemas.openxmlformats.org/presentationml/2006/main">
  <p:tag name="KSO_WM_TEMPLATE_CATEGORY" val="diagram"/>
  <p:tag name="KSO_WM_TEMPLATE_INDEX" val="20187651"/>
  <p:tag name="KSO_WM_UNIT_TYPE" val="l_h_i"/>
  <p:tag name="KSO_WM_UNIT_INDEX" val="1_1_5"/>
  <p:tag name="KSO_WM_UNIT_ID" val="diagram20187651_5*l_h_i*1_1_5"/>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8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4"/>
  <p:tag name="KSO_WM_UNIT_ID" val="diagram160193_4*m_i*1_4"/>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28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5"/>
  <p:tag name="KSO_WM_UNIT_ID" val="diagram160193_4*m_i*1_5"/>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28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6"/>
  <p:tag name="KSO_WM_UNIT_ID" val="diagram160193_4*m_i*1_6"/>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28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7"/>
  <p:tag name="KSO_WM_UNIT_ID" val="diagram160193_4*m_i*1_7"/>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28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a"/>
  <p:tag name="KSO_WM_UNIT_INDEX" val="1"/>
  <p:tag name="KSO_WM_UNIT_ID" val="diagram160193_4*a*1"/>
  <p:tag name="KSO_WM_UNIT_LAYERLEVEL" val="1"/>
  <p:tag name="KSO_WM_UNIT_VALUE" val="21"/>
  <p:tag name="KSO_WM_UNIT_ISCONTENTSTITLE" val="0"/>
  <p:tag name="KSO_WM_UNIT_HIGHLIGHT" val="0"/>
  <p:tag name="KSO_WM_UNIT_COMPATIBLE" val="1"/>
  <p:tag name="KSO_WM_UNIT_NOCLEAR" val="0"/>
  <p:tag name="KSO_WM_UNIT_DIAGRAM_ISNUMVISUAL" val="0"/>
  <p:tag name="KSO_WM_UNIT_DIAGRAM_ISREFERUNIT" val="0"/>
  <p:tag name="KSO_WM_DIAGRAM_GROUP_CODE" val="m1-1"/>
  <p:tag name="KSO_WM_UNIT_PRESET_TEXT" val="单击此处添加标题"/>
  <p:tag name="KSO_WM_UNIT_TEXT_FILL_FORE_SCHEMECOLOR_INDEX" val="5"/>
  <p:tag name="KSO_WM_UNIT_TEXT_FILL_TYPE" val="1"/>
  <p:tag name="KSO_WM_UNIT_USESOURCEFORMAT_APPLY" val="1"/>
</p:tagLst>
</file>

<file path=ppt/tags/tag285.xml><?xml version="1.0" encoding="utf-8"?>
<p:tagLst xmlns:p="http://schemas.openxmlformats.org/presentationml/2006/main">
  <p:tag name="KSO_WM_BEAUTIFY_FLAG" val="#wm#"/>
  <p:tag name="KSO_WM_TEMPLATE_CATEGORY" val="diagram"/>
  <p:tag name="KSO_WM_TEMPLATE_INDEX" val="160193"/>
  <p:tag name="KSO_WM_SLIDE_ID" val="diagram160193_4"/>
  <p:tag name="KSO_WM_SLIDE_INDEX" val="4"/>
  <p:tag name="KSO_WM_SLIDE_ITEM_CNT" val="5"/>
  <p:tag name="KSO_WM_SLIDE_LAYOUT" val="a_m"/>
  <p:tag name="KSO_WM_SLIDE_LAYOUT_CNT" val="1_1"/>
  <p:tag name="KSO_WM_SLIDE_TYPE" val="text"/>
  <p:tag name="KSO_WM_SLIDE_POSITION" val="197.709*157.999"/>
  <p:tag name="KSO_WM_SLIDE_SIZE" val="581.404*327.151"/>
  <p:tag name="KSO_WM_DIAGRAM_GROUP_CODE" val="m1-1"/>
  <p:tag name="KSO_WM_TAG_VERSION" val="1.0"/>
  <p:tag name="KSO_WM_TEMPLATE_SUBCATEGORY" val="0"/>
  <p:tag name="KSO_WM_SLIDE_DIAGTYPE" val="m"/>
  <p:tag name="KSO_WM_SLIDE_SUBTYPE" val="diag"/>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201987_1*i*2"/>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3"/>
  <p:tag name="KSO_WM_UNIT_ID" val="diagram20201987_1*i*3"/>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4"/>
  <p:tag name="KSO_WM_UNIT_ID" val="diagram20201987_1*i*4"/>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5"/>
  <p:tag name="KSO_WM_UNIT_ID" val="diagram20201987_1*i*5"/>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29.xml><?xml version="1.0" encoding="utf-8"?>
<p:tagLst xmlns:p="http://schemas.openxmlformats.org/presentationml/2006/main">
  <p:tag name="KSO_WM_TEMPLATE_CATEGORY" val="diagram"/>
  <p:tag name="KSO_WM_TEMPLATE_INDEX" val="20187651"/>
  <p:tag name="KSO_WM_UNIT_TYPE" val="l_h_i"/>
  <p:tag name="KSO_WM_UNIT_INDEX" val="1_1_4"/>
  <p:tag name="KSO_WM_UNIT_ID" val="diagram20187651_5*l_h_i*1_1_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90.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201987_1*a*1"/>
  <p:tag name="KSO_WM_TEMPLATE_CATEGORY" val="diagram"/>
  <p:tag name="KSO_WM_TEMPLATE_INDEX" val="20201987"/>
  <p:tag name="KSO_WM_UNIT_LAYERLEVEL" val="1"/>
  <p:tag name="KSO_WM_TAG_VERSION" val="1.0"/>
  <p:tag name="KSO_WM_BEAUTIFY_FLAG" val="#wm#"/>
  <p:tag name="KSO_WM_UNIT_PRESET_TEXT" val="单击此处&#10;添加标题"/>
  <p:tag name="KSO_WM_UNIT_DIAGRAM_IS_NEED_ADD_PATH_ANIM" val="0"/>
  <p:tag name="KSO_WM_UNIT_TEXT_FILL_FORE_SCHEMECOLOR_INDEX" val="13"/>
  <p:tag name="KSO_WM_UNIT_TEXT_FILL_TYPE" val="1"/>
  <p:tag name="KSO_WM_UNIT_USESOURCEFORMAT_APPLY" val="1"/>
</p:tagLst>
</file>

<file path=ppt/tags/tag291.xml><?xml version="1.0" encoding="utf-8"?>
<p:tagLst xmlns:p="http://schemas.openxmlformats.org/presentationml/2006/main">
  <p:tag name="KSO_WM_UNIT_NOCLEAR" val="0"/>
  <p:tag name="KSO_WM_UNIT_VALUE" val="76"/>
  <p:tag name="KSO_WM_UNIT_HIGHLIGHT" val="0"/>
  <p:tag name="KSO_WM_UNIT_COMPATIBLE" val="0"/>
  <p:tag name="KSO_WM_UNIT_DIAGRAM_ISNUMVISUAL" val="0"/>
  <p:tag name="KSO_WM_UNIT_DIAGRAM_ISREFERUNIT" val="0"/>
  <p:tag name="KSO_WM_DIAGRAM_GROUP_CODE" val="ζ1-1"/>
  <p:tag name="KSO_WM_UNIT_TYPE" val="f"/>
  <p:tag name="KSO_WM_UNIT_INDEX" val="1"/>
  <p:tag name="KSO_WM_UNIT_ID" val="diagram20201987_1*f*1"/>
  <p:tag name="KSO_WM_TEMPLATE_CATEGORY" val="diagram"/>
  <p:tag name="KSO_WM_TEMPLATE_INDEX" val="20201987"/>
  <p:tag name="KSO_WM_UNIT_LAYERLEVEL" val="1"/>
  <p:tag name="KSO_WM_TAG_VERSION" val="1.0"/>
  <p:tag name="KSO_WM_BEAUTIFY_FLAG" val="#wm#"/>
  <p:tag name="KSO_WM_UNIT_PRESET_TEXT" val="单击此处添加文本具体内容，简明扼要的阐述您的观点。"/>
  <p:tag name="KSO_WM_UNIT_DIAGRAM_IS_NEED_ADD_PATH_ANIM" val="0"/>
  <p:tag name="KSO_WM_UNIT_TEXT_FILL_FORE_SCHEMECOLOR_INDEX" val="13"/>
  <p:tag name="KSO_WM_UNIT_TEXT_FILL_TYPE" val="1"/>
  <p:tag name="KSO_WM_UNIT_USESOURCEFORMAT_APPLY"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6"/>
  <p:tag name="KSO_WM_UNIT_ID" val="diagram20201987_1*i*6"/>
  <p:tag name="KSO_WM_TEMPLATE_CATEGORY" val="diagram"/>
  <p:tag name="KSO_WM_TEMPLATE_INDEX" val="20201987"/>
  <p:tag name="KSO_WM_UNIT_LAYERLEVEL" val="1"/>
  <p:tag name="KSO_WM_TAG_VERSION" val="1.0"/>
  <p:tag name="KSO_WM_BEAUTIFY_FLAG" val="#wm#"/>
  <p:tag name="KSO_WM_UNIT_DIAGRAM_IS_NEED_ADD_PATH_ANIM" val="0"/>
  <p:tag name="KSO_WM_UNIT_LINE_FORE_SCHEMECOLOR_INDEX" val="15"/>
  <p:tag name="KSO_WM_UNIT_LINE_FILL_TYPE" val="2"/>
  <p:tag name="KSO_WM_UNIT_USESOURCEFORMAT_APPLY"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7"/>
  <p:tag name="KSO_WM_UNIT_ID" val="diagram20201987_1*i*7"/>
  <p:tag name="KSO_WM_TEMPLATE_CATEGORY" val="diagram"/>
  <p:tag name="KSO_WM_TEMPLATE_INDEX" val="20201987"/>
  <p:tag name="KSO_WM_UNIT_LAYERLEVEL" val="1"/>
  <p:tag name="KSO_WM_TAG_VERSION" val="1.0"/>
  <p:tag name="KSO_WM_BEAUTIFY_FLAG" val="#wm#"/>
  <p:tag name="KSO_WM_UNIT_DIAGRAM_IS_NEED_ADD_PATH_ANIM" val="0"/>
  <p:tag name="KSO_WM_UNIT_LINE_FORE_SCHEMECOLOR_INDEX" val="15"/>
  <p:tag name="KSO_WM_UNIT_LINE_FILL_TYPE" val="2"/>
  <p:tag name="KSO_WM_UNIT_USESOURCEFORMAT_APPLY" val="1"/>
</p:tagLst>
</file>

<file path=ppt/tags/tag294.xml><?xml version="1.0" encoding="utf-8"?>
<p:tagLst xmlns:p="http://schemas.openxmlformats.org/presentationml/2006/main">
  <p:tag name="PA" val="v5.2.6"/>
  <p:tag name="PAMAINTYPE" val="4"/>
  <p:tag name="PATYPE" val="176"/>
  <p:tag name="PASUBTYPE" val="291"/>
  <p:tag name="RESOURCELIBID_SHAPE" val="39652"/>
  <p:tag name="RESOURCELIB_SHAPETYPE" val="4"/>
  <p:tag name="KSO_WM_UNIT_HIGHLIGHT" val="0"/>
  <p:tag name="KSO_WM_UNIT_COMPATIBLE" val="0"/>
  <p:tag name="KSO_WM_UNIT_DIAGRAM_ISNUMVISUAL" val="0"/>
  <p:tag name="KSO_WM_UNIT_DIAGRAM_ISREFERUNIT" val="0"/>
  <p:tag name="KSO_WM_DIAGRAM_GROUP_CODE" val="ζ1-1"/>
  <p:tag name="KSO_WM_UNIT_TYPE" val="i"/>
  <p:tag name="KSO_WM_UNIT_INDEX" val="8"/>
  <p:tag name="KSO_WM_UNIT_ID" val="diagram20201987_1*i*8"/>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USESOURCEFORMAT_APPLY" val="1"/>
</p:tagLst>
</file>

<file path=ppt/tags/tag295.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9"/>
  <p:tag name="KSO_WM_UNIT_ID" val="diagram20201987_1*i*9"/>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296.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0"/>
  <p:tag name="KSO_WM_UNIT_ID" val="diagram20201987_1*i*10"/>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297.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1"/>
  <p:tag name="KSO_WM_UNIT_ID" val="diagram20201987_1*i*11"/>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298.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2"/>
  <p:tag name="KSO_WM_UNIT_ID" val="diagram20201987_1*i*12"/>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299.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3"/>
  <p:tag name="KSO_WM_UNIT_ID" val="diagram20201987_1*i*13"/>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3.xml><?xml version="1.0" encoding="utf-8"?>
<p:tagLst xmlns:p="http://schemas.openxmlformats.org/presentationml/2006/main">
  <p:tag name="KSO_WM_UNIT_ADJUSTLAYOUT_ID" val="4"/>
  <p:tag name="KSO_WM_UNIT_COLOR_SCHEME_SHAPE_ID" val="4"/>
  <p:tag name="KSO_WM_UNIT_COLOR_SCHEME_PARENT_PAGE" val="0_1"/>
  <p:tag name="KSO_WM_UNIT_ISCONTENTSTITLE" val="0"/>
  <p:tag name="KSO_WM_UNIT_PRESET_TEXT" val="三分钟学会骑行"/>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diagram20195045_1*a*1"/>
  <p:tag name="KSO_WM_TEMPLATE_CATEGORY" val="diagram"/>
  <p:tag name="KSO_WM_TEMPLATE_INDEX" val="20195045"/>
  <p:tag name="KSO_WM_UNIT_LAYERLEVEL" val="1"/>
  <p:tag name="KSO_WM_TAG_VERSION" val="1.0"/>
  <p:tag name="KSO_WM_BEAUTIFY_FLAG" val="#wm#"/>
</p:tagLst>
</file>

<file path=ppt/tags/tag30.xml><?xml version="1.0" encoding="utf-8"?>
<p:tagLst xmlns:p="http://schemas.openxmlformats.org/presentationml/2006/main">
  <p:tag name="KSO_WM_TEMPLATE_CATEGORY" val="diagram"/>
  <p:tag name="KSO_WM_TEMPLATE_INDEX" val="20187651"/>
  <p:tag name="KSO_WM_UNIT_TYPE" val="l_h_i"/>
  <p:tag name="KSO_WM_UNIT_INDEX" val="1_1_3"/>
  <p:tag name="KSO_WM_UNIT_ID" val="diagram20187651_5*l_h_i*1_1_3"/>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300.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4"/>
  <p:tag name="KSO_WM_UNIT_ID" val="diagram20201987_1*i*14"/>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301.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5"/>
  <p:tag name="KSO_WM_UNIT_ID" val="diagram20201987_1*i*15"/>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302.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6"/>
  <p:tag name="KSO_WM_UNIT_ID" val="diagram20201987_1*i*16"/>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303.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7"/>
  <p:tag name="KSO_WM_UNIT_ID" val="diagram20201987_1*i*17"/>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304.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8"/>
  <p:tag name="KSO_WM_UNIT_ID" val="diagram20201987_1*i*18"/>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305.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9"/>
  <p:tag name="KSO_WM_UNIT_ID" val="diagram20201987_1*i*19"/>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306.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20"/>
  <p:tag name="KSO_WM_UNIT_ID" val="diagram20201987_1*i*20"/>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307.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21"/>
  <p:tag name="KSO_WM_UNIT_ID" val="diagram20201987_1*i*21"/>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308.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22"/>
  <p:tag name="KSO_WM_UNIT_ID" val="diagram20201987_1*i*22"/>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309.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23"/>
  <p:tag name="KSO_WM_UNIT_ID" val="diagram20201987_1*i*23"/>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31.xml><?xml version="1.0" encoding="utf-8"?>
<p:tagLst xmlns:p="http://schemas.openxmlformats.org/presentationml/2006/main">
  <p:tag name="KSO_WM_TEMPLATE_CATEGORY" val="diagram"/>
  <p:tag name="KSO_WM_TEMPLATE_INDEX" val="20187651"/>
  <p:tag name="KSO_WM_UNIT_TYPE" val="l_h_i"/>
  <p:tag name="KSO_WM_UNIT_INDEX" val="1_1_2"/>
  <p:tag name="KSO_WM_UNIT_ID" val="diagram20187651_5*l_h_i*1_1_2"/>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310.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24"/>
  <p:tag name="KSO_WM_UNIT_ID" val="diagram20201987_1*i*24"/>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311.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25"/>
  <p:tag name="KSO_WM_UNIT_ID" val="diagram20201987_1*i*25"/>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312.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26"/>
  <p:tag name="KSO_WM_UNIT_ID" val="diagram20201987_1*i*26"/>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313.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27"/>
  <p:tag name="KSO_WM_UNIT_ID" val="diagram20201987_1*i*27"/>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211_1*i*1"/>
  <p:tag name="KSO_WM_TEMPLATE_CATEGORY" val="crop"/>
  <p:tag name="KSO_WM_TEMPLATE_INDEX" val="20201211"/>
  <p:tag name="KSO_WM_UNIT_LAYERLEVEL" val="1"/>
  <p:tag name="KSO_WM_TAG_VERSION" val="1.0"/>
  <p:tag name="KSO_WM_BEAUTIFY_FLAG" val="#wm#"/>
  <p:tag name="KSO_WM_UNIT_USESOURCEFORMAT_APPLY" val="1"/>
</p:tagLst>
</file>

<file path=ppt/tags/tag315.xml><?xml version="1.0" encoding="utf-8"?>
<p:tagLst xmlns:p="http://schemas.openxmlformats.org/presentationml/2006/main">
  <p:tag name="PICTUREFILLRANGE" val="87b149d8-953c-427b-9adb-5e7be0c46ba4"/>
  <p:tag name="KSO_WM_UNIT_DIAGRAM_MODELTYPE" val="creativeCrop"/>
  <p:tag name="KSO_WM_UNIT_VALUE" val="547*54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201211_1*ζ_h_d*1_1_1"/>
  <p:tag name="KSO_WM_TEMPLATE_CATEGORY" val="crop"/>
  <p:tag name="KSO_WM_TEMPLATE_INDEX" val="20201211"/>
  <p:tag name="KSO_WM_UNIT_LAYERLEVEL" val="1_1_1"/>
  <p:tag name="KSO_WM_TAG_VERSION" val="1.0"/>
  <p:tag name="KSO_WM_BEAUTIFY_FLAG" val="#wm#"/>
  <p:tag name="KSO_WM_CREATIVE_CROP_ORG_LEFT" val="118.829"/>
  <p:tag name="KSO_WM_CREATIVE_CROP_ORG_TOP" val="22.1103"/>
  <p:tag name="KSO_WM_CREATIVE_CROP_ORG_WIDTH" val="743.98"/>
  <p:tag name="KSO_WM_CREATIVE_CROP_ORG_HEIGHT" val="495.78"/>
  <p:tag name="KSO_WM_CREATIVE_CROP_SHAPE_LEFT" val="152.768"/>
  <p:tag name="KSO_WM_CREATIVE_CROP_SHAPE_TOP" val="22.1104"/>
  <p:tag name="KSO_WM_CREATIVE_CROP_SHAPE_WIDTH" val="155.281"/>
  <p:tag name="KSO_WM_CREATIVE_CROP_SHAPE_HEIGHT" val="155.281"/>
  <p:tag name="KSO_WM_UNIT_TEXT_FILL_FORE_SCHEMECOLOR_INDEX" val="2"/>
  <p:tag name="KSO_WM_UNIT_TEXT_FILL_TYPE" val="1"/>
  <p:tag name="KSO_WM_UNIT_USESOURCEFORMAT_APPLY" val="1"/>
</p:tagLst>
</file>

<file path=ppt/tags/tag316.xml><?xml version="1.0" encoding="utf-8"?>
<p:tagLst xmlns:p="http://schemas.openxmlformats.org/presentationml/2006/main">
  <p:tag name="PICTUREFILLRANGE" val="87b149d8-953c-427b-9adb-5e7be0c46ba4"/>
  <p:tag name="KSO_WM_UNIT_DIAGRAM_MODELTYPE" val="creativeCrop"/>
  <p:tag name="KSO_WM_UNIT_VALUE" val="547*54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201211_1*ζ_h_d*1_1_2"/>
  <p:tag name="KSO_WM_TEMPLATE_CATEGORY" val="crop"/>
  <p:tag name="KSO_WM_TEMPLATE_INDEX" val="20201211"/>
  <p:tag name="KSO_WM_UNIT_LAYERLEVEL" val="1_1_1"/>
  <p:tag name="KSO_WM_TAG_VERSION" val="1.0"/>
  <p:tag name="KSO_WM_BEAUTIFY_FLAG" val="#wm#"/>
  <p:tag name="KSO_WM_CREATIVE_CROP_ORG_LEFT" val="118.829"/>
  <p:tag name="KSO_WM_CREATIVE_CROP_ORG_TOP" val="22.1103"/>
  <p:tag name="KSO_WM_CREATIVE_CROP_ORG_WIDTH" val="743.98"/>
  <p:tag name="KSO_WM_CREATIVE_CROP_ORG_HEIGHT" val="495.78"/>
  <p:tag name="KSO_WM_CREATIVE_CROP_SHAPE_LEFT" val="326.375"/>
  <p:tag name="KSO_WM_CREATIVE_CROP_SHAPE_TOP" val="22.1103"/>
  <p:tag name="KSO_WM_CREATIVE_CROP_SHAPE_WIDTH" val="155.281"/>
  <p:tag name="KSO_WM_CREATIVE_CROP_SHAPE_HEIGHT" val="155.281"/>
  <p:tag name="KSO_WM_UNIT_TEXT_FILL_FORE_SCHEMECOLOR_INDEX" val="2"/>
  <p:tag name="KSO_WM_UNIT_TEXT_FILL_TYPE" val="1"/>
  <p:tag name="KSO_WM_UNIT_USESOURCEFORMAT_APPLY" val="1"/>
</p:tagLst>
</file>

<file path=ppt/tags/tag317.xml><?xml version="1.0" encoding="utf-8"?>
<p:tagLst xmlns:p="http://schemas.openxmlformats.org/presentationml/2006/main">
  <p:tag name="PICTUREFILLRANGE" val="87b149d8-953c-427b-9adb-5e7be0c46ba4"/>
  <p:tag name="KSO_WM_UNIT_DIAGRAM_MODELTYPE" val="creativeCrop"/>
  <p:tag name="KSO_WM_UNIT_VALUE" val="547*54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5"/>
  <p:tag name="KSO_WM_UNIT_ID" val="crop20201211_1*ζ_h_d*1_1_5"/>
  <p:tag name="KSO_WM_TEMPLATE_CATEGORY" val="crop"/>
  <p:tag name="KSO_WM_TEMPLATE_INDEX" val="20201211"/>
  <p:tag name="KSO_WM_UNIT_LAYERLEVEL" val="1_1_1"/>
  <p:tag name="KSO_WM_TAG_VERSION" val="1.0"/>
  <p:tag name="KSO_WM_BEAUTIFY_FLAG" val="#wm#"/>
  <p:tag name="KSO_WM_CREATIVE_CROP_ORG_LEFT" val="118.829"/>
  <p:tag name="KSO_WM_CREATIVE_CROP_ORG_TOP" val="22.1103"/>
  <p:tag name="KSO_WM_CREATIVE_CROP_ORG_WIDTH" val="743.98"/>
  <p:tag name="KSO_WM_CREATIVE_CROP_ORG_HEIGHT" val="495.78"/>
  <p:tag name="KSO_WM_CREATIVE_CROP_SHAPE_LEFT" val="499.982"/>
  <p:tag name="KSO_WM_CREATIVE_CROP_SHAPE_TOP" val="192.36"/>
  <p:tag name="KSO_WM_CREATIVE_CROP_SHAPE_WIDTH" val="155.281"/>
  <p:tag name="KSO_WM_CREATIVE_CROP_SHAPE_HEIGHT" val="155.281"/>
  <p:tag name="KSO_WM_UNIT_TEXT_FILL_FORE_SCHEMECOLOR_INDEX" val="2"/>
  <p:tag name="KSO_WM_UNIT_TEXT_FILL_TYPE" val="1"/>
  <p:tag name="KSO_WM_UNIT_USESOURCEFORMAT_APPLY" val="1"/>
</p:tagLst>
</file>

<file path=ppt/tags/tag318.xml><?xml version="1.0" encoding="utf-8"?>
<p:tagLst xmlns:p="http://schemas.openxmlformats.org/presentationml/2006/main">
  <p:tag name="PICTUREFILLRANGE" val="87b149d8-953c-427b-9adb-5e7be0c46ba4"/>
  <p:tag name="KSO_WM_UNIT_DIAGRAM_MODELTYPE" val="creativeCrop"/>
  <p:tag name="KSO_WM_UNIT_VALUE" val="547*54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6"/>
  <p:tag name="KSO_WM_UNIT_ID" val="crop20201211_1*ζ_h_d*1_1_6"/>
  <p:tag name="KSO_WM_TEMPLATE_CATEGORY" val="crop"/>
  <p:tag name="KSO_WM_TEMPLATE_INDEX" val="20201211"/>
  <p:tag name="KSO_WM_UNIT_LAYERLEVEL" val="1_1_1"/>
  <p:tag name="KSO_WM_TAG_VERSION" val="1.0"/>
  <p:tag name="KSO_WM_BEAUTIFY_FLAG" val="#wm#"/>
  <p:tag name="KSO_WM_CREATIVE_CROP_ORG_LEFT" val="118.829"/>
  <p:tag name="KSO_WM_CREATIVE_CROP_ORG_TOP" val="22.1103"/>
  <p:tag name="KSO_WM_CREATIVE_CROP_ORG_WIDTH" val="743.98"/>
  <p:tag name="KSO_WM_CREATIVE_CROP_ORG_HEIGHT" val="495.78"/>
  <p:tag name="KSO_WM_CREATIVE_CROP_SHAPE_LEFT" val="673.589"/>
  <p:tag name="KSO_WM_CREATIVE_CROP_SHAPE_TOP" val="192.36"/>
  <p:tag name="KSO_WM_CREATIVE_CROP_SHAPE_WIDTH" val="155.281"/>
  <p:tag name="KSO_WM_CREATIVE_CROP_SHAPE_HEIGHT" val="155.281"/>
  <p:tag name="KSO_WM_UNIT_TEXT_FILL_FORE_SCHEMECOLOR_INDEX" val="2"/>
  <p:tag name="KSO_WM_UNIT_TEXT_FILL_TYPE" val="1"/>
  <p:tag name="KSO_WM_UNIT_USESOURCEFORMAT_APPLY"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6"/>
  <p:tag name="KSO_WM_UNIT_ID" val="diagram20201987_1*i*6"/>
  <p:tag name="KSO_WM_TEMPLATE_CATEGORY" val="diagram"/>
  <p:tag name="KSO_WM_TEMPLATE_INDEX" val="20201987"/>
  <p:tag name="KSO_WM_UNIT_LAYERLEVEL" val="1"/>
  <p:tag name="KSO_WM_TAG_VERSION" val="1.0"/>
  <p:tag name="KSO_WM_BEAUTIFY_FLAG" val="#wm#"/>
  <p:tag name="KSO_WM_UNIT_DIAGRAM_IS_NEED_ADD_PATH_ANIM" val="0"/>
  <p:tag name="KSO_WM_UNIT_LINE_FORE_SCHEMECOLOR_INDEX" val="15"/>
  <p:tag name="KSO_WM_UNIT_LINE_FILL_TYPE" val="2"/>
  <p:tag name="KSO_WM_UNIT_USESOURCEFORMAT_APPLY" val="1"/>
</p:tagLst>
</file>

<file path=ppt/tags/tag32.xml><?xml version="1.0" encoding="utf-8"?>
<p:tagLst xmlns:p="http://schemas.openxmlformats.org/presentationml/2006/main">
  <p:tag name="KSO_WM_TEMPLATE_CATEGORY" val="diagram"/>
  <p:tag name="KSO_WM_TEMPLATE_INDEX" val="20187651"/>
  <p:tag name="KSO_WM_UNIT_TYPE" val="l_h_i"/>
  <p:tag name="KSO_WM_UNIT_INDEX" val="1_3_14"/>
  <p:tag name="KSO_WM_UNIT_ID" val="diagram20187651_5*l_h_i*1_3_1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320.xml><?xml version="1.0" encoding="utf-8"?>
<p:tagLst xmlns:p="http://schemas.openxmlformats.org/presentationml/2006/main">
  <p:tag name="KSO_WM_BEAUTIFY_FLAG" val="#wm#"/>
  <p:tag name="KSO_WM_TEMPLATE_CATEGORY" val="diagram"/>
  <p:tag name="KSO_WM_TEMPLATE_INDEX" val="20201987"/>
  <p:tag name="KSO_WM_SLIDE_ID" val="diagram20201987_1"/>
  <p:tag name="KSO_WM_TEMPLATE_SUBCATEGORY" val="0"/>
  <p:tag name="KSO_WM_SLIDE_ITEM_CNT" val="1"/>
  <p:tag name="KSO_WM_SLIDE_INDEX" val="1"/>
  <p:tag name="KSO_WM_DIAGRAM_GROUP_CODE" val="ζ1-1"/>
  <p:tag name="KSO_WM_SLIDE_DIAGTYPE" val="ζ"/>
  <p:tag name="KSO_WM_TAG_VERSION" val="1.0"/>
  <p:tag name="KSO_WM_SLIDE_LAYOUT" val="a_f_ζ"/>
  <p:tag name="KSO_WM_SLIDE_LAYOUT_CNT" val="1_1_1"/>
  <p:tag name="KSO_WM_SLIDE_TYPE" val="text"/>
  <p:tag name="KSO_WM_SLIDE_SUBTYPE" val="diag"/>
  <p:tag name="KSO_WM_SLIDE_SIZE" val="676.101*495.78"/>
  <p:tag name="KSO_WM_SLIDE_POSITION" val="152.768*22.1103"/>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33.xml><?xml version="1.0" encoding="utf-8"?>
<p:tagLst xmlns:p="http://schemas.openxmlformats.org/presentationml/2006/main">
  <p:tag name="KSO_WM_TEMPLATE_CATEGORY" val="diagram"/>
  <p:tag name="KSO_WM_TEMPLATE_INDEX" val="20187651"/>
  <p:tag name="KSO_WM_UNIT_TYPE" val="l_h_i"/>
  <p:tag name="KSO_WM_UNIT_INDEX" val="1_3_8"/>
  <p:tag name="KSO_WM_UNIT_ID" val="diagram20187651_5*l_h_i*1_3_8"/>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339.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34.xml><?xml version="1.0" encoding="utf-8"?>
<p:tagLst xmlns:p="http://schemas.openxmlformats.org/presentationml/2006/main">
  <p:tag name="KSO_WM_TEMPLATE_CATEGORY" val="diagram"/>
  <p:tag name="KSO_WM_TEMPLATE_INDEX" val="20187651"/>
  <p:tag name="KSO_WM_UNIT_TYPE" val="l_h_i"/>
  <p:tag name="KSO_WM_UNIT_INDEX" val="1_3_7"/>
  <p:tag name="KSO_WM_UNIT_ID" val="diagram20187651_5*l_h_i*1_3_7"/>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340.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341.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35.xml><?xml version="1.0" encoding="utf-8"?>
<p:tagLst xmlns:p="http://schemas.openxmlformats.org/presentationml/2006/main">
  <p:tag name="KSO_WM_TEMPLATE_CATEGORY" val="diagram"/>
  <p:tag name="KSO_WM_TEMPLATE_INDEX" val="20187651"/>
  <p:tag name="KSO_WM_UNIT_TYPE" val="l_h_i"/>
  <p:tag name="KSO_WM_UNIT_INDEX" val="1_3_6"/>
  <p:tag name="KSO_WM_UNIT_ID" val="diagram20187651_5*l_h_i*1_3_6"/>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36.xml><?xml version="1.0" encoding="utf-8"?>
<p:tagLst xmlns:p="http://schemas.openxmlformats.org/presentationml/2006/main">
  <p:tag name="KSO_WM_TEMPLATE_CATEGORY" val="diagram"/>
  <p:tag name="KSO_WM_TEMPLATE_INDEX" val="20187651"/>
  <p:tag name="KSO_WM_UNIT_TYPE" val="l_h_i"/>
  <p:tag name="KSO_WM_UNIT_INDEX" val="1_3_5"/>
  <p:tag name="KSO_WM_UNIT_ID" val="diagram20187651_5*l_h_i*1_3_5"/>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360.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361.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362.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37.xml><?xml version="1.0" encoding="utf-8"?>
<p:tagLst xmlns:p="http://schemas.openxmlformats.org/presentationml/2006/main">
  <p:tag name="KSO_WM_TEMPLATE_CATEGORY" val="diagram"/>
  <p:tag name="KSO_WM_TEMPLATE_INDEX" val="20187651"/>
  <p:tag name="KSO_WM_UNIT_TYPE" val="l_h_i"/>
  <p:tag name="KSO_WM_UNIT_INDEX" val="1_3_4"/>
  <p:tag name="KSO_WM_UNIT_ID" val="diagram20187651_5*l_h_i*1_3_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38.xml><?xml version="1.0" encoding="utf-8"?>
<p:tagLst xmlns:p="http://schemas.openxmlformats.org/presentationml/2006/main">
  <p:tag name="KSO_WM_TEMPLATE_CATEGORY" val="diagram"/>
  <p:tag name="KSO_WM_TEMPLATE_INDEX" val="20187651"/>
  <p:tag name="KSO_WM_UNIT_TYPE" val="l_h_i"/>
  <p:tag name="KSO_WM_UNIT_INDEX" val="1_3_3"/>
  <p:tag name="KSO_WM_UNIT_ID" val="diagram20187651_5*l_h_i*1_3_3"/>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381.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382.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383.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39.xml><?xml version="1.0" encoding="utf-8"?>
<p:tagLst xmlns:p="http://schemas.openxmlformats.org/presentationml/2006/main">
  <p:tag name="KSO_WM_TEMPLATE_CATEGORY" val="diagram"/>
  <p:tag name="KSO_WM_TEMPLATE_INDEX" val="20187651"/>
  <p:tag name="KSO_WM_UNIT_TYPE" val="l_h_i"/>
  <p:tag name="KSO_WM_UNIT_INDEX" val="1_3_2"/>
  <p:tag name="KSO_WM_UNIT_ID" val="diagram20187651_5*l_h_i*1_3_2"/>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4.xml><?xml version="1.0" encoding="utf-8"?>
<p:tagLst xmlns:p="http://schemas.openxmlformats.org/presentationml/2006/main">
  <p:tag name="KSO_WM_UNIT_ADJUSTLAYOUT_ID" val="5"/>
  <p:tag name="KSO_WM_UNIT_COLOR_SCHEME_SHAPE_ID" val="5"/>
  <p:tag name="KSO_WM_UNIT_COLOR_SCHEME_PARENT_PAGE" val="0_1"/>
  <p:tag name="KSO_WM_UNIT_PRESET_TEXT" val="九号平衡车上手非常容易，稍加适应就能轻松操控。这种灵活得益于它配备的诸多精密传感器，不断捕捉身体的微小动作，并以每秒200次的速度动态平衡调整车辆姿态。几分钟上手，稍加练习就能熟练掌握。"/>
  <p:tag name="KSO_WM_UNIT_NOCLEAR" val="0"/>
  <p:tag name="KSO_WM_UNIT_VALUE" val="248"/>
  <p:tag name="KSO_WM_UNIT_HIGHLIGHT" val="0"/>
  <p:tag name="KSO_WM_UNIT_COMPATIBLE" val="0"/>
  <p:tag name="KSO_WM_UNIT_DIAGRAM_ISNUMVISUAL" val="0"/>
  <p:tag name="KSO_WM_UNIT_DIAGRAM_ISREFERUNIT" val="0"/>
  <p:tag name="KSO_WM_UNIT_TYPE" val="f"/>
  <p:tag name="KSO_WM_UNIT_INDEX" val="1"/>
  <p:tag name="KSO_WM_UNIT_ID" val="diagram20195045_1*f*1"/>
  <p:tag name="KSO_WM_TEMPLATE_CATEGORY" val="diagram"/>
  <p:tag name="KSO_WM_TEMPLATE_INDEX" val="20195045"/>
  <p:tag name="KSO_WM_UNIT_LAYERLEVEL" val="1"/>
  <p:tag name="KSO_WM_TAG_VERSION" val="1.0"/>
  <p:tag name="KSO_WM_BEAUTIFY_FLAG" val="#wm#"/>
</p:tagLst>
</file>

<file path=ppt/tags/tag40.xml><?xml version="1.0" encoding="utf-8"?>
<p:tagLst xmlns:p="http://schemas.openxmlformats.org/presentationml/2006/main">
  <p:tag name="KSO_WM_TEMPLATE_CATEGORY" val="diagram"/>
  <p:tag name="KSO_WM_TEMPLATE_INDEX" val="20187651"/>
  <p:tag name="KSO_WM_UNIT_TYPE" val="l_h_i"/>
  <p:tag name="KSO_WM_UNIT_INDEX" val="1_2_16"/>
  <p:tag name="KSO_WM_UNIT_ID" val="diagram20187651_5*l_h_i*1_2_16"/>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402.xml><?xml version="1.0" encoding="utf-8"?>
<p:tagLst xmlns:p="http://schemas.openxmlformats.org/presentationml/2006/main">
  <p:tag name="KSO_WM_UNIT_TEXT_PART_ID_V2" val="d-3-1"/>
  <p:tag name="KSO_WM_UNIT_PRESET_TEXT" val="单击此处添加小标题&#10;您的正文已经字字珠玑，但信息却千丝万缕，需要用更多的文字来表述；但请您尽可能提炼思想的精髓，恰如其分的表达观点。&#10;观点 观点 观点&#10;但信息却千丝万缕，需要用更多的文字来表述；但请您尽可能提炼思想的精髓，恰如其分的表达观点。&#10;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403.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404.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405.xml><?xml version="1.0" encoding="utf-8"?>
<p:tagLst xmlns:p="http://schemas.openxmlformats.org/presentationml/2006/main">
  <p:tag name="KSO_WM_UNIT_TIMELINE_IDINGROUP" val="1"/>
  <p:tag name="KSO_WM_UNIT_TIMELINE_EMPHASIS_ID" val="1"/>
  <p:tag name="KSO_WM_UNIT_ADJUSTLAYOUT_ID" val="7"/>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91587_1*m_h_i*1_1_4"/>
  <p:tag name="KSO_WM_TEMPLATE_CATEGORY" val="diagram"/>
  <p:tag name="KSO_WM_TEMPLATE_INDEX" val="201915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06.xml><?xml version="1.0" encoding="utf-8"?>
<p:tagLst xmlns:p="http://schemas.openxmlformats.org/presentationml/2006/main">
  <p:tag name="KSO_WM_UNIT_TIMELINE_IDINGROUP" val="2"/>
  <p:tag name="KSO_WM_UNIT_TIMELINE_EMPHASIS_ID" val="2"/>
  <p:tag name="KSO_WM_UNIT_ADJUSTLAYOUT_ID" val="47"/>
  <p:tag name="KSO_WM_UNIT_ISCONTENTSTITLE" val="0"/>
  <p:tag name="KSO_WM_UNIT_PRESET_TEXT" val="2017/08/1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1587_1*m_h_a*1_1_1"/>
  <p:tag name="KSO_WM_TEMPLATE_CATEGORY" val="diagram"/>
  <p:tag name="KSO_WM_TEMPLATE_INDEX" val="20191587"/>
  <p:tag name="KSO_WM_UNIT_LAYERLEVEL" val="1_1_1"/>
  <p:tag name="KSO_WM_TAG_VERSION" val="1.0"/>
  <p:tag name="KSO_WM_BEAUTIFY_FLAG" val="#wm#"/>
  <p:tag name="KSO_WM_UNIT_USESOURCEFORMAT_APPLY" val="1"/>
</p:tagLst>
</file>

<file path=ppt/tags/tag407.xml><?xml version="1.0" encoding="utf-8"?>
<p:tagLst xmlns:p="http://schemas.openxmlformats.org/presentationml/2006/main">
  <p:tag name="KSO_WM_UNIT_ADJUSTLAYOUT_ID" val="2"/>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191587_1*i*2"/>
  <p:tag name="KSO_WM_TEMPLATE_CATEGORY" val="diagram"/>
  <p:tag name="KSO_WM_TEMPLATE_INDEX" val="20191587"/>
  <p:tag name="KSO_WM_UNIT_LAYERLEVEL" val="1"/>
  <p:tag name="KSO_WM_TAG_VERSION" val="1.0"/>
  <p:tag name="KSO_WM_BEAUTIFY_FLAG" val="#wm#"/>
  <p:tag name="KSO_WM_UNIT_FILL_FORE_SCHEMECOLOR_INDEX" val="5"/>
  <p:tag name="KSO_WM_UNIT_FILL_TYPE" val="1"/>
  <p:tag name="KSO_WM_UNIT_USESOURCEFORMAT_APPLY" val="1"/>
</p:tagLst>
</file>

<file path=ppt/tags/tag408.xml><?xml version="1.0" encoding="utf-8"?>
<p:tagLst xmlns:p="http://schemas.openxmlformats.org/presentationml/2006/main">
  <p:tag name="KSO_WM_UNIT_TIMELINE_IDINGROUP" val="3"/>
  <p:tag name="KSO_WM_UNIT_TIMELINE_EMPHASIS_ID" val="4"/>
  <p:tag name="KSO_WM_UNIT_ADJUSTLAYOUT_ID" val="44"/>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1587_1*m_h_i*1_1_1"/>
  <p:tag name="KSO_WM_TEMPLATE_CATEGORY" val="diagram"/>
  <p:tag name="KSO_WM_TEMPLATE_INDEX" val="201915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09.xml><?xml version="1.0" encoding="utf-8"?>
<p:tagLst xmlns:p="http://schemas.openxmlformats.org/presentationml/2006/main">
  <p:tag name="KSO_WM_UNIT_TIMELINE_IDINGROUP" val="4"/>
  <p:tag name="KSO_WM_UNIT_TIMELINE_EMPHASIS_ID" val="5"/>
  <p:tag name="KSO_WM_UNIT_ADJUSTLAYOUT_ID" val="6"/>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1587_1*m_h_i*1_1_2"/>
  <p:tag name="KSO_WM_TEMPLATE_CATEGORY" val="diagram"/>
  <p:tag name="KSO_WM_TEMPLATE_INDEX" val="201915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1.xml><?xml version="1.0" encoding="utf-8"?>
<p:tagLst xmlns:p="http://schemas.openxmlformats.org/presentationml/2006/main">
  <p:tag name="KSO_WM_TEMPLATE_CATEGORY" val="diagram"/>
  <p:tag name="KSO_WM_TEMPLATE_INDEX" val="20187651"/>
  <p:tag name="KSO_WM_UNIT_TYPE" val="l_h_i"/>
  <p:tag name="KSO_WM_UNIT_INDEX" val="1_2_7"/>
  <p:tag name="KSO_WM_UNIT_ID" val="diagram20187651_5*l_h_i*1_2_7"/>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410.xml><?xml version="1.0" encoding="utf-8"?>
<p:tagLst xmlns:p="http://schemas.openxmlformats.org/presentationml/2006/main">
  <p:tag name="KSO_WM_UNIT_ADJUSTLAYOUT_ID" val="8"/>
  <p:tag name="KSO_WM_UNIT_PICTURE_CLIP_FLAG" val="1"/>
  <p:tag name="KSO_WM_UNIT_VALUE" val="1209*950"/>
  <p:tag name="KSO_WM_UNIT_HIGHLIGHT" val="0"/>
  <p:tag name="KSO_WM_UNIT_COMPATIBLE" val="0"/>
  <p:tag name="KSO_WM_UNIT_DIAGRAM_ISNUMVISUAL" val="0"/>
  <p:tag name="KSO_WM_UNIT_DIAGRAM_ISREFERUNIT" val="0"/>
  <p:tag name="KSO_WM_DIAGRAM_GROUP_CODE" val="m1-1"/>
  <p:tag name="KSO_WM_UNIT_TYPE" val="d"/>
  <p:tag name="KSO_WM_UNIT_INDEX" val="1"/>
  <p:tag name="KSO_WM_UNIT_ID" val="diagram20191587_1*d*1"/>
  <p:tag name="KSO_WM_TEMPLATE_CATEGORY" val="diagram"/>
  <p:tag name="KSO_WM_TEMPLATE_INDEX" val="20191587"/>
  <p:tag name="KSO_WM_UNIT_LAYERLEVEL" val="1"/>
  <p:tag name="KSO_WM_TAG_VERSION" val="1.0"/>
  <p:tag name="KSO_WM_BEAUTIFY_FLAG" val="#wm#"/>
  <p:tag name="KSO_WM_UNIT_USESOURCEFORMAT_APPLY" val="1"/>
</p:tagLst>
</file>

<file path=ppt/tags/tag411.xml><?xml version="1.0" encoding="utf-8"?>
<p:tagLst xmlns:p="http://schemas.openxmlformats.org/presentationml/2006/main">
  <p:tag name="KSO_WM_UNIT_ADJUSTLAYOUT_ID" val="10"/>
  <p:tag name="KSO_WM_UNIT_ISCONTENTSTITLE" val="0"/>
  <p:tag name="KSO_WM_UNIT_PRESET_TEXT" val="大事件概括标题"/>
  <p:tag name="KSO_WM_UNIT_NOCLEAR" val="0"/>
  <p:tag name="KSO_WM_UNIT_VALUE" val="13"/>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91587_1*a*1"/>
  <p:tag name="KSO_WM_TEMPLATE_CATEGORY" val="diagram"/>
  <p:tag name="KSO_WM_TEMPLATE_INDEX" val="20191587"/>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412.xml><?xml version="1.0" encoding="utf-8"?>
<p:tagLst xmlns:p="http://schemas.openxmlformats.org/presentationml/2006/main">
  <p:tag name="KSO_WM_UNIT_TIMELINE_IDINGROUP" val="5"/>
  <p:tag name="KSO_WM_UNIT_TIMELINE_EMPHASIS_ID" val="6"/>
  <p:tag name="KSO_WM_UNIT_ADJUSTLAYOUT_ID" val="19"/>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1587_1*m_h_i*1_1_3"/>
  <p:tag name="KSO_WM_TEMPLATE_CATEGORY" val="diagram"/>
  <p:tag name="KSO_WM_TEMPLATE_INDEX" val="20191587"/>
  <p:tag name="KSO_WM_UNIT_LAYERLEVEL" val="1_1_1"/>
  <p:tag name="KSO_WM_TAG_VERSION" val="1.0"/>
  <p:tag name="KSO_WM_BEAUTIFY_FLAG" val="#wm#"/>
  <p:tag name="KSO_WM_UNIT_USESOURCEFORMAT_APPLY" val="1"/>
</p:tagLst>
</file>

<file path=ppt/tags/tag413.xml><?xml version="1.0" encoding="utf-8"?>
<p:tagLst xmlns:p="http://schemas.openxmlformats.org/presentationml/2006/main">
  <p:tag name="KSO_WM_SLIDE_TIMELINE_TYPE" val="single"/>
  <p:tag name="KSO_WM_SLIDE_MODEL_TYPE" val="timeline"/>
  <p:tag name="KSO_WM_SLIDE_TIMELINE_MINITEMS" val="2"/>
  <p:tag name="KSO_WM_SLIDE_TIMELINE_MAXITEMS" val="2"/>
  <p:tag name="KSO_WM_SLIDE_CONSTRAINT" val="%7b%22slideConstraint%22%3a%7b%22seriesAreas%22%3a%5b%5d%2c%22singleAreas%22%3a%5b%7b%22shapes%22%3a%5b8%5d%2c%22serialConstraintIndex%22%3a-1%2c%22areatextmark%22%3a0%2c%22pictureprocessmark%22%3a0%7d%5d%7d%7d"/>
  <p:tag name="KSO_WM_SLIDE_ID" val="diagram20191587_1"/>
  <p:tag name="KSO_WM_TEMPLATE_SUBCATEGORY" val="0"/>
  <p:tag name="KSO_WM_SLIDE_TYPE" val="text"/>
  <p:tag name="KSO_WM_SLIDE_SUBTYPE" val="diag"/>
  <p:tag name="KSO_WM_SLIDE_ITEM_CNT" val="2"/>
  <p:tag name="KSO_WM_SLIDE_INDEX" val="1"/>
  <p:tag name="KSO_WM_SLIDE_SIZE" val="445.025*391.017"/>
  <p:tag name="KSO_WM_SLIDE_POSITION" val="83.05*152.085"/>
  <p:tag name="KSO_WM_DIAGRAM_GROUP_CODE" val="m1-1"/>
  <p:tag name="KSO_WM_SLIDE_DIAGTYPE" val="m"/>
  <p:tag name="KSO_WM_TAG_VERSION" val="1.0"/>
  <p:tag name="KSO_WM_BEAUTIFY_FLAG" val="#wm#"/>
  <p:tag name="KSO_WM_TEMPLATE_CATEGORY" val="diagram"/>
  <p:tag name="KSO_WM_TEMPLATE_INDEX" val="20191587"/>
  <p:tag name="KSO_WM_SLIDE_LAYOUT" val="a_d_m"/>
  <p:tag name="KSO_WM_SLIDE_LAYOUT_CNT" val="1_1_1"/>
</p:tagLst>
</file>

<file path=ppt/tags/tag414.xml><?xml version="1.0" encoding="utf-8"?>
<p:tagLst xmlns:p="http://schemas.openxmlformats.org/presentationml/2006/main">
  <p:tag name="KSO_WM_TEMPLATE_CATEGORY" val="diagram"/>
  <p:tag name="KSO_WM_TEMPLATE_INDEX" val="20188729"/>
  <p:tag name="KSO_WM_UNIT_TYPE" val="n_h_i"/>
  <p:tag name="KSO_WM_UNIT_INDEX" val="1_1_1"/>
  <p:tag name="KSO_WM_UNIT_ID" val="diagram20188729_2*n_h_i*1_1_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2"/>
</p:tagLst>
</file>

<file path=ppt/tags/tag415.xml><?xml version="1.0" encoding="utf-8"?>
<p:tagLst xmlns:p="http://schemas.openxmlformats.org/presentationml/2006/main">
  <p:tag name="KSO_WM_TEMPLATE_CATEGORY" val="diagram"/>
  <p:tag name="KSO_WM_TEMPLATE_INDEX" val="20188729"/>
  <p:tag name="KSO_WM_UNIT_TYPE" val="n_h_i"/>
  <p:tag name="KSO_WM_UNIT_INDEX" val="1_1_2"/>
  <p:tag name="KSO_WM_UNIT_ID" val="diagram20188729_2*n_h_i*1_1_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16.xml><?xml version="1.0" encoding="utf-8"?>
<p:tagLst xmlns:p="http://schemas.openxmlformats.org/presentationml/2006/main">
  <p:tag name="KSO_WM_TEMPLATE_CATEGORY" val="diagram"/>
  <p:tag name="KSO_WM_TEMPLATE_INDEX" val="20188729"/>
  <p:tag name="KSO_WM_UNIT_TYPE" val="n_h_i"/>
  <p:tag name="KSO_WM_UNIT_INDEX" val="1_1_3"/>
  <p:tag name="KSO_WM_UNIT_ID" val="diagram20188729_2*n_h_i*1_1_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17.xml><?xml version="1.0" encoding="utf-8"?>
<p:tagLst xmlns:p="http://schemas.openxmlformats.org/presentationml/2006/main">
  <p:tag name="KSO_WM_TEMPLATE_CATEGORY" val="diagram"/>
  <p:tag name="KSO_WM_TEMPLATE_INDEX" val="20188729"/>
  <p:tag name="KSO_WM_UNIT_TYPE" val="n_h_i"/>
  <p:tag name="KSO_WM_UNIT_INDEX" val="1_1_4"/>
  <p:tag name="KSO_WM_UNIT_ID" val="diagram20188729_2*n_h_i*1_1_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18.xml><?xml version="1.0" encoding="utf-8"?>
<p:tagLst xmlns:p="http://schemas.openxmlformats.org/presentationml/2006/main">
  <p:tag name="KSO_WM_TEMPLATE_CATEGORY" val="diagram"/>
  <p:tag name="KSO_WM_TEMPLATE_INDEX" val="20188729"/>
  <p:tag name="KSO_WM_UNIT_TYPE" val="n_h_i"/>
  <p:tag name="KSO_WM_UNIT_INDEX" val="1_1_5"/>
  <p:tag name="KSO_WM_UNIT_ID" val="diagram20188729_2*n_h_i*1_1_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19.xml><?xml version="1.0" encoding="utf-8"?>
<p:tagLst xmlns:p="http://schemas.openxmlformats.org/presentationml/2006/main">
  <p:tag name="KSO_WM_TEMPLATE_CATEGORY" val="diagram"/>
  <p:tag name="KSO_WM_TEMPLATE_INDEX" val="20188729"/>
  <p:tag name="KSO_WM_UNIT_TYPE" val="n_h_i"/>
  <p:tag name="KSO_WM_UNIT_INDEX" val="1_1_6"/>
  <p:tag name="KSO_WM_UNIT_ID" val="diagram20188729_2*n_h_i*1_1_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2.xml><?xml version="1.0" encoding="utf-8"?>
<p:tagLst xmlns:p="http://schemas.openxmlformats.org/presentationml/2006/main">
  <p:tag name="KSO_WM_TEMPLATE_CATEGORY" val="diagram"/>
  <p:tag name="KSO_WM_TEMPLATE_INDEX" val="20187651"/>
  <p:tag name="KSO_WM_UNIT_TYPE" val="l_h_i"/>
  <p:tag name="KSO_WM_UNIT_INDEX" val="1_2_14"/>
  <p:tag name="KSO_WM_UNIT_ID" val="diagram20187651_5*l_h_i*1_2_1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420.xml><?xml version="1.0" encoding="utf-8"?>
<p:tagLst xmlns:p="http://schemas.openxmlformats.org/presentationml/2006/main">
  <p:tag name="KSO_WM_TEMPLATE_CATEGORY" val="diagram"/>
  <p:tag name="KSO_WM_TEMPLATE_INDEX" val="20188729"/>
  <p:tag name="KSO_WM_UNIT_TYPE" val="n_h_i"/>
  <p:tag name="KSO_WM_UNIT_INDEX" val="1_1_7"/>
  <p:tag name="KSO_WM_UNIT_ID" val="diagram20188729_2*n_h_i*1_1_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21.xml><?xml version="1.0" encoding="utf-8"?>
<p:tagLst xmlns:p="http://schemas.openxmlformats.org/presentationml/2006/main">
  <p:tag name="KSO_WM_TEMPLATE_CATEGORY" val="diagram"/>
  <p:tag name="KSO_WM_TEMPLATE_INDEX" val="20188729"/>
  <p:tag name="KSO_WM_UNIT_TYPE" val="n_h_i"/>
  <p:tag name="KSO_WM_UNIT_INDEX" val="1_1_8"/>
  <p:tag name="KSO_WM_UNIT_ID" val="diagram20188729_2*n_h_i*1_1_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22.xml><?xml version="1.0" encoding="utf-8"?>
<p:tagLst xmlns:p="http://schemas.openxmlformats.org/presentationml/2006/main">
  <p:tag name="KSO_WM_TEMPLATE_CATEGORY" val="diagram"/>
  <p:tag name="KSO_WM_TEMPLATE_INDEX" val="20188729"/>
  <p:tag name="KSO_WM_UNIT_TYPE" val="n_h_i"/>
  <p:tag name="KSO_WM_UNIT_INDEX" val="1_1_9"/>
  <p:tag name="KSO_WM_UNIT_ID" val="diagram20188729_2*n_h_i*1_1_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23.xml><?xml version="1.0" encoding="utf-8"?>
<p:tagLst xmlns:p="http://schemas.openxmlformats.org/presentationml/2006/main">
  <p:tag name="KSO_WM_TEMPLATE_CATEGORY" val="diagram"/>
  <p:tag name="KSO_WM_TEMPLATE_INDEX" val="20188729"/>
  <p:tag name="KSO_WM_UNIT_TYPE" val="n_h_i"/>
  <p:tag name="KSO_WM_UNIT_INDEX" val="1_1_10"/>
  <p:tag name="KSO_WM_UNIT_ID" val="diagram20188729_2*n_h_i*1_1_1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24.xml><?xml version="1.0" encoding="utf-8"?>
<p:tagLst xmlns:p="http://schemas.openxmlformats.org/presentationml/2006/main">
  <p:tag name="KSO_WM_TEMPLATE_CATEGORY" val="diagram"/>
  <p:tag name="KSO_WM_TEMPLATE_INDEX" val="20188729"/>
  <p:tag name="KSO_WM_UNIT_TYPE" val="n_h_i"/>
  <p:tag name="KSO_WM_UNIT_INDEX" val="1_1_11"/>
  <p:tag name="KSO_WM_UNIT_ID" val="diagram20188729_2*n_h_i*1_1_1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25.xml><?xml version="1.0" encoding="utf-8"?>
<p:tagLst xmlns:p="http://schemas.openxmlformats.org/presentationml/2006/main">
  <p:tag name="KSO_WM_TEMPLATE_CATEGORY" val="diagram"/>
  <p:tag name="KSO_WM_TEMPLATE_INDEX" val="20188729"/>
  <p:tag name="KSO_WM_UNIT_TYPE" val="n_h_i"/>
  <p:tag name="KSO_WM_UNIT_INDEX" val="1_1_12"/>
  <p:tag name="KSO_WM_UNIT_ID" val="diagram20188729_2*n_h_i*1_1_1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26.xml><?xml version="1.0" encoding="utf-8"?>
<p:tagLst xmlns:p="http://schemas.openxmlformats.org/presentationml/2006/main">
  <p:tag name="KSO_WM_TEMPLATE_CATEGORY" val="diagram"/>
  <p:tag name="KSO_WM_TEMPLATE_INDEX" val="20188729"/>
  <p:tag name="KSO_WM_UNIT_TYPE" val="n_h_i"/>
  <p:tag name="KSO_WM_UNIT_INDEX" val="1_1_13"/>
  <p:tag name="KSO_WM_UNIT_ID" val="diagram20188729_2*n_h_i*1_1_1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27.xml><?xml version="1.0" encoding="utf-8"?>
<p:tagLst xmlns:p="http://schemas.openxmlformats.org/presentationml/2006/main">
  <p:tag name="KSO_WM_TEMPLATE_CATEGORY" val="diagram"/>
  <p:tag name="KSO_WM_TEMPLATE_INDEX" val="20188729"/>
  <p:tag name="KSO_WM_UNIT_TYPE" val="n_h_i"/>
  <p:tag name="KSO_WM_UNIT_INDEX" val="1_1_14"/>
  <p:tag name="KSO_WM_UNIT_ID" val="diagram20188729_2*n_h_i*1_1_1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28.xml><?xml version="1.0" encoding="utf-8"?>
<p:tagLst xmlns:p="http://schemas.openxmlformats.org/presentationml/2006/main">
  <p:tag name="KSO_WM_TEMPLATE_CATEGORY" val="diagram"/>
  <p:tag name="KSO_WM_TEMPLATE_INDEX" val="20188729"/>
  <p:tag name="KSO_WM_UNIT_TYPE" val="n_h_i"/>
  <p:tag name="KSO_WM_UNIT_INDEX" val="1_1_15"/>
  <p:tag name="KSO_WM_UNIT_ID" val="diagram20188729_2*n_h_i*1_1_1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29.xml><?xml version="1.0" encoding="utf-8"?>
<p:tagLst xmlns:p="http://schemas.openxmlformats.org/presentationml/2006/main">
  <p:tag name="KSO_WM_TEMPLATE_CATEGORY" val="diagram"/>
  <p:tag name="KSO_WM_TEMPLATE_INDEX" val="20188729"/>
  <p:tag name="KSO_WM_UNIT_TYPE" val="n_h_i"/>
  <p:tag name="KSO_WM_UNIT_INDEX" val="1_1_16"/>
  <p:tag name="KSO_WM_UNIT_ID" val="diagram20188729_2*n_h_i*1_1_1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3.xml><?xml version="1.0" encoding="utf-8"?>
<p:tagLst xmlns:p="http://schemas.openxmlformats.org/presentationml/2006/main">
  <p:tag name="KSO_WM_TEMPLATE_CATEGORY" val="diagram"/>
  <p:tag name="KSO_WM_TEMPLATE_INDEX" val="20187651"/>
  <p:tag name="KSO_WM_UNIT_TYPE" val="l_h_i"/>
  <p:tag name="KSO_WM_UNIT_INDEX" val="1_2_15"/>
  <p:tag name="KSO_WM_UNIT_ID" val="diagram20187651_5*l_h_i*1_2_15"/>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430.xml><?xml version="1.0" encoding="utf-8"?>
<p:tagLst xmlns:p="http://schemas.openxmlformats.org/presentationml/2006/main">
  <p:tag name="KSO_WM_TEMPLATE_CATEGORY" val="diagram"/>
  <p:tag name="KSO_WM_TEMPLATE_INDEX" val="20188729"/>
  <p:tag name="KSO_WM_UNIT_TYPE" val="n_h_i"/>
  <p:tag name="KSO_WM_UNIT_INDEX" val="1_1_17"/>
  <p:tag name="KSO_WM_UNIT_ID" val="diagram20188729_2*n_h_i*1_1_1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31.xml><?xml version="1.0" encoding="utf-8"?>
<p:tagLst xmlns:p="http://schemas.openxmlformats.org/presentationml/2006/main">
  <p:tag name="KSO_WM_TEMPLATE_CATEGORY" val="diagram"/>
  <p:tag name="KSO_WM_TEMPLATE_INDEX" val="20188729"/>
  <p:tag name="KSO_WM_UNIT_TYPE" val="n_h_i"/>
  <p:tag name="KSO_WM_UNIT_INDEX" val="1_1_18"/>
  <p:tag name="KSO_WM_UNIT_ID" val="diagram20188729_2*n_h_i*1_1_1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32.xml><?xml version="1.0" encoding="utf-8"?>
<p:tagLst xmlns:p="http://schemas.openxmlformats.org/presentationml/2006/main">
  <p:tag name="KSO_WM_TEMPLATE_CATEGORY" val="diagram"/>
  <p:tag name="KSO_WM_TEMPLATE_INDEX" val="20188729"/>
  <p:tag name="KSO_WM_UNIT_TYPE" val="n_h_i"/>
  <p:tag name="KSO_WM_UNIT_INDEX" val="1_1_19"/>
  <p:tag name="KSO_WM_UNIT_ID" val="diagram20188729_2*n_h_i*1_1_1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33.xml><?xml version="1.0" encoding="utf-8"?>
<p:tagLst xmlns:p="http://schemas.openxmlformats.org/presentationml/2006/main">
  <p:tag name="KSO_WM_TEMPLATE_CATEGORY" val="diagram"/>
  <p:tag name="KSO_WM_TEMPLATE_INDEX" val="20188729"/>
  <p:tag name="KSO_WM_UNIT_TYPE" val="n_h_i"/>
  <p:tag name="KSO_WM_UNIT_INDEX" val="1_1_20"/>
  <p:tag name="KSO_WM_UNIT_ID" val="diagram20188729_2*n_h_i*1_1_2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34.xml><?xml version="1.0" encoding="utf-8"?>
<p:tagLst xmlns:p="http://schemas.openxmlformats.org/presentationml/2006/main">
  <p:tag name="KSO_WM_TEMPLATE_CATEGORY" val="diagram"/>
  <p:tag name="KSO_WM_TEMPLATE_INDEX" val="20188729"/>
  <p:tag name="KSO_WM_UNIT_TYPE" val="n_h_i"/>
  <p:tag name="KSO_WM_UNIT_INDEX" val="1_1_21"/>
  <p:tag name="KSO_WM_UNIT_ID" val="diagram20188729_2*n_h_i*1_1_2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35.xml><?xml version="1.0" encoding="utf-8"?>
<p:tagLst xmlns:p="http://schemas.openxmlformats.org/presentationml/2006/main">
  <p:tag name="KSO_WM_TEMPLATE_CATEGORY" val="diagram"/>
  <p:tag name="KSO_WM_TEMPLATE_INDEX" val="20188729"/>
  <p:tag name="KSO_WM_UNIT_TYPE" val="n_h_i"/>
  <p:tag name="KSO_WM_UNIT_INDEX" val="1_1_22"/>
  <p:tag name="KSO_WM_UNIT_ID" val="diagram20188729_2*n_h_i*1_1_2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36.xml><?xml version="1.0" encoding="utf-8"?>
<p:tagLst xmlns:p="http://schemas.openxmlformats.org/presentationml/2006/main">
  <p:tag name="KSO_WM_TEMPLATE_CATEGORY" val="diagram"/>
  <p:tag name="KSO_WM_TEMPLATE_INDEX" val="20188729"/>
  <p:tag name="KSO_WM_UNIT_TYPE" val="n_h_i"/>
  <p:tag name="KSO_WM_UNIT_INDEX" val="1_1_23"/>
  <p:tag name="KSO_WM_UNIT_ID" val="diagram20188729_2*n_h_i*1_1_2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37.xml><?xml version="1.0" encoding="utf-8"?>
<p:tagLst xmlns:p="http://schemas.openxmlformats.org/presentationml/2006/main">
  <p:tag name="KSO_WM_TEMPLATE_CATEGORY" val="diagram"/>
  <p:tag name="KSO_WM_TEMPLATE_INDEX" val="20188729"/>
  <p:tag name="KSO_WM_UNIT_TYPE" val="n_h_i"/>
  <p:tag name="KSO_WM_UNIT_INDEX" val="1_1_24"/>
  <p:tag name="KSO_WM_UNIT_ID" val="diagram20188729_2*n_h_i*1_1_2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38.xml><?xml version="1.0" encoding="utf-8"?>
<p:tagLst xmlns:p="http://schemas.openxmlformats.org/presentationml/2006/main">
  <p:tag name="KSO_WM_TEMPLATE_CATEGORY" val="diagram"/>
  <p:tag name="KSO_WM_TEMPLATE_INDEX" val="20188729"/>
  <p:tag name="KSO_WM_UNIT_TYPE" val="n_h_i"/>
  <p:tag name="KSO_WM_UNIT_INDEX" val="1_1_25"/>
  <p:tag name="KSO_WM_UNIT_ID" val="diagram20188729_2*n_h_i*1_1_2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39.xml><?xml version="1.0" encoding="utf-8"?>
<p:tagLst xmlns:p="http://schemas.openxmlformats.org/presentationml/2006/main">
  <p:tag name="KSO_WM_TEMPLATE_CATEGORY" val="diagram"/>
  <p:tag name="KSO_WM_TEMPLATE_INDEX" val="20188729"/>
  <p:tag name="KSO_WM_UNIT_TYPE" val="n_h_i"/>
  <p:tag name="KSO_WM_UNIT_INDEX" val="1_1_26"/>
  <p:tag name="KSO_WM_UNIT_ID" val="diagram20188729_2*n_h_i*1_1_2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4.xml><?xml version="1.0" encoding="utf-8"?>
<p:tagLst xmlns:p="http://schemas.openxmlformats.org/presentationml/2006/main">
  <p:tag name="KSO_WM_TEMPLATE_CATEGORY" val="diagram"/>
  <p:tag name="KSO_WM_TEMPLATE_INDEX" val="20187651"/>
  <p:tag name="KSO_WM_UNIT_TYPE" val="l_h_i"/>
  <p:tag name="KSO_WM_UNIT_INDEX" val="1_2_6"/>
  <p:tag name="KSO_WM_UNIT_ID" val="diagram20187651_5*l_h_i*1_2_6"/>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440.xml><?xml version="1.0" encoding="utf-8"?>
<p:tagLst xmlns:p="http://schemas.openxmlformats.org/presentationml/2006/main">
  <p:tag name="KSO_WM_TEMPLATE_CATEGORY" val="diagram"/>
  <p:tag name="KSO_WM_TEMPLATE_INDEX" val="20188729"/>
  <p:tag name="KSO_WM_UNIT_TYPE" val="n_h_i"/>
  <p:tag name="KSO_WM_UNIT_INDEX" val="1_1_27"/>
  <p:tag name="KSO_WM_UNIT_ID" val="diagram20188729_2*n_h_i*1_1_2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41.xml><?xml version="1.0" encoding="utf-8"?>
<p:tagLst xmlns:p="http://schemas.openxmlformats.org/presentationml/2006/main">
  <p:tag name="KSO_WM_TEMPLATE_CATEGORY" val="diagram"/>
  <p:tag name="KSO_WM_TEMPLATE_INDEX" val="20188729"/>
  <p:tag name="KSO_WM_UNIT_TYPE" val="n_h_i"/>
  <p:tag name="KSO_WM_UNIT_INDEX" val="1_1_28"/>
  <p:tag name="KSO_WM_UNIT_ID" val="diagram20188729_2*n_h_i*1_1_2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42.xml><?xml version="1.0" encoding="utf-8"?>
<p:tagLst xmlns:p="http://schemas.openxmlformats.org/presentationml/2006/main">
  <p:tag name="KSO_WM_TEMPLATE_CATEGORY" val="diagram"/>
  <p:tag name="KSO_WM_TEMPLATE_INDEX" val="20188729"/>
  <p:tag name="KSO_WM_UNIT_TYPE" val="n_h_i"/>
  <p:tag name="KSO_WM_UNIT_INDEX" val="1_1_29"/>
  <p:tag name="KSO_WM_UNIT_ID" val="diagram20188729_2*n_h_i*1_1_2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43.xml><?xml version="1.0" encoding="utf-8"?>
<p:tagLst xmlns:p="http://schemas.openxmlformats.org/presentationml/2006/main">
  <p:tag name="KSO_WM_TEMPLATE_CATEGORY" val="diagram"/>
  <p:tag name="KSO_WM_TEMPLATE_INDEX" val="20188729"/>
  <p:tag name="KSO_WM_UNIT_TYPE" val="n_h_i"/>
  <p:tag name="KSO_WM_UNIT_INDEX" val="1_1_30"/>
  <p:tag name="KSO_WM_UNIT_ID" val="diagram20188729_2*n_h_i*1_1_3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44.xml><?xml version="1.0" encoding="utf-8"?>
<p:tagLst xmlns:p="http://schemas.openxmlformats.org/presentationml/2006/main">
  <p:tag name="KSO_WM_TEMPLATE_CATEGORY" val="diagram"/>
  <p:tag name="KSO_WM_TEMPLATE_INDEX" val="20188729"/>
  <p:tag name="KSO_WM_UNIT_TYPE" val="n_h_i"/>
  <p:tag name="KSO_WM_UNIT_INDEX" val="1_1_31"/>
  <p:tag name="KSO_WM_UNIT_ID" val="diagram20188729_2*n_h_i*1_1_3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45.xml><?xml version="1.0" encoding="utf-8"?>
<p:tagLst xmlns:p="http://schemas.openxmlformats.org/presentationml/2006/main">
  <p:tag name="KSO_WM_TEMPLATE_CATEGORY" val="diagram"/>
  <p:tag name="KSO_WM_TEMPLATE_INDEX" val="20188729"/>
  <p:tag name="KSO_WM_UNIT_TYPE" val="n_h_i"/>
  <p:tag name="KSO_WM_UNIT_INDEX" val="1_1_32"/>
  <p:tag name="KSO_WM_UNIT_ID" val="diagram20188729_2*n_h_i*1_1_3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46.xml><?xml version="1.0" encoding="utf-8"?>
<p:tagLst xmlns:p="http://schemas.openxmlformats.org/presentationml/2006/main">
  <p:tag name="KSO_WM_TEMPLATE_CATEGORY" val="diagram"/>
  <p:tag name="KSO_WM_TEMPLATE_INDEX" val="20188729"/>
  <p:tag name="KSO_WM_UNIT_TYPE" val="n_h_i"/>
  <p:tag name="KSO_WM_UNIT_INDEX" val="1_1_33"/>
  <p:tag name="KSO_WM_UNIT_ID" val="diagram20188729_2*n_h_i*1_1_3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47.xml><?xml version="1.0" encoding="utf-8"?>
<p:tagLst xmlns:p="http://schemas.openxmlformats.org/presentationml/2006/main">
  <p:tag name="KSO_WM_TEMPLATE_CATEGORY" val="diagram"/>
  <p:tag name="KSO_WM_TEMPLATE_INDEX" val="20188729"/>
  <p:tag name="KSO_WM_UNIT_TYPE" val="n_h_i"/>
  <p:tag name="KSO_WM_UNIT_INDEX" val="1_1_34"/>
  <p:tag name="KSO_WM_UNIT_ID" val="diagram20188729_2*n_h_i*1_1_3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48.xml><?xml version="1.0" encoding="utf-8"?>
<p:tagLst xmlns:p="http://schemas.openxmlformats.org/presentationml/2006/main">
  <p:tag name="KSO_WM_TEMPLATE_CATEGORY" val="diagram"/>
  <p:tag name="KSO_WM_TEMPLATE_INDEX" val="20188729"/>
  <p:tag name="KSO_WM_UNIT_TYPE" val="n_h_i"/>
  <p:tag name="KSO_WM_UNIT_INDEX" val="1_1_35"/>
  <p:tag name="KSO_WM_UNIT_ID" val="diagram20188729_2*n_h_i*1_1_3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2"/>
</p:tagLst>
</file>

<file path=ppt/tags/tag449.xml><?xml version="1.0" encoding="utf-8"?>
<p:tagLst xmlns:p="http://schemas.openxmlformats.org/presentationml/2006/main">
  <p:tag name="KSO_WM_TEMPLATE_CATEGORY" val="diagram"/>
  <p:tag name="KSO_WM_TEMPLATE_INDEX" val="20188729"/>
  <p:tag name="KSO_WM_UNIT_TYPE" val="n_h_i"/>
  <p:tag name="KSO_WM_UNIT_INDEX" val="1_1_36"/>
  <p:tag name="KSO_WM_UNIT_ID" val="diagram20188729_2*n_h_i*1_1_3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2"/>
</p:tagLst>
</file>

<file path=ppt/tags/tag45.xml><?xml version="1.0" encoding="utf-8"?>
<p:tagLst xmlns:p="http://schemas.openxmlformats.org/presentationml/2006/main">
  <p:tag name="KSO_WM_TEMPLATE_CATEGORY" val="diagram"/>
  <p:tag name="KSO_WM_TEMPLATE_INDEX" val="20187651"/>
  <p:tag name="KSO_WM_UNIT_TYPE" val="l_h_i"/>
  <p:tag name="KSO_WM_UNIT_INDEX" val="1_2_5"/>
  <p:tag name="KSO_WM_UNIT_ID" val="diagram20187651_5*l_h_i*1_2_5"/>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450.xml><?xml version="1.0" encoding="utf-8"?>
<p:tagLst xmlns:p="http://schemas.openxmlformats.org/presentationml/2006/main">
  <p:tag name="KSO_WM_TEMPLATE_CATEGORY" val="diagram"/>
  <p:tag name="KSO_WM_TEMPLATE_INDEX" val="20188729"/>
  <p:tag name="KSO_WM_UNIT_TYPE" val="n_h_h_i"/>
  <p:tag name="KSO_WM_UNIT_INDEX" val="1_2_1_3"/>
  <p:tag name="KSO_WM_UNIT_ID" val="diagram20188729_2*n_h_h_i*1_2_1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2"/>
</p:tagLst>
</file>

<file path=ppt/tags/tag451.xml><?xml version="1.0" encoding="utf-8"?>
<p:tagLst xmlns:p="http://schemas.openxmlformats.org/presentationml/2006/main">
  <p:tag name="KSO_WM_TEMPLATE_CATEGORY" val="diagram"/>
  <p:tag name="KSO_WM_TEMPLATE_INDEX" val="20188729"/>
  <p:tag name="KSO_WM_UNIT_TYPE" val="n_h_h_x"/>
  <p:tag name="KSO_WM_UNIT_INDEX" val="1_2_1_1"/>
  <p:tag name="KSO_WM_UNIT_ID" val="diagram20188729_2*n_h_h_x*1_2_1_1"/>
  <p:tag name="KSO_WM_UNIT_LAYERLEVEL" val="1_1_1_1"/>
  <p:tag name="KSO_WM_BEAUTIFY_FLAG" val="#wm#"/>
  <p:tag name="KSO_WM_TAG_VERSION" val="1.0"/>
  <p:tag name="KSO_WM_DIAGRAM_GROUP_CODE" val="n1-1"/>
  <p:tag name="KSO_WM_UNIT_VALUE" val="115*148"/>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2"/>
</p:tagLst>
</file>

<file path=ppt/tags/tag452.xml><?xml version="1.0" encoding="utf-8"?>
<p:tagLst xmlns:p="http://schemas.openxmlformats.org/presentationml/2006/main">
  <p:tag name="KSO_WM_TEMPLATE_CATEGORY" val="diagram"/>
  <p:tag name="KSO_WM_TEMPLATE_INDEX" val="20188729"/>
  <p:tag name="KSO_WM_UNIT_TYPE" val="n_h_h_i"/>
  <p:tag name="KSO_WM_UNIT_INDEX" val="1_2_3_3"/>
  <p:tag name="KSO_WM_UNIT_ID" val="diagram20188729_2*n_h_h_i*1_2_3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2"/>
</p:tagLst>
</file>

<file path=ppt/tags/tag453.xml><?xml version="1.0" encoding="utf-8"?>
<p:tagLst xmlns:p="http://schemas.openxmlformats.org/presentationml/2006/main">
  <p:tag name="KSO_WM_TEMPLATE_CATEGORY" val="diagram"/>
  <p:tag name="KSO_WM_TEMPLATE_INDEX" val="20188729"/>
  <p:tag name="KSO_WM_UNIT_TYPE" val="n_h_h_x"/>
  <p:tag name="KSO_WM_UNIT_INDEX" val="1_2_3_1"/>
  <p:tag name="KSO_WM_UNIT_ID" val="diagram20188729_2*n_h_h_x*1_2_3_1"/>
  <p:tag name="KSO_WM_UNIT_LAYERLEVEL" val="1_1_1_1"/>
  <p:tag name="KSO_WM_BEAUTIFY_FLAG" val="#wm#"/>
  <p:tag name="KSO_WM_TAG_VERSION" val="1.0"/>
  <p:tag name="KSO_WM_DIAGRAM_GROUP_CODE" val="n1-1"/>
  <p:tag name="KSO_WM_UNIT_VALUE" val="137*148"/>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2"/>
</p:tagLst>
</file>

<file path=ppt/tags/tag454.xml><?xml version="1.0" encoding="utf-8"?>
<p:tagLst xmlns:p="http://schemas.openxmlformats.org/presentationml/2006/main">
  <p:tag name="KSO_WM_TEMPLATE_CATEGORY" val="diagram"/>
  <p:tag name="KSO_WM_TEMPLATE_INDEX" val="20188729"/>
  <p:tag name="KSO_WM_UNIT_TYPE" val="n_h_h_i"/>
  <p:tag name="KSO_WM_UNIT_INDEX" val="1_2_2_3"/>
  <p:tag name="KSO_WM_UNIT_ID" val="diagram20188729_2*n_h_h_i*1_2_2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2"/>
</p:tagLst>
</file>

<file path=ppt/tags/tag455.xml><?xml version="1.0" encoding="utf-8"?>
<p:tagLst xmlns:p="http://schemas.openxmlformats.org/presentationml/2006/main">
  <p:tag name="KSO_WM_TEMPLATE_CATEGORY" val="diagram"/>
  <p:tag name="KSO_WM_TEMPLATE_INDEX" val="20188729"/>
  <p:tag name="KSO_WM_UNIT_TYPE" val="n_h_h_x"/>
  <p:tag name="KSO_WM_UNIT_INDEX" val="1_2_2_1"/>
  <p:tag name="KSO_WM_UNIT_ID" val="diagram20188729_2*n_h_h_x*1_2_2_1"/>
  <p:tag name="KSO_WM_UNIT_LAYERLEVEL" val="1_1_1_1"/>
  <p:tag name="KSO_WM_BEAUTIFY_FLAG" val="#wm#"/>
  <p:tag name="KSO_WM_TAG_VERSION" val="1.0"/>
  <p:tag name="KSO_WM_DIAGRAM_GROUP_CODE" val="n1-1"/>
  <p:tag name="KSO_WM_UNIT_VALUE" val="130*139"/>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2"/>
</p:tagLst>
</file>

<file path=ppt/tags/tag456.xml><?xml version="1.0" encoding="utf-8"?>
<p:tagLst xmlns:p="http://schemas.openxmlformats.org/presentationml/2006/main">
  <p:tag name="KSO_WM_TEMPLATE_CATEGORY" val="diagram"/>
  <p:tag name="KSO_WM_TEMPLATE_INDEX" val="20188729"/>
  <p:tag name="KSO_WM_UNIT_TYPE" val="n_h_h_i"/>
  <p:tag name="KSO_WM_UNIT_INDEX" val="1_2_1_2"/>
  <p:tag name="KSO_WM_UNIT_ID" val="diagram20188729_2*n_h_h_i*1_2_1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457.xml><?xml version="1.0" encoding="utf-8"?>
<p:tagLst xmlns:p="http://schemas.openxmlformats.org/presentationml/2006/main">
  <p:tag name="KSO_WM_TEMPLATE_CATEGORY" val="diagram"/>
  <p:tag name="KSO_WM_TEMPLATE_INDEX" val="20188729"/>
  <p:tag name="KSO_WM_UNIT_TYPE" val="n_h_h_a"/>
  <p:tag name="KSO_WM_UNIT_INDEX" val="1_2_1_1"/>
  <p:tag name="KSO_WM_UNIT_ID" val="diagram20188729_2*n_h_h_a*1_2_1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 name="KSO_WM_UNIT_DIAGRAM_SCHEMECOLOR_ID" val="2"/>
</p:tagLst>
</file>

<file path=ppt/tags/tag458.xml><?xml version="1.0" encoding="utf-8"?>
<p:tagLst xmlns:p="http://schemas.openxmlformats.org/presentationml/2006/main">
  <p:tag name="KSO_WM_TEMPLATE_CATEGORY" val="diagram"/>
  <p:tag name="KSO_WM_TEMPLATE_INDEX" val="20188729"/>
  <p:tag name="KSO_WM_UNIT_TYPE" val="n_h_h_i"/>
  <p:tag name="KSO_WM_UNIT_INDEX" val="1_2_2_2"/>
  <p:tag name="KSO_WM_UNIT_ID" val="diagram20188729_2*n_h_h_i*1_2_2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459.xml><?xml version="1.0" encoding="utf-8"?>
<p:tagLst xmlns:p="http://schemas.openxmlformats.org/presentationml/2006/main">
  <p:tag name="KSO_WM_TEMPLATE_CATEGORY" val="diagram"/>
  <p:tag name="KSO_WM_TEMPLATE_INDEX" val="20188729"/>
  <p:tag name="KSO_WM_UNIT_TYPE" val="n_h_h_a"/>
  <p:tag name="KSO_WM_UNIT_INDEX" val="1_2_2_1"/>
  <p:tag name="KSO_WM_UNIT_ID" val="diagram20188729_2*n_h_h_a*1_2_2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 name="KSO_WM_UNIT_USESOURCEFORMAT_APPLY" val="1"/>
  <p:tag name="KSO_WM_UNIT_DIAGRAM_SCHEMECOLOR_ID" val="2"/>
</p:tagLst>
</file>

<file path=ppt/tags/tag46.xml><?xml version="1.0" encoding="utf-8"?>
<p:tagLst xmlns:p="http://schemas.openxmlformats.org/presentationml/2006/main">
  <p:tag name="KSO_WM_TEMPLATE_CATEGORY" val="diagram"/>
  <p:tag name="KSO_WM_TEMPLATE_INDEX" val="20187651"/>
  <p:tag name="KSO_WM_UNIT_TYPE" val="l_h_i"/>
  <p:tag name="KSO_WM_UNIT_INDEX" val="1_2_4"/>
  <p:tag name="KSO_WM_UNIT_ID" val="diagram20187651_5*l_h_i*1_2_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460.xml><?xml version="1.0" encoding="utf-8"?>
<p:tagLst xmlns:p="http://schemas.openxmlformats.org/presentationml/2006/main">
  <p:tag name="KSO_WM_TEMPLATE_CATEGORY" val="diagram"/>
  <p:tag name="KSO_WM_TEMPLATE_INDEX" val="20188729"/>
  <p:tag name="KSO_WM_UNIT_TYPE" val="n_h_h_i"/>
  <p:tag name="KSO_WM_UNIT_INDEX" val="1_2_3_2"/>
  <p:tag name="KSO_WM_UNIT_ID" val="diagram20188729_2*n_h_h_i*1_2_3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461.xml><?xml version="1.0" encoding="utf-8"?>
<p:tagLst xmlns:p="http://schemas.openxmlformats.org/presentationml/2006/main">
  <p:tag name="KSO_WM_TEMPLATE_CATEGORY" val="diagram"/>
  <p:tag name="KSO_WM_TEMPLATE_INDEX" val="20188729"/>
  <p:tag name="KSO_WM_UNIT_TYPE" val="n_h_h_a"/>
  <p:tag name="KSO_WM_UNIT_INDEX" val="1_2_3_1"/>
  <p:tag name="KSO_WM_UNIT_ID" val="diagram20188729_2*n_h_h_a*1_2_3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 name="KSO_WM_UNIT_USESOURCEFORMAT_APPLY" val="1"/>
  <p:tag name="KSO_WM_UNIT_DIAGRAM_SCHEMECOLOR_ID" val="2"/>
</p:tagLst>
</file>

<file path=ppt/tags/tag462.xml><?xml version="1.0" encoding="utf-8"?>
<p:tagLst xmlns:p="http://schemas.openxmlformats.org/presentationml/2006/main">
  <p:tag name="KSO_WM_TEMPLATE_CATEGORY" val="diagram"/>
  <p:tag name="KSO_WM_TEMPLATE_INDEX" val="20188729"/>
  <p:tag name="KSO_WM_UNIT_TYPE" val="n_h_a"/>
  <p:tag name="KSO_WM_UNIT_INDEX" val="1_1_1"/>
  <p:tag name="KSO_WM_UNIT_ID" val="diagram20188729_2*n_h_a*1_1_1"/>
  <p:tag name="KSO_WM_UNIT_LAYERLEVEL" val="1_1_1"/>
  <p:tag name="KSO_WM_UNIT_VALUE" val="6"/>
  <p:tag name="KSO_WM_UNIT_HIGHLIGHT" val="0"/>
  <p:tag name="KSO_WM_UNIT_COMPATIBLE" val="0"/>
  <p:tag name="KSO_WM_BEAUTIFY_FLAG" val="#wm#"/>
  <p:tag name="KSO_WM_TAG_VERSION" val="1.0"/>
  <p:tag name="KSO_WM_DIAGRAM_GROUP_CODE" val="n1-1"/>
  <p:tag name="KSO_WM_UNIT_PRESET_TEXT" val="添加标题"/>
  <p:tag name="KSO_WM_UNIT_ISCONTENTSTITLE" val="0"/>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 name="KSO_WM_UNIT_DIAGRAM_SCHEMECOLOR_ID" val="2"/>
</p:tagLst>
</file>

<file path=ppt/tags/tag463.xml><?xml version="1.0" encoding="utf-8"?>
<p:tagLst xmlns:p="http://schemas.openxmlformats.org/presentationml/2006/main">
  <p:tag name="KSO_WM_TEMPLATE_CATEGORY" val="diagram"/>
  <p:tag name="KSO_WM_TEMPLATE_INDEX" val="20188729"/>
  <p:tag name="KSO_WM_UNIT_TYPE" val="n_h_h_i"/>
  <p:tag name="KSO_WM_UNIT_INDEX" val="1_2_2_2"/>
  <p:tag name="KSO_WM_UNIT_ID" val="diagram20188729_2*n_h_h_i*1_2_2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2"/>
</p:tagLst>
</file>

<file path=ppt/tags/tag464.xml><?xml version="1.0" encoding="utf-8"?>
<p:tagLst xmlns:p="http://schemas.openxmlformats.org/presentationml/2006/main">
  <p:tag name="KSO_WM_TEMPLATE_INDEX" val="20188729"/>
  <p:tag name="KSO_WM_TAG_VERSION" val="1.0"/>
  <p:tag name="KSO_WM_SLIDE_INDEX" val="2"/>
  <p:tag name="KSO_WM_SLIDE_ITEM_CNT" val="3"/>
  <p:tag name="KSO_WM_SLIDE_LAYOUT" val="n"/>
  <p:tag name="KSO_WM_SLIDE_LAYOUT_CNT" val="1"/>
  <p:tag name="KSO_WM_SLIDE_TYPE" val="text"/>
  <p:tag name="KSO_WM_SLIDE_SUBTYPE" val="diag"/>
  <p:tag name="KSO_WM_BEAUTIFY_FLAG" val="#wm#"/>
  <p:tag name="KSO_WM_SLIDE_POSITION" val="86.1994*58.3"/>
  <p:tag name="KSO_WM_SLIDE_SIZE" val="787.601*421.45"/>
  <p:tag name="KSO_WM_DIAGRAM_GROUP_CODE" val="n1-1"/>
  <p:tag name="KSO_WM_TEMPLATE_CATEGORY" val="diagram"/>
  <p:tag name="KSO_WM_SLIDE_ID" val="diagram20188729_2"/>
  <p:tag name="KSO_WM_TEMPLATE_SUBCATEGORY" val="0"/>
  <p:tag name="KSO_WM_SLIDE_DIAGTYPE" val="n"/>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FILL_FORE_SCHEMECOLOR_INDEX" val="14"/>
  <p:tag name="KSO_WM_UNIT_FILL_TYPE" val="1"/>
  <p:tag name="KSO_WM_UNIT_USESOURCEFORMAT_APPLY"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USESOURCEFORMAT_APPLY" val="1"/>
</p:tagLst>
</file>

<file path=ppt/tags/tag47.xml><?xml version="1.0" encoding="utf-8"?>
<p:tagLst xmlns:p="http://schemas.openxmlformats.org/presentationml/2006/main">
  <p:tag name="KSO_WM_TEMPLATE_CATEGORY" val="diagram"/>
  <p:tag name="KSO_WM_TEMPLATE_INDEX" val="20187651"/>
  <p:tag name="KSO_WM_UNIT_TYPE" val="l_h_i"/>
  <p:tag name="KSO_WM_UNIT_INDEX" val="1_2_3"/>
  <p:tag name="KSO_WM_UNIT_ID" val="diagram20187651_5*l_h_i*1_2_3"/>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FILL_FORE_SCHEMECOLOR_INDEX" val="14"/>
  <p:tag name="KSO_WM_UNIT_FILL_TYPE" val="1"/>
  <p:tag name="KSO_WM_UNIT_USESOURCEFORMAT_APPLY"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LINE_FORE_SCHEMECOLOR_INDEX" val="6"/>
  <p:tag name="KSO_WM_UNIT_LINE_FILL_TYPE" val="2"/>
  <p:tag name="KSO_WM_UNIT_USESOURCEFORMAT_APPLY" val="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FILL_FORE_SCHEMECOLOR_INDEX" val="14"/>
  <p:tag name="KSO_WM_UNIT_FILL_TYPE" val="1"/>
  <p:tag name="KSO_WM_UNIT_USESOURCEFORMAT_APPLY" val="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USESOURCEFORMAT_APPLY" val="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a*1"/>
  <p:tag name="KSO_WM_TEMPLATE_CATEGORY" val="diagram"/>
  <p:tag name="KSO_WM_TEMPLATE_INDEX" val="20201448"/>
  <p:tag name="KSO_WM_UNIT_LAYERLEVEL" val="1"/>
  <p:tag name="KSO_WM_TAG_VERSION" val="1.0"/>
  <p:tag name="KSO_WM_BEAUTIFY_FLAG" val="#wm#"/>
  <p:tag name="KSO_WM_UNIT_ISCONTENTSTITLE" val="0"/>
  <p:tag name="KSO_WM_UNIT_PRESET_TEXT" val="单击此处添加标题"/>
  <p:tag name="KSO_WM_UNIT_NOCLEAR" val="0"/>
  <p:tag name="KSO_WM_UNIT_VALUE" val="36"/>
  <p:tag name="KSO_WM_DIAGRAM_GROUP_CODE" val="m1-1"/>
  <p:tag name="KSO_WM_UNIT_TYPE" val="a"/>
  <p:tag name="KSO_WM_UNIT_INDEX" val="1"/>
  <p:tag name="KSO_WM_UNIT_USESOURCEFORMAT_APPLY" val="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FILL_FORE_SCHEMECOLOR_INDEX" val="14"/>
  <p:tag name="KSO_WM_UNIT_FILL_TYPE" val="1"/>
  <p:tag name="KSO_WM_UNIT_USESOURCEFORMAT_APPLY" val="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USESOURCEFORMAT_APPLY" val="1"/>
</p:tagLst>
</file>

<file path=ppt/tags/tag48.xml><?xml version="1.0" encoding="utf-8"?>
<p:tagLst xmlns:p="http://schemas.openxmlformats.org/presentationml/2006/main">
  <p:tag name="KSO_WM_TEMPLATE_CATEGORY" val="diagram"/>
  <p:tag name="KSO_WM_TEMPLATE_INDEX" val="20187651"/>
  <p:tag name="KSO_WM_UNIT_TYPE" val="l_h_i"/>
  <p:tag name="KSO_WM_UNIT_INDEX" val="1_2_2"/>
  <p:tag name="KSO_WM_UNIT_ID" val="diagram20187651_5*l_h_i*1_2_2"/>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480.xml><?xml version="1.0" encoding="utf-8"?>
<p:tagLst xmlns:p="http://schemas.openxmlformats.org/presentationml/2006/main">
  <p:tag name="KSO_WM_BEAUTIFY_FLAG" val="#wm#"/>
  <p:tag name="KSO_WM_TEMPLATE_CATEGORY" val="diagram"/>
  <p:tag name="KSO_WM_TEMPLATE_INDEX" val="20201448"/>
  <p:tag name="KSO_WM_SLIDE_ID" val="diagram20201448_1"/>
  <p:tag name="KSO_WM_TEMPLATE_SUBCATEGORY" val="0"/>
  <p:tag name="KSO_WM_SLIDE_TYPE" val="text"/>
  <p:tag name="KSO_WM_SLIDE_SUBTYPE" val="diag"/>
  <p:tag name="KSO_WM_SLIDE_ITEM_CNT" val="3"/>
  <p:tag name="KSO_WM_SLIDE_INDEX" val="1"/>
  <p:tag name="KSO_WM_SLIDE_SIZE" val="823.761*386.848"/>
  <p:tag name="KSO_WM_SLIDE_POSITION" val="72.0665*100.242"/>
  <p:tag name="KSO_WM_TAG_VERSION" val="1.0"/>
  <p:tag name="KSO_WM_DIAGRAM_GROUP_CODE" val="m1-1"/>
  <p:tag name="KSO_WM_SLIDE_DIAGTYPE" val="m"/>
  <p:tag name="KSO_WM_SLIDE_LAYOUT" val="a_f_m"/>
  <p:tag name="KSO_WM_SLIDE_LAYOUT_CNT" val="1_1_1"/>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FILL_FORE_SCHEMECOLOR_INDEX" val="14"/>
  <p:tag name="KSO_WM_UNIT_FILL_TYPE" val="1"/>
  <p:tag name="KSO_WM_UNIT_USESOURCEFORMAT_APPLY"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USESOURCEFORMAT_APPLY" val="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FILL_FORE_SCHEMECOLOR_INDEX" val="14"/>
  <p:tag name="KSO_WM_UNIT_FILL_TYPE" val="1"/>
  <p:tag name="KSO_WM_UNIT_USESOURCEFORMAT_APPLY" val="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LINE_FORE_SCHEMECOLOR_INDEX" val="6"/>
  <p:tag name="KSO_WM_UNIT_LINE_FILL_TYPE" val="2"/>
  <p:tag name="KSO_WM_UNIT_USESOURCEFORMAT_APPLY" val="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FILL_FORE_SCHEMECOLOR_INDEX" val="14"/>
  <p:tag name="KSO_WM_UNIT_FILL_TYPE" val="1"/>
  <p:tag name="KSO_WM_UNIT_USESOURCEFORMAT_APPLY" val="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USESOURCEFORMAT_APPLY" val="1"/>
</p:tagLst>
</file>

<file path=ppt/tags/tag49.xml><?xml version="1.0" encoding="utf-8"?>
<p:tagLst xmlns:p="http://schemas.openxmlformats.org/presentationml/2006/main">
  <p:tag name="KSO_WM_TEMPLATE_CATEGORY" val="diagram"/>
  <p:tag name="KSO_WM_TEMPLATE_INDEX" val="20187651"/>
  <p:tag name="KSO_WM_UNIT_TYPE" val="l_h_i"/>
  <p:tag name="KSO_WM_UNIT_INDEX" val="1_2_13"/>
  <p:tag name="KSO_WM_UNIT_ID" val="diagram20187651_5*l_h_i*1_2_13"/>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a*1"/>
  <p:tag name="KSO_WM_TEMPLATE_CATEGORY" val="diagram"/>
  <p:tag name="KSO_WM_TEMPLATE_INDEX" val="20201448"/>
  <p:tag name="KSO_WM_UNIT_LAYERLEVEL" val="1"/>
  <p:tag name="KSO_WM_TAG_VERSION" val="1.0"/>
  <p:tag name="KSO_WM_BEAUTIFY_FLAG" val="#wm#"/>
  <p:tag name="KSO_WM_UNIT_ISCONTENTSTITLE" val="0"/>
  <p:tag name="KSO_WM_UNIT_PRESET_TEXT" val="单击此处添加标题"/>
  <p:tag name="KSO_WM_UNIT_NOCLEAR" val="0"/>
  <p:tag name="KSO_WM_UNIT_VALUE" val="36"/>
  <p:tag name="KSO_WM_DIAGRAM_GROUP_CODE" val="m1-1"/>
  <p:tag name="KSO_WM_UNIT_TYPE" val="a"/>
  <p:tag name="KSO_WM_UNIT_INDEX" val="1"/>
  <p:tag name="KSO_WM_UNIT_USESOURCEFORMAT_APPLY" val="1"/>
</p:tagLst>
</file>

<file path=ppt/tags/tag494.xml><?xml version="1.0" encoding="utf-8"?>
<p:tagLst xmlns:p="http://schemas.openxmlformats.org/presentationml/2006/main">
  <p:tag name="KSO_WM_BEAUTIFY_FLAG" val="#wm#"/>
  <p:tag name="KSO_WM_TEMPLATE_CATEGORY" val="diagram"/>
  <p:tag name="KSO_WM_TEMPLATE_INDEX" val="20201448"/>
  <p:tag name="KSO_WM_SLIDE_ID" val="diagram20201448_1"/>
  <p:tag name="KSO_WM_TEMPLATE_SUBCATEGORY" val="0"/>
  <p:tag name="KSO_WM_SLIDE_TYPE" val="text"/>
  <p:tag name="KSO_WM_SLIDE_SUBTYPE" val="diag"/>
  <p:tag name="KSO_WM_SLIDE_ITEM_CNT" val="3"/>
  <p:tag name="KSO_WM_SLIDE_INDEX" val="1"/>
  <p:tag name="KSO_WM_SLIDE_SIZE" val="823.761*386.848"/>
  <p:tag name="KSO_WM_SLIDE_POSITION" val="72.0665*100.242"/>
  <p:tag name="KSO_WM_TAG_VERSION" val="1.0"/>
  <p:tag name="KSO_WM_DIAGRAM_GROUP_CODE" val="m1-1"/>
  <p:tag name="KSO_WM_SLIDE_DIAGTYPE" val="m"/>
  <p:tag name="KSO_WM_SLIDE_LAYOUT" val="a_f_m"/>
  <p:tag name="KSO_WM_SLIDE_LAYOUT_CNT" val="1_1_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FILL_FORE_SCHEMECOLOR_INDEX" val="14"/>
  <p:tag name="KSO_WM_UNIT_FILL_TYPE" val="1"/>
  <p:tag name="KSO_WM_UNIT_USESOURCEFORMAT_APPLY" val="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USESOURCEFORMAT_APPLY" val="1"/>
</p:tagLst>
</file>

<file path=ppt/tags/tag5.xml><?xml version="1.0" encoding="utf-8"?>
<p:tagLst xmlns:p="http://schemas.openxmlformats.org/presentationml/2006/main">
  <p:tag name="PA" val="v5.2.3"/>
  <p:tag name="KSO_WM_UNIT_VALUE" val="1253*1253"/>
  <p:tag name="KSO_WM_UNIT_HIGHLIGHT" val="0"/>
  <p:tag name="KSO_WM_UNIT_COMPATIBLE" val="0"/>
  <p:tag name="KSO_WM_UNIT_DIAGRAM_ISNUMVISUAL" val="0"/>
  <p:tag name="KSO_WM_UNIT_DIAGRAM_ISREFERUNIT" val="0"/>
  <p:tag name="KSO_WM_UNIT_TYPE" val="d"/>
  <p:tag name="KSO_WM_UNIT_INDEX" val="1"/>
  <p:tag name="KSO_WM_UNIT_ID" val="diagram20195045_1*d*1"/>
  <p:tag name="KSO_WM_TEMPLATE_CATEGORY" val="diagram"/>
  <p:tag name="KSO_WM_TEMPLATE_INDEX" val="20195045"/>
  <p:tag name="KSO_WM_UNIT_SUPPORT_UNIT_TYPE" val="[&quot;l&quot;,&quot;m&quot;,&quot;n&quot;,&quot;o&quot;,&quot;p&quot;,&quot;q&quot;,&quot;r&quot;,&quot;δ&quot;]"/>
  <p:tag name="KSO_WM_UNIT_LAYERLEVEL" val="1"/>
  <p:tag name="KSO_WM_TAG_VERSION" val="1.0"/>
  <p:tag name="KSO_WM_BEAUTIFY_FLAG" val="#wm#"/>
</p:tagLst>
</file>

<file path=ppt/tags/tag50.xml><?xml version="1.0" encoding="utf-8"?>
<p:tagLst xmlns:p="http://schemas.openxmlformats.org/presentationml/2006/main">
  <p:tag name="KSO_WM_TEMPLATE_CATEGORY" val="diagram"/>
  <p:tag name="KSO_WM_TEMPLATE_INDEX" val="20187651"/>
  <p:tag name="KSO_WM_UNIT_TYPE" val="l_h_i"/>
  <p:tag name="KSO_WM_UNIT_INDEX" val="1_4_14"/>
  <p:tag name="KSO_WM_UNIT_ID" val="diagram20187651_5*l_h_i*1_4_1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FILL_FORE_SCHEMECOLOR_INDEX" val="14"/>
  <p:tag name="KSO_WM_UNIT_FILL_TYPE" val="1"/>
  <p:tag name="KSO_WM_UNIT_USESOURCEFORMAT_APPLY" val="1"/>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LINE_FORE_SCHEMECOLOR_INDEX" val="6"/>
  <p:tag name="KSO_WM_UNIT_LINE_FILL_TYPE" val="2"/>
  <p:tag name="KSO_WM_UNIT_USESOURCEFORMAT_APPLY"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FILL_FORE_SCHEMECOLOR_INDEX" val="14"/>
  <p:tag name="KSO_WM_UNIT_FILL_TYPE" val="1"/>
  <p:tag name="KSO_WM_UNIT_USESOURCEFORMAT_APPLY"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USESOURCEFORMAT_APPLY"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a*1"/>
  <p:tag name="KSO_WM_TEMPLATE_CATEGORY" val="diagram"/>
  <p:tag name="KSO_WM_TEMPLATE_INDEX" val="20201448"/>
  <p:tag name="KSO_WM_UNIT_LAYERLEVEL" val="1"/>
  <p:tag name="KSO_WM_TAG_VERSION" val="1.0"/>
  <p:tag name="KSO_WM_BEAUTIFY_FLAG" val="#wm#"/>
  <p:tag name="KSO_WM_UNIT_ISCONTENTSTITLE" val="0"/>
  <p:tag name="KSO_WM_UNIT_PRESET_TEXT" val="单击此处添加标题"/>
  <p:tag name="KSO_WM_UNIT_NOCLEAR" val="0"/>
  <p:tag name="KSO_WM_UNIT_VALUE" val="36"/>
  <p:tag name="KSO_WM_DIAGRAM_GROUP_CODE" val="m1-1"/>
  <p:tag name="KSO_WM_UNIT_TYPE" val="a"/>
  <p:tag name="KSO_WM_UNIT_INDEX" val="1"/>
  <p:tag name="KSO_WM_UNIT_USESOURCEFORMAT_APPLY" val="1"/>
</p:tagLst>
</file>

<file path=ppt/tags/tag508.xml><?xml version="1.0" encoding="utf-8"?>
<p:tagLst xmlns:p="http://schemas.openxmlformats.org/presentationml/2006/main">
  <p:tag name="KSO_WM_BEAUTIFY_FLAG" val="#wm#"/>
  <p:tag name="KSO_WM_TEMPLATE_CATEGORY" val="diagram"/>
  <p:tag name="KSO_WM_TEMPLATE_INDEX" val="20201448"/>
  <p:tag name="KSO_WM_SLIDE_ID" val="diagram20201448_1"/>
  <p:tag name="KSO_WM_TEMPLATE_SUBCATEGORY" val="0"/>
  <p:tag name="KSO_WM_SLIDE_TYPE" val="text"/>
  <p:tag name="KSO_WM_SLIDE_SUBTYPE" val="diag"/>
  <p:tag name="KSO_WM_SLIDE_ITEM_CNT" val="3"/>
  <p:tag name="KSO_WM_SLIDE_INDEX" val="1"/>
  <p:tag name="KSO_WM_SLIDE_SIZE" val="823.761*386.848"/>
  <p:tag name="KSO_WM_SLIDE_POSITION" val="72.0665*100.242"/>
  <p:tag name="KSO_WM_TAG_VERSION" val="1.0"/>
  <p:tag name="KSO_WM_DIAGRAM_GROUP_CODE" val="m1-1"/>
  <p:tag name="KSO_WM_SLIDE_DIAGTYPE" val="m"/>
  <p:tag name="KSO_WM_SLIDE_LAYOUT" val="a_f_m"/>
  <p:tag name="KSO_WM_SLIDE_LAYOUT_CNT" val="1_1_1"/>
</p:tagLst>
</file>

<file path=ppt/tags/tag509.xml><?xml version="1.0" encoding="utf-8"?>
<p:tagLst xmlns:p="http://schemas.openxmlformats.org/presentationml/2006/main">
  <p:tag name="KSO_WM_UNIT_VALUE" val="1904*1055"/>
  <p:tag name="KSO_WM_UNIT_HIGHLIGHT" val="0"/>
  <p:tag name="KSO_WM_UNIT_COMPATIBLE" val="0"/>
  <p:tag name="KSO_WM_UNIT_DIAGRAM_ISNUMVISUAL" val="0"/>
  <p:tag name="KSO_WM_UNIT_DIAGRAM_ISREFERUNIT" val="0"/>
  <p:tag name="KSO_WM_DIAGRAM_GROUP_CODE" val="m1-1"/>
  <p:tag name="KSO_WM_UNIT_TYPE" val="m_d"/>
  <p:tag name="KSO_WM_UNIT_INDEX" val="1_1"/>
  <p:tag name="KSO_WM_UNIT_ID" val="diagram20187991_1*m_d*1_1"/>
  <p:tag name="KSO_WM_TEMPLATE_CATEGORY" val="diagram"/>
  <p:tag name="KSO_WM_TEMPLATE_INDEX" val="20187991"/>
  <p:tag name="KSO_WM_UNIT_LAYERLEVEL" val="1_1"/>
  <p:tag name="KSO_WM_TAG_VERSION" val="1.0"/>
  <p:tag name="KSO_WM_BEAUTIFY_FLAG" val="#wm#"/>
  <p:tag name="KSO_WM_UNIT_USESOURCEFORMAT_APPLY" val="1"/>
</p:tagLst>
</file>

<file path=ppt/tags/tag51.xml><?xml version="1.0" encoding="utf-8"?>
<p:tagLst xmlns:p="http://schemas.openxmlformats.org/presentationml/2006/main">
  <p:tag name="KSO_WM_TEMPLATE_CATEGORY" val="diagram"/>
  <p:tag name="KSO_WM_TEMPLATE_INDEX" val="20187651"/>
  <p:tag name="KSO_WM_UNIT_TYPE" val="l_h_i"/>
  <p:tag name="KSO_WM_UNIT_INDEX" val="1_4_9"/>
  <p:tag name="KSO_WM_UNIT_ID" val="diagram20187651_5*l_h_i*1_4_9"/>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510.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1_1"/>
  <p:tag name="KSO_WM_UNIT_ID" val="diagram20187991_1*m_h_a*1_1_1"/>
  <p:tag name="KSO_WM_TEMPLATE_CATEGORY" val="diagram"/>
  <p:tag name="KSO_WM_TEMPLATE_INDEX" val="20187991"/>
  <p:tag name="KSO_WM_UNIT_LAYERLEVEL" val="1_1_1"/>
  <p:tag name="KSO_WM_TAG_VERSION" val="1.0"/>
  <p:tag name="KSO_WM_BEAUTIFY_FLAG" val="#wm#"/>
  <p:tag name="KSO_WM_UNIT_PRESET_TEXT" val="添加标题"/>
  <p:tag name="KSO_WM_UNIT_VALUE" val="15"/>
  <p:tag name="KSO_WM_UNIT_DIAGRAM_ISNUMVISUAL" val="0"/>
  <p:tag name="KSO_WM_UNIT_DIAGRAM_ISREFERUNIT" val="0"/>
  <p:tag name="KSO_WM_UNIT_NOCLEAR" val="0"/>
  <p:tag name="KSO_WM_UNIT_TEXT_FILL_FORE_SCHEMECOLOR_INDEX" val="5"/>
  <p:tag name="KSO_WM_UNIT_TEXT_FILL_TYPE" val="1"/>
  <p:tag name="KSO_WM_UNIT_USESOURCEFORMAT_APPLY" val="1"/>
</p:tagLst>
</file>

<file path=ppt/tags/tag511.xml><?xml version="1.0" encoding="utf-8"?>
<p:tagLst xmlns:p="http://schemas.openxmlformats.org/presentationml/2006/main">
  <p:tag name="KSO_WM_UNIT_ADJUSTLAYOUT_ID" val="10"/>
  <p:tag name="KSO_WM_UNIT_ISCONTENTSTITLE" val="0"/>
  <p:tag name="KSO_WM_UNIT_PRESET_TEXT" val="大事件概括标题"/>
  <p:tag name="KSO_WM_UNIT_NOCLEAR" val="0"/>
  <p:tag name="KSO_WM_UNIT_VALUE" val="13"/>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91587_1*a*1"/>
  <p:tag name="KSO_WM_TEMPLATE_CATEGORY" val="diagram"/>
  <p:tag name="KSO_WM_TEMPLATE_INDEX" val="20191587"/>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512.xml><?xml version="1.0" encoding="utf-8"?>
<p:tagLst xmlns:p="http://schemas.openxmlformats.org/presentationml/2006/main">
  <p:tag name="KSO_WM_BEAUTIFY_FLAG" val="#wm#"/>
  <p:tag name="KSO_WM_TEMPLATE_CATEGORY" val="diagram"/>
  <p:tag name="KSO_WM_TEMPLATE_INDEX" val="20187991"/>
  <p:tag name="KSO_WM_SLIDE_ID" val="diagram20187991_1"/>
  <p:tag name="KSO_WM_SLIDE_TYPE" val="text"/>
  <p:tag name="KSO_WM_SLIDE_SUBTYPE" val="diag"/>
  <p:tag name="KSO_WM_SLIDE_ITEM_CNT" val="2"/>
  <p:tag name="KSO_WM_SLIDE_INDEX" val="1"/>
  <p:tag name="KSO_WM_SLIDE_SIZE" val="841.15*540"/>
  <p:tag name="KSO_WM_SLIDE_POSITION" val="119.45*0"/>
  <p:tag name="KSO_WM_DIAGRAM_GROUP_CODE" val="m1-1"/>
  <p:tag name="KSO_WM_SLIDE_DIAGTYPE" val="m"/>
  <p:tag name="KSO_WM_TAG_VERSION" val="1.0"/>
  <p:tag name="KSO_WM_SLIDE_LAYOUT" val="m"/>
  <p:tag name="KSO_WM_SLIDE_LAYOUT_CNT" val="1"/>
  <p:tag name="KSO_WM_TEMPLATE_SUBCATEGORY" val="0"/>
</p:tagLst>
</file>

<file path=ppt/tags/tag513.xml><?xml version="1.0" encoding="utf-8"?>
<p:tagLst xmlns:p="http://schemas.openxmlformats.org/presentationml/2006/main">
  <p:tag name="KSO_WM_UNIT_VALUE" val="1904*1055"/>
  <p:tag name="KSO_WM_UNIT_HIGHLIGHT" val="0"/>
  <p:tag name="KSO_WM_UNIT_COMPATIBLE" val="0"/>
  <p:tag name="KSO_WM_UNIT_DIAGRAM_ISNUMVISUAL" val="0"/>
  <p:tag name="KSO_WM_UNIT_DIAGRAM_ISREFERUNIT" val="0"/>
  <p:tag name="KSO_WM_DIAGRAM_GROUP_CODE" val="m1-1"/>
  <p:tag name="KSO_WM_UNIT_TYPE" val="m_d"/>
  <p:tag name="KSO_WM_UNIT_INDEX" val="1_1"/>
  <p:tag name="KSO_WM_UNIT_ID" val="diagram20187991_1*m_d*1_1"/>
  <p:tag name="KSO_WM_TEMPLATE_CATEGORY" val="diagram"/>
  <p:tag name="KSO_WM_TEMPLATE_INDEX" val="20187991"/>
  <p:tag name="KSO_WM_UNIT_LAYERLEVEL" val="1_1"/>
  <p:tag name="KSO_WM_TAG_VERSION" val="1.0"/>
  <p:tag name="KSO_WM_BEAUTIFY_FLAG" val="#wm#"/>
  <p:tag name="KSO_WM_UNIT_USESOURCEFORMAT_APPLY" val="1"/>
</p:tagLst>
</file>

<file path=ppt/tags/tag514.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1_1"/>
  <p:tag name="KSO_WM_UNIT_ID" val="diagram20187991_1*m_h_a*1_1_1"/>
  <p:tag name="KSO_WM_TEMPLATE_CATEGORY" val="diagram"/>
  <p:tag name="KSO_WM_TEMPLATE_INDEX" val="20187991"/>
  <p:tag name="KSO_WM_UNIT_LAYERLEVEL" val="1_1_1"/>
  <p:tag name="KSO_WM_TAG_VERSION" val="1.0"/>
  <p:tag name="KSO_WM_BEAUTIFY_FLAG" val="#wm#"/>
  <p:tag name="KSO_WM_UNIT_PRESET_TEXT" val="添加标题"/>
  <p:tag name="KSO_WM_UNIT_VALUE" val="15"/>
  <p:tag name="KSO_WM_UNIT_DIAGRAM_ISNUMVISUAL" val="0"/>
  <p:tag name="KSO_WM_UNIT_DIAGRAM_ISREFERUNIT" val="0"/>
  <p:tag name="KSO_WM_UNIT_NOCLEAR" val="0"/>
  <p:tag name="KSO_WM_UNIT_TEXT_FILL_FORE_SCHEMECOLOR_INDEX" val="5"/>
  <p:tag name="KSO_WM_UNIT_TEXT_FILL_TYPE" val="1"/>
  <p:tag name="KSO_WM_UNIT_USESOURCEFORMAT_APPLY" val="1"/>
</p:tagLst>
</file>

<file path=ppt/tags/tag515.xml><?xml version="1.0" encoding="utf-8"?>
<p:tagLst xmlns:p="http://schemas.openxmlformats.org/presentationml/2006/main">
  <p:tag name="KSO_WM_UNIT_ADJUSTLAYOUT_ID" val="10"/>
  <p:tag name="KSO_WM_UNIT_ISCONTENTSTITLE" val="0"/>
  <p:tag name="KSO_WM_UNIT_PRESET_TEXT" val="大事件概括标题"/>
  <p:tag name="KSO_WM_UNIT_NOCLEAR" val="0"/>
  <p:tag name="KSO_WM_UNIT_VALUE" val="13"/>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91587_1*a*1"/>
  <p:tag name="KSO_WM_TEMPLATE_CATEGORY" val="diagram"/>
  <p:tag name="KSO_WM_TEMPLATE_INDEX" val="20191587"/>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516.xml><?xml version="1.0" encoding="utf-8"?>
<p:tagLst xmlns:p="http://schemas.openxmlformats.org/presentationml/2006/main">
  <p:tag name="KSO_WM_BEAUTIFY_FLAG" val="#wm#"/>
  <p:tag name="KSO_WM_TEMPLATE_CATEGORY" val="diagram"/>
  <p:tag name="KSO_WM_TEMPLATE_INDEX" val="20187991"/>
  <p:tag name="KSO_WM_SLIDE_ID" val="diagram20187991_1"/>
  <p:tag name="KSO_WM_SLIDE_TYPE" val="text"/>
  <p:tag name="KSO_WM_SLIDE_SUBTYPE" val="diag"/>
  <p:tag name="KSO_WM_SLIDE_ITEM_CNT" val="2"/>
  <p:tag name="KSO_WM_SLIDE_INDEX" val="1"/>
  <p:tag name="KSO_WM_SLIDE_SIZE" val="841.15*540"/>
  <p:tag name="KSO_WM_SLIDE_POSITION" val="119.45*0"/>
  <p:tag name="KSO_WM_DIAGRAM_GROUP_CODE" val="m1-1"/>
  <p:tag name="KSO_WM_SLIDE_DIAGTYPE" val="m"/>
  <p:tag name="KSO_WM_TAG_VERSION" val="1.0"/>
  <p:tag name="KSO_WM_SLIDE_LAYOUT" val="m"/>
  <p:tag name="KSO_WM_SLIDE_LAYOUT_CNT" val="1"/>
  <p:tag name="KSO_WM_TEMPLATE_SUBCATEGORY" val="0"/>
</p:tagLst>
</file>

<file path=ppt/tags/tag517.xml><?xml version="1.0" encoding="utf-8"?>
<p:tagLst xmlns:p="http://schemas.openxmlformats.org/presentationml/2006/main">
  <p:tag name="KSO_WM_UNIT_VALUE" val="1904*1055"/>
  <p:tag name="KSO_WM_UNIT_HIGHLIGHT" val="0"/>
  <p:tag name="KSO_WM_UNIT_COMPATIBLE" val="0"/>
  <p:tag name="KSO_WM_UNIT_DIAGRAM_ISNUMVISUAL" val="0"/>
  <p:tag name="KSO_WM_UNIT_DIAGRAM_ISREFERUNIT" val="0"/>
  <p:tag name="KSO_WM_DIAGRAM_GROUP_CODE" val="m1-1"/>
  <p:tag name="KSO_WM_UNIT_TYPE" val="m_d"/>
  <p:tag name="KSO_WM_UNIT_INDEX" val="1_1"/>
  <p:tag name="KSO_WM_UNIT_ID" val="diagram20187991_1*m_d*1_1"/>
  <p:tag name="KSO_WM_TEMPLATE_CATEGORY" val="diagram"/>
  <p:tag name="KSO_WM_TEMPLATE_INDEX" val="20187991"/>
  <p:tag name="KSO_WM_UNIT_LAYERLEVEL" val="1_1"/>
  <p:tag name="KSO_WM_TAG_VERSION" val="1.0"/>
  <p:tag name="KSO_WM_BEAUTIFY_FLAG" val="#wm#"/>
  <p:tag name="KSO_WM_UNIT_USESOURCEFORMAT_APPLY" val="1"/>
</p:tagLst>
</file>

<file path=ppt/tags/tag518.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1_1"/>
  <p:tag name="KSO_WM_UNIT_ID" val="diagram20187991_1*m_h_a*1_1_1"/>
  <p:tag name="KSO_WM_TEMPLATE_CATEGORY" val="diagram"/>
  <p:tag name="KSO_WM_TEMPLATE_INDEX" val="20187991"/>
  <p:tag name="KSO_WM_UNIT_LAYERLEVEL" val="1_1_1"/>
  <p:tag name="KSO_WM_TAG_VERSION" val="1.0"/>
  <p:tag name="KSO_WM_BEAUTIFY_FLAG" val="#wm#"/>
  <p:tag name="KSO_WM_UNIT_PRESET_TEXT" val="添加标题"/>
  <p:tag name="KSO_WM_UNIT_VALUE" val="15"/>
  <p:tag name="KSO_WM_UNIT_DIAGRAM_ISNUMVISUAL" val="0"/>
  <p:tag name="KSO_WM_UNIT_DIAGRAM_ISREFERUNIT" val="0"/>
  <p:tag name="KSO_WM_UNIT_NOCLEAR" val="0"/>
  <p:tag name="KSO_WM_UNIT_TEXT_FILL_FORE_SCHEMECOLOR_INDEX" val="5"/>
  <p:tag name="KSO_WM_UNIT_TEXT_FILL_TYPE" val="1"/>
  <p:tag name="KSO_WM_UNIT_USESOURCEFORMAT_APPLY" val="1"/>
</p:tagLst>
</file>

<file path=ppt/tags/tag519.xml><?xml version="1.0" encoding="utf-8"?>
<p:tagLst xmlns:p="http://schemas.openxmlformats.org/presentationml/2006/main">
  <p:tag name="KSO_WM_UNIT_ADJUSTLAYOUT_ID" val="10"/>
  <p:tag name="KSO_WM_UNIT_ISCONTENTSTITLE" val="0"/>
  <p:tag name="KSO_WM_UNIT_PRESET_TEXT" val="大事件概括标题"/>
  <p:tag name="KSO_WM_UNIT_NOCLEAR" val="0"/>
  <p:tag name="KSO_WM_UNIT_VALUE" val="13"/>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91587_1*a*1"/>
  <p:tag name="KSO_WM_TEMPLATE_CATEGORY" val="diagram"/>
  <p:tag name="KSO_WM_TEMPLATE_INDEX" val="20191587"/>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52.xml><?xml version="1.0" encoding="utf-8"?>
<p:tagLst xmlns:p="http://schemas.openxmlformats.org/presentationml/2006/main">
  <p:tag name="KSO_WM_TEMPLATE_CATEGORY" val="diagram"/>
  <p:tag name="KSO_WM_TEMPLATE_INDEX" val="20187651"/>
  <p:tag name="KSO_WM_UNIT_TYPE" val="l_h_i"/>
  <p:tag name="KSO_WM_UNIT_INDEX" val="1_4_8"/>
  <p:tag name="KSO_WM_UNIT_ID" val="diagram20187651_5*l_h_i*1_4_8"/>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520.xml><?xml version="1.0" encoding="utf-8"?>
<p:tagLst xmlns:p="http://schemas.openxmlformats.org/presentationml/2006/main">
  <p:tag name="KSO_WM_BEAUTIFY_FLAG" val="#wm#"/>
  <p:tag name="KSO_WM_TEMPLATE_CATEGORY" val="diagram"/>
  <p:tag name="KSO_WM_TEMPLATE_INDEX" val="20187991"/>
  <p:tag name="KSO_WM_SLIDE_ID" val="diagram20187991_1"/>
  <p:tag name="KSO_WM_SLIDE_TYPE" val="text"/>
  <p:tag name="KSO_WM_SLIDE_SUBTYPE" val="diag"/>
  <p:tag name="KSO_WM_SLIDE_ITEM_CNT" val="2"/>
  <p:tag name="KSO_WM_SLIDE_INDEX" val="1"/>
  <p:tag name="KSO_WM_SLIDE_SIZE" val="841.15*540"/>
  <p:tag name="KSO_WM_SLIDE_POSITION" val="119.45*0"/>
  <p:tag name="KSO_WM_DIAGRAM_GROUP_CODE" val="m1-1"/>
  <p:tag name="KSO_WM_SLIDE_DIAGTYPE" val="m"/>
  <p:tag name="KSO_WM_TAG_VERSION" val="1.0"/>
  <p:tag name="KSO_WM_SLIDE_LAYOUT" val="m"/>
  <p:tag name="KSO_WM_SLIDE_LAYOUT_CNT" val="1"/>
  <p:tag name="KSO_WM_TEMPLATE_SUBCATEGORY" val="0"/>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200192_2*m_i*1_2"/>
  <p:tag name="KSO_WM_TEMPLATE_CATEGORY" val="diagram"/>
  <p:tag name="KSO_WM_TEMPLATE_INDEX" val="20200192"/>
  <p:tag name="KSO_WM_UNIT_LAYERLEVEL" val="1_1"/>
  <p:tag name="KSO_WM_TAG_VERSION" val="1.0"/>
  <p:tag name="KSO_WM_BEAUTIFY_FLAG" val="#wm#"/>
  <p:tag name="KSO_WM_UNIT_TEXT_FILL_FORE_SCHEMECOLOR_INDEX" val="13"/>
  <p:tag name="KSO_WM_UNIT_TEXT_FILL_TYPE" val="1"/>
  <p:tag name="KSO_WM_UNIT_USESOURCEFORMAT_APPLY" val="1"/>
  <p:tag name="KSO_WM_UNIT_DIAGRAM_SCHEMECOLOR_ID" val="3"/>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200192_2*m_i*1_3"/>
  <p:tag name="KSO_WM_TEMPLATE_CATEGORY" val="diagram"/>
  <p:tag name="KSO_WM_TEMPLATE_INDEX" val="20200192"/>
  <p:tag name="KSO_WM_UNIT_LAYERLEVEL" val="1_1"/>
  <p:tag name="KSO_WM_TAG_VERSION" val="1.0"/>
  <p:tag name="KSO_WM_BEAUTIFY_FLAG" val="#wm#"/>
  <p:tag name="KSO_WM_UNIT_TEXT_FILL_FORE_SCHEMECOLOR_INDEX" val="13"/>
  <p:tag name="KSO_WM_UNIT_TEXT_FILL_TYPE" val="1"/>
  <p:tag name="KSO_WM_UNIT_USESOURCEFORMAT_APPLY" val="1"/>
  <p:tag name="KSO_WM_UNIT_DIAGRAM_SCHEMECOLOR_ID" val="3"/>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20200192_2*m_i*1_4"/>
  <p:tag name="KSO_WM_TEMPLATE_CATEGORY" val="diagram"/>
  <p:tag name="KSO_WM_TEMPLATE_INDEX" val="20200192"/>
  <p:tag name="KSO_WM_UNIT_LAYERLEVEL" val="1_1"/>
  <p:tag name="KSO_WM_TAG_VERSION" val="1.0"/>
  <p:tag name="KSO_WM_BEAUTIFY_FLAG" val="#wm#"/>
  <p:tag name="KSO_WM_UNIT_TEXT_FILL_FORE_SCHEMECOLOR_INDEX" val="13"/>
  <p:tag name="KSO_WM_UNIT_TEXT_FILL_TYPE" val="1"/>
  <p:tag name="KSO_WM_UNIT_USESOURCEFORMAT_APPLY" val="1"/>
  <p:tag name="KSO_WM_UNIT_DIAGRAM_SCHEMECOLOR_ID" val="3"/>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ID" val="diagram20200192_2*m_i*1_5"/>
  <p:tag name="KSO_WM_TEMPLATE_CATEGORY" val="diagram"/>
  <p:tag name="KSO_WM_TEMPLATE_INDEX" val="20200192"/>
  <p:tag name="KSO_WM_UNIT_LAYERLEVEL" val="1_1"/>
  <p:tag name="KSO_WM_TAG_VERSION" val="1.0"/>
  <p:tag name="KSO_WM_BEAUTIFY_FLAG" val="#wm#"/>
  <p:tag name="KSO_WM_UNIT_TEXT_FILL_FORE_SCHEMECOLOR_INDEX" val="13"/>
  <p:tag name="KSO_WM_UNIT_TEXT_FILL_TYPE" val="1"/>
  <p:tag name="KSO_WM_UNIT_USESOURCEFORMAT_APPLY" val="1"/>
  <p:tag name="KSO_WM_UNIT_DIAGRAM_SCHEMECOLOR_ID" val="3"/>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6"/>
  <p:tag name="KSO_WM_UNIT_ID" val="diagram20200192_2*m_i*1_6"/>
  <p:tag name="KSO_WM_TEMPLATE_CATEGORY" val="diagram"/>
  <p:tag name="KSO_WM_TEMPLATE_INDEX" val="20200192"/>
  <p:tag name="KSO_WM_UNIT_LAYERLEVEL" val="1_1"/>
  <p:tag name="KSO_WM_TAG_VERSION" val="1.0"/>
  <p:tag name="KSO_WM_BEAUTIFY_FLAG" val="#wm#"/>
  <p:tag name="KSO_WM_UNIT_TEXT_FILL_FORE_SCHEMECOLOR_INDEX" val="13"/>
  <p:tag name="KSO_WM_UNIT_TEXT_FILL_TYPE" val="1"/>
  <p:tag name="KSO_WM_UNIT_USESOURCEFORMAT_APPLY" val="1"/>
  <p:tag name="KSO_WM_UNIT_DIAGRAM_SCHEMECOLOR_ID" val="3"/>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7"/>
  <p:tag name="KSO_WM_UNIT_ID" val="diagram20200192_2*m_i*1_7"/>
  <p:tag name="KSO_WM_TEMPLATE_CATEGORY" val="diagram"/>
  <p:tag name="KSO_WM_TEMPLATE_INDEX" val="20200192"/>
  <p:tag name="KSO_WM_UNIT_LAYERLEVEL" val="1_1"/>
  <p:tag name="KSO_WM_TAG_VERSION" val="1.0"/>
  <p:tag name="KSO_WM_BEAUTIFY_FLAG" val="#wm#"/>
  <p:tag name="KSO_WM_UNIT_TEXT_FILL_FORE_SCHEMECOLOR_INDEX" val="13"/>
  <p:tag name="KSO_WM_UNIT_TEXT_FILL_TYPE" val="1"/>
  <p:tag name="KSO_WM_UNIT_USESOURCEFORMAT_APPLY" val="1"/>
  <p:tag name="KSO_WM_UNIT_DIAGRAM_SCHEMECOLOR_ID" val="3"/>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8"/>
  <p:tag name="KSO_WM_UNIT_ID" val="diagram20200192_2*m_i*1_8"/>
  <p:tag name="KSO_WM_TEMPLATE_CATEGORY" val="diagram"/>
  <p:tag name="KSO_WM_TEMPLATE_INDEX" val="20200192"/>
  <p:tag name="KSO_WM_UNIT_LAYERLEVEL" val="1_1"/>
  <p:tag name="KSO_WM_TAG_VERSION" val="1.0"/>
  <p:tag name="KSO_WM_BEAUTIFY_FLAG" val="#wm#"/>
  <p:tag name="KSO_WM_UNIT_TEXT_FILL_FORE_SCHEMECOLOR_INDEX" val="13"/>
  <p:tag name="KSO_WM_UNIT_TEXT_FILL_TYPE" val="1"/>
  <p:tag name="KSO_WM_UNIT_USESOURCEFORMAT_APPLY" val="1"/>
  <p:tag name="KSO_WM_UNIT_DIAGRAM_SCHEMECOLOR_ID" val="3"/>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9"/>
  <p:tag name="KSO_WM_UNIT_ID" val="diagram20200192_2*m_i*1_9"/>
  <p:tag name="KSO_WM_TEMPLATE_CATEGORY" val="diagram"/>
  <p:tag name="KSO_WM_TEMPLATE_INDEX" val="20200192"/>
  <p:tag name="KSO_WM_UNIT_LAYERLEVEL" val="1_1"/>
  <p:tag name="KSO_WM_TAG_VERSION" val="1.0"/>
  <p:tag name="KSO_WM_BEAUTIFY_FLAG" val="#wm#"/>
  <p:tag name="KSO_WM_UNIT_TEXT_FILL_FORE_SCHEMECOLOR_INDEX" val="13"/>
  <p:tag name="KSO_WM_UNIT_TEXT_FILL_TYPE" val="1"/>
  <p:tag name="KSO_WM_UNIT_USESOURCEFORMAT_APPLY" val="1"/>
  <p:tag name="KSO_WM_UNIT_DIAGRAM_SCHEMECOLOR_ID" val="3"/>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192_2*m_h_i*1_1_1"/>
  <p:tag name="KSO_WM_TEMPLATE_CATEGORY" val="diagram"/>
  <p:tag name="KSO_WM_TEMPLATE_INDEX" val="20200192"/>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3"/>
</p:tagLst>
</file>

<file path=ppt/tags/tag53.xml><?xml version="1.0" encoding="utf-8"?>
<p:tagLst xmlns:p="http://schemas.openxmlformats.org/presentationml/2006/main">
  <p:tag name="KSO_WM_TEMPLATE_CATEGORY" val="diagram"/>
  <p:tag name="KSO_WM_TEMPLATE_INDEX" val="20187651"/>
  <p:tag name="KSO_WM_UNIT_TYPE" val="l_h_i"/>
  <p:tag name="KSO_WM_UNIT_INDEX" val="1_4_7"/>
  <p:tag name="KSO_WM_UNIT_ID" val="diagram20187651_5*l_h_i*1_4_7"/>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530.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192_2*m_h_a*1_1_1"/>
  <p:tag name="KSO_WM_TEMPLATE_CATEGORY" val="diagram"/>
  <p:tag name="KSO_WM_TEMPLATE_INDEX" val="20200192"/>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3"/>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192_2*m_h_i*1_3_1"/>
  <p:tag name="KSO_WM_TEMPLATE_CATEGORY" val="diagram"/>
  <p:tag name="KSO_WM_TEMPLATE_INDEX" val="20200192"/>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3"/>
</p:tagLst>
</file>

<file path=ppt/tags/tag532.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0192_2*m_h_a*1_3_1"/>
  <p:tag name="KSO_WM_TEMPLATE_CATEGORY" val="diagram"/>
  <p:tag name="KSO_WM_TEMPLATE_INDEX" val="20200192"/>
  <p:tag name="KSO_WM_UNIT_LAYERLEVEL" val="1_1_1"/>
  <p:tag name="KSO_WM_TAG_VERSION" val="1.0"/>
  <p:tag name="KSO_WM_BEAUTIFY_FLAG" val="#wm#"/>
  <p:tag name="KSO_WM_UNIT_PRESET_TEXT" val="添加标题"/>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3"/>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192_2*m_h_i*1_2_1"/>
  <p:tag name="KSO_WM_TEMPLATE_CATEGORY" val="diagram"/>
  <p:tag name="KSO_WM_TEMPLATE_INDEX" val="20200192"/>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3"/>
</p:tagLst>
</file>

<file path=ppt/tags/tag534.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192_2*m_h_a*1_2_1"/>
  <p:tag name="KSO_WM_TEMPLATE_CATEGORY" val="diagram"/>
  <p:tag name="KSO_WM_TEMPLATE_INDEX" val="20200192"/>
  <p:tag name="KSO_WM_UNIT_LAYERLEVEL" val="1_1_1"/>
  <p:tag name="KSO_WM_TAG_VERSION" val="1.0"/>
  <p:tag name="KSO_WM_BEAUTIFY_FLAG" val="#wm#"/>
  <p:tag name="KSO_WM_UNIT_PRESET_TEXT" val="添加标题"/>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3"/>
</p:tagLst>
</file>

<file path=ppt/tags/tag535.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00192_2*a*1"/>
  <p:tag name="KSO_WM_TEMPLATE_CATEGORY" val="diagram"/>
  <p:tag name="KSO_WM_TEMPLATE_INDEX" val="2020019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36.xml><?xml version="1.0" encoding="utf-8"?>
<p:tagLst xmlns:p="http://schemas.openxmlformats.org/presentationml/2006/main">
  <p:tag name="KSO_WM_BEAUTIFY_FLAG" val="#wm#"/>
  <p:tag name="KSO_WM_TEMPLATE_CATEGORY" val="diagram"/>
  <p:tag name="KSO_WM_TEMPLATE_INDEX" val="20200192"/>
  <p:tag name="KSO_WM_SLIDE_ID" val="diagram20200192_2"/>
  <p:tag name="KSO_WM_TEMPLATE_SUBCATEGORY" val="0"/>
  <p:tag name="KSO_WM_SLIDE_TYPE" val="text"/>
  <p:tag name="KSO_WM_SLIDE_SUBTYPE" val="diag"/>
  <p:tag name="KSO_WM_SLIDE_ITEM_CNT" val="3"/>
  <p:tag name="KSO_WM_SLIDE_INDEX" val="2"/>
  <p:tag name="KSO_WM_SLIDE_SIZE" val="888*400.406"/>
  <p:tag name="KSO_WM_SLIDE_POSITION" val="0*65.219"/>
  <p:tag name="KSO_WM_DIAGRAM_GROUP_CODE" val="m1-1"/>
  <p:tag name="KSO_WM_SLIDE_DIAGTYPE" val="m"/>
  <p:tag name="KSO_WM_TAG_VERSION" val="1.0"/>
  <p:tag name="KSO_WM_SLIDE_LAYOUT" val="a_f_m"/>
  <p:tag name="KSO_WM_SLIDE_LAYOUT_CNT" val="1_1_1"/>
</p:tagLst>
</file>

<file path=ppt/tags/tag53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1"/>
  <p:tag name="KSO_WM_UNIT_ID" val="diagram160193_5*m_h_i*1_2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 name="KSO_WM_UNIT_USESOURCEFORMAT_APPLY" val="1"/>
</p:tagLst>
</file>

<file path=ppt/tags/tag53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2"/>
  <p:tag name="KSO_WM_UNIT_ID" val="diagram160193_5*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53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2_1"/>
  <p:tag name="KSO_WM_UNIT_ID" val="diagram160193_5*m_h_a*1_2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9"/>
  <p:tag name="KSO_WM_UNIT_TEXT_FILL_TYPE" val="1"/>
  <p:tag name="KSO_WM_UNIT_USESOURCEFORMAT_APPLY" val="1"/>
</p:tagLst>
</file>

<file path=ppt/tags/tag54.xml><?xml version="1.0" encoding="utf-8"?>
<p:tagLst xmlns:p="http://schemas.openxmlformats.org/presentationml/2006/main">
  <p:tag name="KSO_WM_TEMPLATE_CATEGORY" val="diagram"/>
  <p:tag name="KSO_WM_TEMPLATE_INDEX" val="20187651"/>
  <p:tag name="KSO_WM_UNIT_TYPE" val="l_h_i"/>
  <p:tag name="KSO_WM_UNIT_INDEX" val="1_4_6"/>
  <p:tag name="KSO_WM_UNIT_ID" val="diagram20187651_5*l_h_i*1_4_6"/>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54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5*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 name="KSO_WM_UNIT_USESOURCEFORMAT_APPLY" val="1"/>
</p:tagLst>
</file>

<file path=ppt/tags/tag54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2"/>
  <p:tag name="KSO_WM_UNIT_ID" val="diagram160193_5*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54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3_1"/>
  <p:tag name="KSO_WM_UNIT_ID" val="diagram160193_5*m_h_a*1_3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8"/>
  <p:tag name="KSO_WM_UNIT_TEXT_FILL_TYPE" val="1"/>
  <p:tag name="KSO_WM_UNIT_USESOURCEFORMAT_APPLY" val="1"/>
</p:tagLst>
</file>

<file path=ppt/tags/tag54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1"/>
  <p:tag name="KSO_WM_UNIT_ID" val="diagram160193_5*m_h_i*1_4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Lst>
</file>

<file path=ppt/tags/tag54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2"/>
  <p:tag name="KSO_WM_UNIT_ID" val="diagram160193_5*m_h_i*1_4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54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4_1"/>
  <p:tag name="KSO_WM_UNIT_ID" val="diagram160193_5*m_h_a*1_4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7"/>
  <p:tag name="KSO_WM_UNIT_TEXT_FILL_TYPE" val="1"/>
  <p:tag name="KSO_WM_UNIT_USESOURCEFORMAT_APPLY" val="1"/>
</p:tagLst>
</file>

<file path=ppt/tags/tag54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1"/>
  <p:tag name="KSO_WM_UNIT_ID" val="diagram160193_5*m_h_i*1_5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Lst>
</file>

<file path=ppt/tags/tag54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2"/>
  <p:tag name="KSO_WM_UNIT_ID" val="diagram160193_5*m_h_i*1_5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54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5_1"/>
  <p:tag name="KSO_WM_UNIT_ID" val="diagram160193_5*m_h_a*1_5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6"/>
  <p:tag name="KSO_WM_UNIT_TEXT_FILL_TYPE" val="1"/>
  <p:tag name="KSO_WM_UNIT_USESOURCEFORMAT_APPLY" val="1"/>
</p:tagLst>
</file>

<file path=ppt/tags/tag54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6_2"/>
  <p:tag name="KSO_WM_UNIT_ID" val="diagram160193_5*m_h_i*1_6_2"/>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55.xml><?xml version="1.0" encoding="utf-8"?>
<p:tagLst xmlns:p="http://schemas.openxmlformats.org/presentationml/2006/main">
  <p:tag name="KSO_WM_TEMPLATE_CATEGORY" val="diagram"/>
  <p:tag name="KSO_WM_TEMPLATE_INDEX" val="20187651"/>
  <p:tag name="KSO_WM_UNIT_TYPE" val="l_h_i"/>
  <p:tag name="KSO_WM_UNIT_INDEX" val="1_4_5"/>
  <p:tag name="KSO_WM_UNIT_ID" val="diagram20187651_5*l_h_i*1_4_5"/>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55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6_1"/>
  <p:tag name="KSO_WM_UNIT_ID" val="diagram160193_5*m_h_i*1_6_1"/>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55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6_1"/>
  <p:tag name="KSO_WM_UNIT_ID" val="diagram160193_5*m_h_a*1_6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5"/>
  <p:tag name="KSO_WM_UNIT_TEXT_FILL_TYPE" val="1"/>
  <p:tag name="KSO_WM_UNIT_USESOURCEFORMAT_APPLY" val="1"/>
</p:tagLst>
</file>

<file path=ppt/tags/tag55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1"/>
  <p:tag name="KSO_WM_UNIT_ID" val="diagram160193_5*m_i*1_1"/>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55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2"/>
  <p:tag name="KSO_WM_UNIT_ID" val="diagram160193_5*m_i*1_2"/>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55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3"/>
  <p:tag name="KSO_WM_UNIT_ID" val="diagram160193_5*m_i*1_3"/>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55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4"/>
  <p:tag name="KSO_WM_UNIT_ID" val="diagram160193_5*m_i*1_4"/>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55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5"/>
  <p:tag name="KSO_WM_UNIT_ID" val="diagram160193_5*m_i*1_5"/>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55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6"/>
  <p:tag name="KSO_WM_UNIT_ID" val="diagram160193_5*m_i*1_6"/>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55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7"/>
  <p:tag name="KSO_WM_UNIT_ID" val="diagram160193_5*m_i*1_7"/>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55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1"/>
  <p:tag name="KSO_WM_UNIT_ID" val="diagram160193_5*m_h_i*1_1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LINE_FORE_SCHEMECOLOR_INDEX" val="10"/>
  <p:tag name="KSO_WM_UNIT_LINE_FILL_TYPE" val="2"/>
  <p:tag name="KSO_WM_UNIT_TEXT_FILL_FORE_SCHEMECOLOR_INDEX" val="14"/>
  <p:tag name="KSO_WM_UNIT_TEXT_FILL_TYPE" val="1"/>
  <p:tag name="KSO_WM_UNIT_USESOURCEFORMAT_APPLY" val="1"/>
</p:tagLst>
</file>

<file path=ppt/tags/tag56.xml><?xml version="1.0" encoding="utf-8"?>
<p:tagLst xmlns:p="http://schemas.openxmlformats.org/presentationml/2006/main">
  <p:tag name="KSO_WM_TEMPLATE_CATEGORY" val="diagram"/>
  <p:tag name="KSO_WM_TEMPLATE_INDEX" val="20187651"/>
  <p:tag name="KSO_WM_UNIT_TYPE" val="l_h_i"/>
  <p:tag name="KSO_WM_UNIT_INDEX" val="1_4_4"/>
  <p:tag name="KSO_WM_UNIT_ID" val="diagram20187651_5*l_h_i*1_4_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56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2"/>
  <p:tag name="KSO_WM_UNIT_ID" val="diagram160193_5*m_h_i*1_1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56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1_1"/>
  <p:tag name="KSO_WM_UNIT_ID" val="diagram160193_5*m_h_a*1_1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10"/>
  <p:tag name="KSO_WM_UNIT_TEXT_FILL_TYPE" val="1"/>
  <p:tag name="KSO_WM_UNIT_USESOURCEFORMAT_APPLY" val="1"/>
</p:tagLst>
</file>

<file path=ppt/tags/tag56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a"/>
  <p:tag name="KSO_WM_UNIT_INDEX" val="1"/>
  <p:tag name="KSO_WM_UNIT_ID" val="diagram160193_5*a*1"/>
  <p:tag name="KSO_WM_UNIT_LAYERLEVEL" val="1"/>
  <p:tag name="KSO_WM_UNIT_VALUE" val="21"/>
  <p:tag name="KSO_WM_UNIT_ISCONTENTSTITLE" val="0"/>
  <p:tag name="KSO_WM_UNIT_HIGHLIGHT" val="0"/>
  <p:tag name="KSO_WM_UNIT_COMPATIBLE" val="1"/>
  <p:tag name="KSO_WM_UNIT_NOCLEAR" val="0"/>
  <p:tag name="KSO_WM_UNIT_DIAGRAM_ISNUMVISUAL" val="0"/>
  <p:tag name="KSO_WM_UNIT_DIAGRAM_ISREFERUNIT" val="0"/>
  <p:tag name="KSO_WM_DIAGRAM_GROUP_CODE" val="m1-1"/>
  <p:tag name="KSO_WM_UNIT_PRESET_TEXT" val="单击此处添加标题"/>
  <p:tag name="KSO_WM_UNIT_TEXT_FILL_FORE_SCHEMECOLOR_INDEX" val="5"/>
  <p:tag name="KSO_WM_UNIT_TEXT_FILL_TYPE" val="1"/>
  <p:tag name="KSO_WM_UNIT_USESOURCEFORMAT_APPLY" val="1"/>
</p:tagLst>
</file>

<file path=ppt/tags/tag563.xml><?xml version="1.0" encoding="utf-8"?>
<p:tagLst xmlns:p="http://schemas.openxmlformats.org/presentationml/2006/main">
  <p:tag name="KSO_WM_BEAUTIFY_FLAG" val="#wm#"/>
  <p:tag name="KSO_WM_TEMPLATE_CATEGORY" val="diagram"/>
  <p:tag name="KSO_WM_TEMPLATE_INDEX" val="160193"/>
  <p:tag name="KSO_WM_SLIDE_ID" val="diagram160193_5"/>
  <p:tag name="KSO_WM_SLIDE_INDEX" val="5"/>
  <p:tag name="KSO_WM_SLIDE_ITEM_CNT" val="6"/>
  <p:tag name="KSO_WM_SLIDE_LAYOUT" val="a_m"/>
  <p:tag name="KSO_WM_SLIDE_LAYOUT_CNT" val="1_1"/>
  <p:tag name="KSO_WM_SLIDE_TYPE" val="text"/>
  <p:tag name="KSO_WM_SLIDE_POSITION" val="189.607*122.814"/>
  <p:tag name="KSO_WM_SLIDE_SIZE" val="557.86*377.654"/>
  <p:tag name="KSO_WM_DIAGRAM_GROUP_CODE" val="m1-1"/>
  <p:tag name="KSO_WM_TAG_VERSION" val="1.0"/>
  <p:tag name="KSO_WM_TEMPLATE_SUBCATEGORY" val="0"/>
  <p:tag name="KSO_WM_SLIDE_SUBTYPE" val="diag"/>
  <p:tag name="KSO_WM_SLIDE_DIAGTYPE" val="m"/>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2"/>
  <p:tag name="KSO_WM_UNIT_ID" val="diagram20188038_1*i*2"/>
  <p:tag name="KSO_WM_TEMPLATE_CATEGORY" val="diagram"/>
  <p:tag name="KSO_WM_TEMPLATE_INDEX" val="20188038"/>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565.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2"/>
  <p:tag name="KSO_WM_UNIT_ID" val="diagram20188038_1*r_i*1_2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66.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1"/>
  <p:tag name="KSO_WM_UNIT_ID" val="diagram20188038_1*r_i*1_2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67.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6"/>
  <p:tag name="KSO_WM_UNIT_ID" val="diagram20188038_1*r_i*1_16"/>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68.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5"/>
  <p:tag name="KSO_WM_UNIT_ID" val="diagram20188038_1*r_i*1_1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69.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4"/>
  <p:tag name="KSO_WM_UNIT_ID" val="diagram20188038_1*r_i*1_1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TEMPLATE_CATEGORY" val="diagram"/>
  <p:tag name="KSO_WM_TEMPLATE_INDEX" val="20187651"/>
  <p:tag name="KSO_WM_UNIT_TYPE" val="l_h_i"/>
  <p:tag name="KSO_WM_UNIT_INDEX" val="1_4_3"/>
  <p:tag name="KSO_WM_UNIT_ID" val="diagram20187651_5*l_h_i*1_4_3"/>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570.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3"/>
  <p:tag name="KSO_WM_UNIT_ID" val="diagram20188038_1*r_i*1_1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71.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1"/>
  <p:tag name="KSO_WM_UNIT_ID" val="diagram20188038_1*r_i*1_1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72.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9"/>
  <p:tag name="KSO_WM_UNIT_ID" val="diagram20188038_1*r_i*1_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73.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8"/>
  <p:tag name="KSO_WM_UNIT_ID" val="diagram20188038_1*r_i*1_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74.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8"/>
  <p:tag name="KSO_WM_UNIT_ID" val="diagram20188038_1*r_i*1_1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2"/>
  <p:tag name="KSO_WM_UNIT_TEXT_FILL_TYPE" val="1"/>
  <p:tag name="KSO_WM_UNIT_USESOURCEFORMAT_APPLY" val="1"/>
</p:tagLst>
</file>

<file path=ppt/tags/tag575.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0"/>
  <p:tag name="KSO_WM_UNIT_ID" val="diagram20188038_1*r_i*1_5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76.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9"/>
  <p:tag name="KSO_WM_UNIT_ID" val="diagram20188038_1*r_i*1_4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77.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8"/>
  <p:tag name="KSO_WM_UNIT_ID" val="diagram20188038_1*r_i*1_4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78.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7"/>
  <p:tag name="KSO_WM_UNIT_ID" val="diagram20188038_1*r_i*1_4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79.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6"/>
  <p:tag name="KSO_WM_UNIT_ID" val="diagram20188038_1*r_i*1_46"/>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TEMPLATE_CATEGORY" val="diagram"/>
  <p:tag name="KSO_WM_TEMPLATE_INDEX" val="20187651"/>
  <p:tag name="KSO_WM_UNIT_TYPE" val="l_h_i"/>
  <p:tag name="KSO_WM_UNIT_INDEX" val="1_4_2"/>
  <p:tag name="KSO_WM_UNIT_ID" val="diagram20187651_5*l_h_i*1_4_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8"/>
  <p:tag name="KSO_WM_UNIT_FILL_TYPE" val="1"/>
  <p:tag name="KSO_WM_UNIT_TEXT_FILL_FORE_SCHEMECOLOR_INDEX" val="13"/>
  <p:tag name="KSO_WM_UNIT_TEXT_FILL_TYPE" val="1"/>
  <p:tag name="KSO_WM_UNIT_USESOURCEFORMAT_APPLY" val="1"/>
</p:tagLst>
</file>

<file path=ppt/tags/tag580.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5"/>
  <p:tag name="KSO_WM_UNIT_ID" val="diagram20188038_1*r_i*1_4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81.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4"/>
  <p:tag name="KSO_WM_UNIT_ID" val="diagram20188038_1*r_i*1_4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82.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2"/>
  <p:tag name="KSO_WM_UNIT_ID" val="diagram20188038_1*r_i*1_4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83.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1"/>
  <p:tag name="KSO_WM_UNIT_ID" val="diagram20188038_1*r_i*1_4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84.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0"/>
  <p:tag name="KSO_WM_UNIT_ID" val="diagram20188038_1*r_i*1_4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85.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9"/>
  <p:tag name="KSO_WM_UNIT_ID" val="diagram20188038_1*r_i*1_3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86.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8"/>
  <p:tag name="KSO_WM_UNIT_ID" val="diagram20188038_1*r_i*1_3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87.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7"/>
  <p:tag name="KSO_WM_UNIT_ID" val="diagram20188038_1*r_i*1_3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88.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6"/>
  <p:tag name="KSO_WM_UNIT_ID" val="diagram20188038_1*r_i*1_36"/>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89.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5"/>
  <p:tag name="KSO_WM_UNIT_ID" val="diagram20188038_1*r_i*1_3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TEMPLATE_CATEGORY" val="diagram"/>
  <p:tag name="KSO_WM_TEMPLATE_INDEX" val="20187651"/>
  <p:tag name="KSO_WM_UNIT_TYPE" val="l_h_i"/>
  <p:tag name="KSO_WM_UNIT_INDEX" val="1_4_1"/>
  <p:tag name="KSO_WM_UNIT_ID" val="diagram20187651_5*l_h_i*1_4_1"/>
  <p:tag name="KSO_WM_UNIT_LAYERLEVEL" val="1_1_1"/>
  <p:tag name="KSO_WM_BEAUTIFY_FLAG" val="#wm#"/>
  <p:tag name="KSO_WM_TAG_VERSION" val="1.0"/>
  <p:tag name="KSO_WM_DIAGRAM_GROUP_CODE" val="l1-1"/>
  <p:tag name="KSO_WM_UNIT_HIGHLIGHT" val="0"/>
  <p:tag name="KSO_WM_UNIT_COMPATIBLE" val="0"/>
  <p:tag name="KSO_WM_UNIT_FILL_FORE_SCHEMECOLOR_INDEX" val="8"/>
  <p:tag name="KSO_WM_UNIT_FILL_TYPE" val="1"/>
  <p:tag name="KSO_WM_UNIT_TEXT_FILL_FORE_SCHEMECOLOR_INDEX" val="13"/>
  <p:tag name="KSO_WM_UNIT_TEXT_FILL_TYPE" val="1"/>
  <p:tag name="KSO_WM_UNIT_USESOURCEFORMAT_APPLY" val="1"/>
</p:tagLst>
</file>

<file path=ppt/tags/tag590.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4"/>
  <p:tag name="KSO_WM_UNIT_ID" val="diagram20188038_1*r_i*1_3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91.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2"/>
  <p:tag name="KSO_WM_UNIT_ID" val="diagram20188038_1*r_i*1_3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92.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1"/>
  <p:tag name="KSO_WM_UNIT_ID" val="diagram20188038_1*r_i*1_3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93.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0"/>
  <p:tag name="KSO_WM_UNIT_ID" val="diagram20188038_1*r_i*1_3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94.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9"/>
  <p:tag name="KSO_WM_UNIT_ID" val="diagram20188038_1*r_i*1_2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95.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8"/>
  <p:tag name="KSO_WM_UNIT_ID" val="diagram20188038_1*r_i*1_2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96.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7"/>
  <p:tag name="KSO_WM_UNIT_ID" val="diagram20188038_1*r_i*1_2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97.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6"/>
  <p:tag name="KSO_WM_UNIT_ID" val="diagram20188038_1*r_i*1_26"/>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98.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5"/>
  <p:tag name="KSO_WM_UNIT_ID" val="diagram20188038_1*r_i*1_2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599.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4"/>
  <p:tag name="KSO_WM_UNIT_ID" val="diagram20188038_1*r_i*1_2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SLIDE_CONSTRAINT" val="%7b%22slideConstraint%22%3a%7b%22seriesAreas%22%3a%5b%5d%2c%22singleAreas%22%3a%5b%7b%22shapes%22%3a%5b1026%5d%2c%22serialConstraintIndex%22%3a-1%2c%22areatextmark%22%3a0%2c%22pictureprocessmark%22%3a0%7d%5d%7d%7d"/>
  <p:tag name="KSO_WM_SLIDE_COLORSCHEME_VERSION" val="3.2"/>
  <p:tag name="KSO_WM_SLIDE_ID" val="diagram20195045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59*355"/>
  <p:tag name="KSO_WM_SLIDE_POSITION" val="0*95"/>
  <p:tag name="KSO_WM_TAG_VERSION" val="1.0"/>
  <p:tag name="KSO_WM_BEAUTIFY_FLAG" val="#wm#"/>
  <p:tag name="KSO_WM_TEMPLATE_CATEGORY" val="diagram"/>
  <p:tag name="KSO_WM_TEMPLATE_INDEX" val="20195045"/>
  <p:tag name="KSO_WM_SLIDE_LAYOUT" val="a_d_f"/>
  <p:tag name="KSO_WM_SLIDE_LAYOUT_CNT" val="1_1_1"/>
</p:tagLst>
</file>

<file path=ppt/tags/tag60.xml><?xml version="1.0" encoding="utf-8"?>
<p:tagLst xmlns:p="http://schemas.openxmlformats.org/presentationml/2006/main">
  <p:tag name="KSO_WM_TEMPLATE_CATEGORY" val="diagram"/>
  <p:tag name="KSO_WM_TEMPLATE_INDEX" val="20187651"/>
  <p:tag name="KSO_WM_UNIT_TYPE" val="l_h_i"/>
  <p:tag name="KSO_WM_UNIT_INDEX" val="1_4_13"/>
  <p:tag name="KSO_WM_UNIT_ID" val="diagram20187651_5*l_h_i*1_4_1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8"/>
  <p:tag name="KSO_WM_UNIT_FILL_TYPE" val="1"/>
  <p:tag name="KSO_WM_UNIT_TEXT_FILL_FORE_SCHEMECOLOR_INDEX" val="13"/>
  <p:tag name="KSO_WM_UNIT_TEXT_FILL_TYPE" val="1"/>
  <p:tag name="KSO_WM_UNIT_USESOURCEFORMAT_APPLY" val="1"/>
</p:tagLst>
</file>

<file path=ppt/tags/tag600.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0"/>
  <p:tag name="KSO_WM_UNIT_ID" val="diagram20188038_1*r_i*1_2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01.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9"/>
  <p:tag name="KSO_WM_UNIT_ID" val="diagram20188038_1*r_i*1_1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02.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7"/>
  <p:tag name="KSO_WM_UNIT_ID" val="diagram20188038_1*r_i*1_1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03.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88038_1*r_i*1_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04.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7"/>
  <p:tag name="KSO_WM_UNIT_ID" val="diagram20188038_1*r_i*1_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05.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
  <p:tag name="KSO_WM_UNIT_ID" val="diagram20188038_1*r_i*1_6"/>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06.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
  <p:tag name="KSO_WM_UNIT_ID" val="diagram20188038_1*r_i*1_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07.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
  <p:tag name="KSO_WM_UNIT_ID" val="diagram20188038_1*r_i*1_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08.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
  <p:tag name="KSO_WM_UNIT_ID" val="diagram20188038_1*r_i*1_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09.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88038_1*r_i*1_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TEMPLATE_CATEGORY" val="diagram"/>
  <p:tag name="KSO_WM_TEMPLATE_INDEX" val="20187651"/>
  <p:tag name="KSO_WM_UNIT_TYPE" val="l_h_i"/>
  <p:tag name="KSO_WM_UNIT_INDEX" val="1_4_12"/>
  <p:tag name="KSO_WM_UNIT_ID" val="diagram20187651_5*l_h_i*1_4_1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8"/>
  <p:tag name="KSO_WM_UNIT_FILL_TYPE" val="1"/>
  <p:tag name="KSO_WM_UNIT_TEXT_FILL_FORE_SCHEMECOLOR_INDEX" val="13"/>
  <p:tag name="KSO_WM_UNIT_TEXT_FILL_TYPE" val="1"/>
  <p:tag name="KSO_WM_UNIT_USESOURCEFORMAT_APPLY" val="1"/>
</p:tagLst>
</file>

<file path=ppt/tags/tag610.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0"/>
  <p:tag name="KSO_WM_UNIT_ID" val="diagram20188038_1*r_i*1_6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11.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9"/>
  <p:tag name="KSO_WM_UNIT_ID" val="diagram20188038_1*r_i*1_5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12.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8"/>
  <p:tag name="KSO_WM_UNIT_ID" val="diagram20188038_1*r_i*1_5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13.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3"/>
  <p:tag name="KSO_WM_UNIT_ID" val="diagram20188038_1*r_i*1_5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14.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3"/>
  <p:tag name="KSO_WM_UNIT_ID" val="diagram20188038_1*r_i*1_4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15.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3"/>
  <p:tag name="KSO_WM_UNIT_ID" val="diagram20188038_1*r_i*1_3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16.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3"/>
  <p:tag name="KSO_WM_UNIT_ID" val="diagram20188038_1*r_i*1_2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17.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2"/>
  <p:tag name="KSO_WM_UNIT_ID" val="diagram20188038_1*r_i*1_1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18.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
  <p:tag name="KSO_WM_UNIT_ID" val="diagram20188038_1*r_i*1_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2"/>
  <p:tag name="KSO_WM_UNIT_ID" val="diagram20188038_1*r_i*1_6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USESOURCEFORMAT_APPLY" val="1"/>
</p:tagLst>
</file>

<file path=ppt/tags/tag62.xml><?xml version="1.0" encoding="utf-8"?>
<p:tagLst xmlns:p="http://schemas.openxmlformats.org/presentationml/2006/main">
  <p:tag name="KSO_WM_TEMPLATE_CATEGORY" val="diagram"/>
  <p:tag name="KSO_WM_TEMPLATE_INDEX" val="20187651"/>
  <p:tag name="KSO_WM_UNIT_TYPE" val="l_h_i"/>
  <p:tag name="KSO_WM_UNIT_INDEX" val="1_4_11"/>
  <p:tag name="KSO_WM_UNIT_ID" val="diagram20187651_5*l_h_i*1_4_11"/>
  <p:tag name="KSO_WM_UNIT_LAYERLEVEL" val="1_1_1"/>
  <p:tag name="KSO_WM_BEAUTIFY_FLAG" val="#wm#"/>
  <p:tag name="KSO_WM_TAG_VERSION" val="1.0"/>
  <p:tag name="KSO_WM_DIAGRAM_GROUP_CODE" val="l1-1"/>
  <p:tag name="KSO_WM_UNIT_HIGHLIGHT" val="0"/>
  <p:tag name="KSO_WM_UNIT_COMPATIBLE" val="0"/>
  <p:tag name="KSO_WM_UNIT_FILL_FORE_SCHEMECOLOR_INDEX" val="8"/>
  <p:tag name="KSO_WM_UNIT_FILL_TYPE" val="1"/>
  <p:tag name="KSO_WM_UNIT_TEXT_FILL_FORE_SCHEMECOLOR_INDEX" val="13"/>
  <p:tag name="KSO_WM_UNIT_TEXT_FILL_TYPE" val="1"/>
  <p:tag name="KSO_WM_UNIT_USESOURCEFORMAT_APPLY" val="1"/>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3"/>
  <p:tag name="KSO_WM_UNIT_ID" val="diagram20188038_1*r_i*1_6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USESOURCEFORMAT_APPLY"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4"/>
  <p:tag name="KSO_WM_UNIT_ID" val="diagram20188038_1*r_i*1_6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5"/>
  <p:tag name="KSO_WM_UNIT_ID" val="diagram20188038_1*r_i*1_6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1"/>
  <p:tag name="KSO_WM_UNIT_ID" val="diagram20188038_1*i*1"/>
  <p:tag name="KSO_WM_TEMPLATE_CATEGORY" val="diagram"/>
  <p:tag name="KSO_WM_TEMPLATE_INDEX" val="20188038"/>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624.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0"/>
  <p:tag name="KSO_WM_UNIT_ID" val="diagram20188038_1*r_i*1_5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2"/>
  <p:tag name="KSO_WM_UNIT_TEXT_FILL_TYPE" val="1"/>
  <p:tag name="KSO_WM_UNIT_USESOURCEFORMAT_APPLY" val="1"/>
</p:tagLst>
</file>

<file path=ppt/tags/tag625.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1"/>
  <p:tag name="KSO_WM_UNIT_ID" val="diagram20188038_1*r_i*1_5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2"/>
  <p:tag name="KSO_WM_UNIT_TEXT_FILL_TYPE" val="1"/>
  <p:tag name="KSO_WM_UNIT_USESOURCEFORMAT_APPLY" val="1"/>
</p:tagLst>
</file>

<file path=ppt/tags/tag626.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8"/>
  <p:tag name="KSO_WM_UNIT_ID" val="diagram20188038_1*r_i*1_4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627.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2"/>
  <p:tag name="KSO_WM_UNIT_ID" val="diagram20188038_1*r_i*1_5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2"/>
  <p:tag name="KSO_WM_UNIT_TEXT_FILL_TYPE" val="1"/>
  <p:tag name="KSO_WM_UNIT_USESOURCEFORMAT_APPLY" val="1"/>
</p:tagLst>
</file>

<file path=ppt/tags/tag628.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3"/>
  <p:tag name="KSO_WM_UNIT_ID" val="diagram20188038_1*r_i*1_5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2"/>
  <p:tag name="KSO_WM_UNIT_TEXT_FILL_TYPE" val="1"/>
  <p:tag name="KSO_WM_UNIT_USESOURCEFORMAT_APPLY" val="1"/>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7"/>
  <p:tag name="KSO_WM_UNIT_ID" val="diagram20188038_1*r_i*1_4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TEMPLATE_CATEGORY" val="diagram"/>
  <p:tag name="KSO_WM_TEMPLATE_INDEX" val="20187651"/>
  <p:tag name="KSO_WM_UNIT_TYPE" val="l_h_i"/>
  <p:tag name="KSO_WM_UNIT_INDEX" val="1_4_10"/>
  <p:tag name="KSO_WM_UNIT_ID" val="diagram20187651_5*l_h_i*1_4_10"/>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Lst>
</file>

<file path=ppt/tags/tag630.xml><?xml version="1.0" encoding="utf-8"?>
<p:tagLst xmlns:p="http://schemas.openxmlformats.org/presentationml/2006/main">
  <p:tag name="PA" val="v5.2.5"/>
  <p:tag name="KSO_WM_UNIT_NOCLEAR" val="0"/>
  <p:tag name="KSO_WM_UNIT_SHOW_EDIT_AREA_INDICATION" val="0"/>
  <p:tag name="KSO_WM_UNIT_VALUE" val="1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1"/>
  <p:tag name="KSO_WM_UNIT_ID" val="diagram20188038_1*r_t*1_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PRESET_TEXT" val="单击此处添加标题"/>
  <p:tag name="KSO_WM_UNIT_TEXT_FILL_FORE_SCHEMECOLOR_INDEX" val="5"/>
  <p:tag name="KSO_WM_UNIT_TEXT_FILL_TYPE" val="1"/>
  <p:tag name="KSO_WM_UNIT_USESOURCEFORMAT_APPLY" val="1"/>
</p:tagLst>
</file>

<file path=ppt/tags/tag631.xml><?xml version="1.0" encoding="utf-8"?>
<p:tagLst xmlns:p="http://schemas.openxmlformats.org/presentationml/2006/main">
  <p:tag name="PA" val="v5.2.5"/>
  <p:tag name="KSO_WM_UNIT_NOCLEAR" val="0"/>
  <p:tag name="KSO_WM_UNIT_SHOW_EDIT_AREA_INDICATION" val="0"/>
  <p:tag name="KSO_WM_UNIT_VALUE" val="4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88038_1*r_v*1_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地阐述你的观点"/>
  <p:tag name="KSO_WM_UNIT_TEXT_FILL_FORE_SCHEMECOLOR_INDEX" val="13"/>
  <p:tag name="KSO_WM_UNIT_TEXT_FILL_TYPE" val="1"/>
  <p:tag name="KSO_WM_UNIT_USESOURCEFORMAT_APPLY" val="1"/>
</p:tagLst>
</file>

<file path=ppt/tags/tag632.xml><?xml version="1.0" encoding="utf-8"?>
<p:tagLst xmlns:p="http://schemas.openxmlformats.org/presentationml/2006/main">
  <p:tag name="PA" val="v5.2.5"/>
  <p:tag name="KSO_WM_UNIT_NOCLEAR" val="0"/>
  <p:tag name="KSO_WM_UNIT_SHOW_EDIT_AREA_INDICATION" val="0"/>
  <p:tag name="KSO_WM_UNIT_VALUE" val="1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2"/>
  <p:tag name="KSO_WM_UNIT_ID" val="diagram20188038_1*r_t*1_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PRESET_TEXT" val="单击此处添加标题"/>
  <p:tag name="KSO_WM_UNIT_TEXT_FILL_FORE_SCHEMECOLOR_INDEX" val="9"/>
  <p:tag name="KSO_WM_UNIT_TEXT_FILL_TYPE" val="1"/>
  <p:tag name="KSO_WM_UNIT_USESOURCEFORMAT_APPLY" val="1"/>
</p:tagLst>
</file>

<file path=ppt/tags/tag633.xml><?xml version="1.0" encoding="utf-8"?>
<p:tagLst xmlns:p="http://schemas.openxmlformats.org/presentationml/2006/main">
  <p:tag name="PA" val="v5.2.5"/>
  <p:tag name="KSO_WM_UNIT_NOCLEAR" val="0"/>
  <p:tag name="KSO_WM_UNIT_SHOW_EDIT_AREA_INDICATION" val="0"/>
  <p:tag name="KSO_WM_UNIT_VALUE" val="4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88038_1*r_v*1_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地阐述你的观点"/>
  <p:tag name="KSO_WM_UNIT_TEXT_FILL_FORE_SCHEMECOLOR_INDEX" val="13"/>
  <p:tag name="KSO_WM_UNIT_TEXT_FILL_TYPE" val="1"/>
  <p:tag name="KSO_WM_UNIT_USESOURCEFORMAT_APPLY" val="1"/>
</p:tagLst>
</file>

<file path=ppt/tags/tag634.xml><?xml version="1.0" encoding="utf-8"?>
<p:tagLst xmlns:p="http://schemas.openxmlformats.org/presentationml/2006/main">
  <p:tag name="KSO_WM_BEAUTIFY_FLAG" val="#wm#"/>
  <p:tag name="KSO_WM_TEMPLATE_CATEGORY" val="diagram"/>
  <p:tag name="KSO_WM_TEMPLATE_INDEX" val="20188038"/>
  <p:tag name="KSO_WM_SLIDE_ID" val="diagram20188038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TEMPLATE_MASTER_THUMB_INDEX" val="0"/>
  <p:tag name="KSO_WM_UNIT_SHOW_EDIT_AREA_INDICATION" val="0"/>
  <p:tag name="KSO_WM_SLIDE_SIZE" val="835.027*540"/>
  <p:tag name="KSO_WM_SLIDE_POSITION" val="56.1324*0"/>
  <p:tag name="KSO_WM_DIAGRAM_GROUP_CODE" val="r1-1"/>
  <p:tag name="KSO_WM_SLIDE_DIAGTYPE" val="r"/>
  <p:tag name="KSO_WM_TAG_VERSION" val="1.0"/>
  <p:tag name="KSO_WM_SLIDE_LAYOUT" val="r"/>
  <p:tag name="KSO_WM_SLIDE_LAYOUT_CNT" val="1"/>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7_1*i*1"/>
  <p:tag name="KSO_WM_TEMPLATE_CATEGORY" val="diagram"/>
  <p:tag name="KSO_WM_TEMPLATE_INDEX" val="20202567"/>
  <p:tag name="KSO_WM_UNIT_LAYERLEVEL" val="1"/>
  <p:tag name="KSO_WM_TAG_VERSION" val="1.0"/>
  <p:tag name="KSO_WM_BEAUTIFY_FLAG" val="#wm#"/>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7_1*i*2"/>
  <p:tag name="KSO_WM_TEMPLATE_CATEGORY" val="diagram"/>
  <p:tag name="KSO_WM_TEMPLATE_INDEX" val="20202567"/>
  <p:tag name="KSO_WM_UNIT_LAYERLEVEL" val="1"/>
  <p:tag name="KSO_WM_TAG_VERSION" val="1.0"/>
  <p:tag name="KSO_WM_BEAUTIFY_FLAG" val="#wm#"/>
</p:tagLst>
</file>

<file path=ppt/tags/tag637.xml><?xml version="1.0" encoding="utf-8"?>
<p:tagLst xmlns:p="http://schemas.openxmlformats.org/presentationml/2006/main">
  <p:tag name="KSO_WM_UNIT_TEXT_PART_ID_V2" val="d-3-1"/>
  <p:tag name="KSO_WM_UNIT_PRESET_TEXT" val="单击此处添加小标题&#10;点击此处添加正文，文字是您思想的提炼，为了最终呈现发布的良好效果，请言简意赅的阐述观点，并根据需要酌情增减文字。&#10;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NOCLEAR" val="1"/>
  <p:tag name="KSO_WM_UNIT_SHOW_EDIT_AREA_INDICATION" val="0"/>
  <p:tag name="KSO_WM_UNIT_VALUE" val="273"/>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7_1*f*2"/>
  <p:tag name="KSO_WM_TEMPLATE_CATEGORY" val="diagram"/>
  <p:tag name="KSO_WM_TEMPLATE_INDEX" val="20202567"/>
  <p:tag name="KSO_WM_UNIT_LAYERLEVEL" val="1"/>
  <p:tag name="KSO_WM_TAG_VERSION" val="1.0"/>
  <p:tag name="KSO_WM_BEAUTIFY_FLAG" val="#wm#"/>
</p:tagLst>
</file>

<file path=ppt/tags/tag638.xml><?xml version="1.0" encoding="utf-8"?>
<p:tagLst xmlns:p="http://schemas.openxmlformats.org/presentationml/2006/main">
  <p:tag name="KSO_WM_UNIT_TEXT_PART_ID_V2" val="d-1-1"/>
  <p:tag name="KSO_WM_UNIT_PRESET_TEXT" val="单击此处添加小标题&#10;点击此处添加正&#10;文字是您思想的&#10;请尽量言简意赅&#10;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7_1*f*1"/>
  <p:tag name="KSO_WM_TEMPLATE_CATEGORY" val="diagram"/>
  <p:tag name="KSO_WM_TEMPLATE_INDEX" val="20202567"/>
  <p:tag name="KSO_WM_UNIT_LAYERLEVEL" val="1"/>
  <p:tag name="KSO_WM_TAG_VERSION" val="1.0"/>
  <p:tag name="KSO_WM_BEAUTIFY_FLAG" val="#wm#"/>
</p:tagLst>
</file>

<file path=ppt/tags/tag639.xml><?xml version="1.0" encoding="utf-8"?>
<p:tagLst xmlns:p="http://schemas.openxmlformats.org/presentationml/2006/main">
  <p:tag name="KSO_WM_UNIT_TEXT_PART_ID_V2" val="a-1-1"/>
  <p:tag name="KSO_WM_UNIT_ISCONTENTSTITLE" val="0"/>
  <p:tag name="KSO_WM_UNIT_PRESET_TEXT" val="单击添加大标题"/>
  <p:tag name="KSO_WM_UNIT_NOCLEAR" val="0"/>
  <p:tag name="KSO_WM_UNIT_SHOW_EDIT_AREA_INDICATION" val="0"/>
  <p:tag name="KSO_WM_UNIT_VALUE" val="8"/>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7_1*a*1"/>
  <p:tag name="KSO_WM_TEMPLATE_CATEGORY" val="diagram"/>
  <p:tag name="KSO_WM_TEMPLATE_INDEX" val="20202567"/>
  <p:tag name="KSO_WM_UNIT_LAYERLEVEL" val="1"/>
  <p:tag name="KSO_WM_TAG_VERSION" val="1.0"/>
  <p:tag name="KSO_WM_BEAUTIFY_FLAG" val="#wm#"/>
</p:tagLst>
</file>

<file path=ppt/tags/tag64.xml><?xml version="1.0" encoding="utf-8"?>
<p:tagLst xmlns:p="http://schemas.openxmlformats.org/presentationml/2006/main">
  <p:tag name="KSO_WM_TEMPLATE_CATEGORY" val="diagram"/>
  <p:tag name="KSO_WM_TEMPLATE_INDEX" val="20187651"/>
  <p:tag name="KSO_WM_UNIT_TYPE" val="l_h_i"/>
  <p:tag name="KSO_WM_UNIT_INDEX" val="1_3_1"/>
  <p:tag name="KSO_WM_UNIT_ID" val="diagram20187651_5*l_h_i*1_3_1"/>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Lst>
</file>

<file path=ppt/tags/tag640.xml><?xml version="1.0" encoding="utf-8"?>
<p:tagLst xmlns:p="http://schemas.openxmlformats.org/presentationml/2006/main">
  <p:tag name="KSO_WM_BEAUTIFY_FLAG" val="#wm#"/>
  <p:tag name="KSO_WM_TEMPLATE_CATEGORY" val="diagram"/>
  <p:tag name="KSO_WM_TEMPLATE_INDEX" val="20202567"/>
  <p:tag name="KSO_WM_SLIDE_ID" val="diagram20202567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887*540"/>
  <p:tag name="KSO_WM_SLIDE_POSITION" val="0*0"/>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7_1*i*1"/>
  <p:tag name="KSO_WM_TEMPLATE_CATEGORY" val="diagram"/>
  <p:tag name="KSO_WM_TEMPLATE_INDEX" val="20202567"/>
  <p:tag name="KSO_WM_UNIT_LAYERLEVEL" val="1"/>
  <p:tag name="KSO_WM_TAG_VERSION" val="1.0"/>
  <p:tag name="KSO_WM_BEAUTIFY_FLAG" val="#wm#"/>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7_1*i*2"/>
  <p:tag name="KSO_WM_TEMPLATE_CATEGORY" val="diagram"/>
  <p:tag name="KSO_WM_TEMPLATE_INDEX" val="20202567"/>
  <p:tag name="KSO_WM_UNIT_LAYERLEVEL" val="1"/>
  <p:tag name="KSO_WM_TAG_VERSION" val="1.0"/>
  <p:tag name="KSO_WM_BEAUTIFY_FLAG" val="#wm#"/>
</p:tagLst>
</file>

<file path=ppt/tags/tag643.xml><?xml version="1.0" encoding="utf-8"?>
<p:tagLst xmlns:p="http://schemas.openxmlformats.org/presentationml/2006/main">
  <p:tag name="KSO_WM_UNIT_TEXT_PART_ID_V2" val="d-3-1"/>
  <p:tag name="KSO_WM_UNIT_PRESET_TEXT" val="单击此处添加小标题&#10;点击此处添加正文，文字是您思想的提炼，为了最终呈现发布的良好效果，请言简意赅的阐述观点，并根据需要酌情增减文字。&#10;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NOCLEAR" val="1"/>
  <p:tag name="KSO_WM_UNIT_SHOW_EDIT_AREA_INDICATION" val="0"/>
  <p:tag name="KSO_WM_UNIT_VALUE" val="273"/>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7_1*f*2"/>
  <p:tag name="KSO_WM_TEMPLATE_CATEGORY" val="diagram"/>
  <p:tag name="KSO_WM_TEMPLATE_INDEX" val="20202567"/>
  <p:tag name="KSO_WM_UNIT_LAYERLEVEL" val="1"/>
  <p:tag name="KSO_WM_TAG_VERSION" val="1.0"/>
  <p:tag name="KSO_WM_BEAUTIFY_FLAG" val="#wm#"/>
</p:tagLst>
</file>

<file path=ppt/tags/tag644.xml><?xml version="1.0" encoding="utf-8"?>
<p:tagLst xmlns:p="http://schemas.openxmlformats.org/presentationml/2006/main">
  <p:tag name="KSO_WM_UNIT_TEXT_PART_ID_V2" val="d-1-1"/>
  <p:tag name="KSO_WM_UNIT_PRESET_TEXT" val="单击此处添加小标题&#10;点击此处添加正&#10;文字是您思想的&#10;请尽量言简意赅&#10;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7_1*f*1"/>
  <p:tag name="KSO_WM_TEMPLATE_CATEGORY" val="diagram"/>
  <p:tag name="KSO_WM_TEMPLATE_INDEX" val="20202567"/>
  <p:tag name="KSO_WM_UNIT_LAYERLEVEL" val="1"/>
  <p:tag name="KSO_WM_TAG_VERSION" val="1.0"/>
  <p:tag name="KSO_WM_BEAUTIFY_FLAG" val="#wm#"/>
</p:tagLst>
</file>

<file path=ppt/tags/tag645.xml><?xml version="1.0" encoding="utf-8"?>
<p:tagLst xmlns:p="http://schemas.openxmlformats.org/presentationml/2006/main">
  <p:tag name="KSO_WM_UNIT_TEXT_PART_ID_V2" val="a-1-1"/>
  <p:tag name="KSO_WM_UNIT_ISCONTENTSTITLE" val="0"/>
  <p:tag name="KSO_WM_UNIT_PRESET_TEXT" val="单击添加大标题"/>
  <p:tag name="KSO_WM_UNIT_NOCLEAR" val="0"/>
  <p:tag name="KSO_WM_UNIT_SHOW_EDIT_AREA_INDICATION" val="0"/>
  <p:tag name="KSO_WM_UNIT_VALUE" val="8"/>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7_1*a*1"/>
  <p:tag name="KSO_WM_TEMPLATE_CATEGORY" val="diagram"/>
  <p:tag name="KSO_WM_TEMPLATE_INDEX" val="20202567"/>
  <p:tag name="KSO_WM_UNIT_LAYERLEVEL" val="1"/>
  <p:tag name="KSO_WM_TAG_VERSION" val="1.0"/>
  <p:tag name="KSO_WM_BEAUTIFY_FLAG" val="#wm#"/>
</p:tagLst>
</file>

<file path=ppt/tags/tag646.xml><?xml version="1.0" encoding="utf-8"?>
<p:tagLst xmlns:p="http://schemas.openxmlformats.org/presentationml/2006/main">
  <p:tag name="KSO_WM_BEAUTIFY_FLAG" val="#wm#"/>
  <p:tag name="KSO_WM_TEMPLATE_CATEGORY" val="diagram"/>
  <p:tag name="KSO_WM_TEMPLATE_INDEX" val="20202567"/>
  <p:tag name="KSO_WM_SLIDE_ID" val="diagram20202567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887*540"/>
  <p:tag name="KSO_WM_SLIDE_POSITION" val="0*0"/>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7_1*i*1"/>
  <p:tag name="KSO_WM_TEMPLATE_CATEGORY" val="diagram"/>
  <p:tag name="KSO_WM_TEMPLATE_INDEX" val="20202567"/>
  <p:tag name="KSO_WM_UNIT_LAYERLEVEL" val="1"/>
  <p:tag name="KSO_WM_TAG_VERSION" val="1.0"/>
  <p:tag name="KSO_WM_BEAUTIFY_FLAG" val="#wm#"/>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7_1*i*2"/>
  <p:tag name="KSO_WM_TEMPLATE_CATEGORY" val="diagram"/>
  <p:tag name="KSO_WM_TEMPLATE_INDEX" val="20202567"/>
  <p:tag name="KSO_WM_UNIT_LAYERLEVEL" val="1"/>
  <p:tag name="KSO_WM_TAG_VERSION" val="1.0"/>
  <p:tag name="KSO_WM_BEAUTIFY_FLAG" val="#wm#"/>
</p:tagLst>
</file>

<file path=ppt/tags/tag649.xml><?xml version="1.0" encoding="utf-8"?>
<p:tagLst xmlns:p="http://schemas.openxmlformats.org/presentationml/2006/main">
  <p:tag name="KSO_WM_UNIT_TEXT_PART_ID_V2" val="d-3-1"/>
  <p:tag name="KSO_WM_UNIT_PRESET_TEXT" val="单击此处添加小标题&#10;点击此处添加正文，文字是您思想的提炼，为了最终呈现发布的良好效果，请言简意赅的阐述观点，并根据需要酌情增减文字。&#10;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NOCLEAR" val="1"/>
  <p:tag name="KSO_WM_UNIT_SHOW_EDIT_AREA_INDICATION" val="0"/>
  <p:tag name="KSO_WM_UNIT_VALUE" val="273"/>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7_1*f*2"/>
  <p:tag name="KSO_WM_TEMPLATE_CATEGORY" val="diagram"/>
  <p:tag name="KSO_WM_TEMPLATE_INDEX" val="20202567"/>
  <p:tag name="KSO_WM_UNIT_LAYERLEVEL" val="1"/>
  <p:tag name="KSO_WM_TAG_VERSION" val="1.0"/>
  <p:tag name="KSO_WM_BEAUTIFY_FLAG" val="#wm#"/>
</p:tagLst>
</file>

<file path=ppt/tags/tag65.xml><?xml version="1.0" encoding="utf-8"?>
<p:tagLst xmlns:p="http://schemas.openxmlformats.org/presentationml/2006/main">
  <p:tag name="KSO_WM_TEMPLATE_CATEGORY" val="diagram"/>
  <p:tag name="KSO_WM_TEMPLATE_INDEX" val="20187651"/>
  <p:tag name="KSO_WM_UNIT_TYPE" val="l_h_i"/>
  <p:tag name="KSO_WM_UNIT_INDEX" val="1_3_13"/>
  <p:tag name="KSO_WM_UNIT_ID" val="diagram20187651_5*l_h_i*1_3_1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Lst>
</file>

<file path=ppt/tags/tag650.xml><?xml version="1.0" encoding="utf-8"?>
<p:tagLst xmlns:p="http://schemas.openxmlformats.org/presentationml/2006/main">
  <p:tag name="KSO_WM_UNIT_TEXT_PART_ID_V2" val="d-1-1"/>
  <p:tag name="KSO_WM_UNIT_PRESET_TEXT" val="单击此处添加小标题&#10;点击此处添加正&#10;文字是您思想的&#10;请尽量言简意赅&#10;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7_1*f*1"/>
  <p:tag name="KSO_WM_TEMPLATE_CATEGORY" val="diagram"/>
  <p:tag name="KSO_WM_TEMPLATE_INDEX" val="20202567"/>
  <p:tag name="KSO_WM_UNIT_LAYERLEVEL" val="1"/>
  <p:tag name="KSO_WM_TAG_VERSION" val="1.0"/>
  <p:tag name="KSO_WM_BEAUTIFY_FLAG" val="#wm#"/>
</p:tagLst>
</file>

<file path=ppt/tags/tag651.xml><?xml version="1.0" encoding="utf-8"?>
<p:tagLst xmlns:p="http://schemas.openxmlformats.org/presentationml/2006/main">
  <p:tag name="KSO_WM_UNIT_TEXT_PART_ID_V2" val="a-1-1"/>
  <p:tag name="KSO_WM_UNIT_ISCONTENTSTITLE" val="0"/>
  <p:tag name="KSO_WM_UNIT_PRESET_TEXT" val="单击添加大标题"/>
  <p:tag name="KSO_WM_UNIT_NOCLEAR" val="0"/>
  <p:tag name="KSO_WM_UNIT_SHOW_EDIT_AREA_INDICATION" val="0"/>
  <p:tag name="KSO_WM_UNIT_VALUE" val="8"/>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7_1*a*1"/>
  <p:tag name="KSO_WM_TEMPLATE_CATEGORY" val="diagram"/>
  <p:tag name="KSO_WM_TEMPLATE_INDEX" val="20202567"/>
  <p:tag name="KSO_WM_UNIT_LAYERLEVEL" val="1"/>
  <p:tag name="KSO_WM_TAG_VERSION" val="1.0"/>
  <p:tag name="KSO_WM_BEAUTIFY_FLAG" val="#wm#"/>
</p:tagLst>
</file>

<file path=ppt/tags/tag652.xml><?xml version="1.0" encoding="utf-8"?>
<p:tagLst xmlns:p="http://schemas.openxmlformats.org/presentationml/2006/main">
  <p:tag name="KSO_WM_BEAUTIFY_FLAG" val="#wm#"/>
  <p:tag name="KSO_WM_TEMPLATE_CATEGORY" val="diagram"/>
  <p:tag name="KSO_WM_TEMPLATE_INDEX" val="20202567"/>
  <p:tag name="KSO_WM_SLIDE_ID" val="diagram20202567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887*540"/>
  <p:tag name="KSO_WM_SLIDE_POSITION" val="0*0"/>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2_1*i*1"/>
  <p:tag name="KSO_WM_TEMPLATE_CATEGORY" val="diagram"/>
  <p:tag name="KSO_WM_TEMPLATE_INDEX" val="20202572"/>
  <p:tag name="KSO_WM_UNIT_LAYERLEVEL" val="1"/>
  <p:tag name="KSO_WM_TAG_VERSION" val="1.0"/>
  <p:tag name="KSO_WM_BEAUTIFY_FLAG" val="#wm#"/>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2_1*i*2"/>
  <p:tag name="KSO_WM_TEMPLATE_CATEGORY" val="diagram"/>
  <p:tag name="KSO_WM_TEMPLATE_INDEX" val="20202572"/>
  <p:tag name="KSO_WM_UNIT_LAYERLEVEL" val="1"/>
  <p:tag name="KSO_WM_TAG_VERSION" val="1.0"/>
  <p:tag name="KSO_WM_BEAUTIFY_FLAG" val="#wm#"/>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2_1*i*3"/>
  <p:tag name="KSO_WM_TEMPLATE_CATEGORY" val="diagram"/>
  <p:tag name="KSO_WM_TEMPLATE_INDEX" val="20202572"/>
  <p:tag name="KSO_WM_UNIT_LAYERLEVEL" val="1"/>
  <p:tag name="KSO_WM_TAG_VERSION" val="1.0"/>
  <p:tag name="KSO_WM_BEAUTIFY_FLAG" val="#wm#"/>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2_1*i*4"/>
  <p:tag name="KSO_WM_TEMPLATE_CATEGORY" val="diagram"/>
  <p:tag name="KSO_WM_TEMPLATE_INDEX" val="20202572"/>
  <p:tag name="KSO_WM_UNIT_LAYERLEVEL" val="1"/>
  <p:tag name="KSO_WM_TAG_VERSION" val="1.0"/>
  <p:tag name="KSO_WM_BEAUTIFY_FLAG" val="#wm#"/>
</p:tagLst>
</file>

<file path=ppt/tags/tag657.xml><?xml version="1.0" encoding="utf-8"?>
<p:tagLst xmlns:p="http://schemas.openxmlformats.org/presentationml/2006/main">
  <p:tag name="KSO_WM_UNIT_TEXT_PART_ID_V2" val="d-5-1"/>
  <p:tag name="KSO_WM_UNIT_PRESET_TEXT" val="点击此处添加正文，文字是您思想的提炼，请言简意赅的阐述您的观点&#10;根据需要您可以酌情增减文字，以便观者可以准确的理解您所传达的完整信息。&#10;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2_1*f*1"/>
  <p:tag name="KSO_WM_TEMPLATE_CATEGORY" val="diagram"/>
  <p:tag name="KSO_WM_TEMPLATE_INDEX" val="20202572"/>
  <p:tag name="KSO_WM_UNIT_LAYERLEVEL" val="1"/>
  <p:tag name="KSO_WM_TAG_VERSION" val="1.0"/>
  <p:tag name="KSO_WM_BEAUTIFY_FLAG" val="#wm#"/>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2_1*i*5"/>
  <p:tag name="KSO_WM_TEMPLATE_CATEGORY" val="diagram"/>
  <p:tag name="KSO_WM_TEMPLATE_INDEX" val="20202572"/>
  <p:tag name="KSO_WM_UNIT_LAYERLEVEL" val="1"/>
  <p:tag name="KSO_WM_TAG_VERSION" val="1.0"/>
  <p:tag name="KSO_WM_BEAUTIFY_FLAG" val="#wm#"/>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2_1*i*6"/>
  <p:tag name="KSO_WM_TEMPLATE_CATEGORY" val="diagram"/>
  <p:tag name="KSO_WM_TEMPLATE_INDEX" val="20202572"/>
  <p:tag name="KSO_WM_UNIT_LAYERLEVEL" val="1"/>
  <p:tag name="KSO_WM_TAG_VERSION" val="1.0"/>
  <p:tag name="KSO_WM_BEAUTIFY_FLAG" val="#wm#"/>
</p:tagLst>
</file>

<file path=ppt/tags/tag66.xml><?xml version="1.0" encoding="utf-8"?>
<p:tagLst xmlns:p="http://schemas.openxmlformats.org/presentationml/2006/main">
  <p:tag name="KSO_WM_TEMPLATE_CATEGORY" val="diagram"/>
  <p:tag name="KSO_WM_TEMPLATE_INDEX" val="20187651"/>
  <p:tag name="KSO_WM_UNIT_TYPE" val="l_h_i"/>
  <p:tag name="KSO_WM_UNIT_INDEX" val="1_3_12"/>
  <p:tag name="KSO_WM_UNIT_ID" val="diagram20187651_5*l_h_i*1_3_1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2_1*i*7"/>
  <p:tag name="KSO_WM_TEMPLATE_CATEGORY" val="diagram"/>
  <p:tag name="KSO_WM_TEMPLATE_INDEX" val="20202572"/>
  <p:tag name="KSO_WM_UNIT_LAYERLEVEL" val="1"/>
  <p:tag name="KSO_WM_TAG_VERSION" val="1.0"/>
  <p:tag name="KSO_WM_BEAUTIFY_FLAG" val="#wm#"/>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2_1*i*8"/>
  <p:tag name="KSO_WM_TEMPLATE_CATEGORY" val="diagram"/>
  <p:tag name="KSO_WM_TEMPLATE_INDEX" val="20202572"/>
  <p:tag name="KSO_WM_UNIT_LAYERLEVEL" val="1"/>
  <p:tag name="KSO_WM_TAG_VERSION" val="1.0"/>
  <p:tag name="KSO_WM_BEAUTIFY_FLAG" val="#wm#"/>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2_1*i*9"/>
  <p:tag name="KSO_WM_TEMPLATE_CATEGORY" val="diagram"/>
  <p:tag name="KSO_WM_TEMPLATE_INDEX" val="20202572"/>
  <p:tag name="KSO_WM_UNIT_LAYERLEVEL" val="1"/>
  <p:tag name="KSO_WM_TAG_VERSION" val="1.0"/>
  <p:tag name="KSO_WM_BEAUTIFY_FLAG" val="#wm#"/>
</p:tagLst>
</file>

<file path=ppt/tags/tag663.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2_1*a*1"/>
  <p:tag name="KSO_WM_TEMPLATE_CATEGORY" val="diagram"/>
  <p:tag name="KSO_WM_TEMPLATE_INDEX" val="20202572"/>
  <p:tag name="KSO_WM_UNIT_LAYERLEVEL" val="1"/>
  <p:tag name="KSO_WM_TAG_VERSION" val="1.0"/>
  <p:tag name="KSO_WM_BEAUTIFY_FLAG" val="#wm#"/>
</p:tagLst>
</file>

<file path=ppt/tags/tag664.xml><?xml version="1.0" encoding="utf-8"?>
<p:tagLst xmlns:p="http://schemas.openxmlformats.org/presentationml/2006/main">
  <p:tag name="KSO_WM_BEAUTIFY_FLAG" val="#wm#"/>
  <p:tag name="KSO_WM_TEMPLATE_CATEGORY" val="diagram"/>
  <p:tag name="KSO_WM_TEMPLATE_INDEX" val="20202572"/>
  <p:tag name="KSO_WM_SLIDE_ID" val="diagram20202572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45*540"/>
  <p:tag name="KSO_WM_SLIDE_POSITION" val="0*0"/>
</p:tagLst>
</file>

<file path=ppt/tags/tag66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2_1*i*1"/>
  <p:tag name="KSO_WM_TEMPLATE_CATEGORY" val="diagram"/>
  <p:tag name="KSO_WM_TEMPLATE_INDEX" val="20202572"/>
  <p:tag name="KSO_WM_UNIT_LAYERLEVEL" val="1"/>
  <p:tag name="KSO_WM_TAG_VERSION" val="1.0"/>
  <p:tag name="KSO_WM_BEAUTIFY_FLAG" val="#wm#"/>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2_1*i*2"/>
  <p:tag name="KSO_WM_TEMPLATE_CATEGORY" val="diagram"/>
  <p:tag name="KSO_WM_TEMPLATE_INDEX" val="20202572"/>
  <p:tag name="KSO_WM_UNIT_LAYERLEVEL" val="1"/>
  <p:tag name="KSO_WM_TAG_VERSION" val="1.0"/>
  <p:tag name="KSO_WM_BEAUTIFY_FLAG" val="#wm#"/>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2_1*i*3"/>
  <p:tag name="KSO_WM_TEMPLATE_CATEGORY" val="diagram"/>
  <p:tag name="KSO_WM_TEMPLATE_INDEX" val="20202572"/>
  <p:tag name="KSO_WM_UNIT_LAYERLEVEL" val="1"/>
  <p:tag name="KSO_WM_TAG_VERSION" val="1.0"/>
  <p:tag name="KSO_WM_BEAUTIFY_FLAG" val="#wm#"/>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2_1*i*4"/>
  <p:tag name="KSO_WM_TEMPLATE_CATEGORY" val="diagram"/>
  <p:tag name="KSO_WM_TEMPLATE_INDEX" val="20202572"/>
  <p:tag name="KSO_WM_UNIT_LAYERLEVEL" val="1"/>
  <p:tag name="KSO_WM_TAG_VERSION" val="1.0"/>
  <p:tag name="KSO_WM_BEAUTIFY_FLAG" val="#wm#"/>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2_1*i*5"/>
  <p:tag name="KSO_WM_TEMPLATE_CATEGORY" val="diagram"/>
  <p:tag name="KSO_WM_TEMPLATE_INDEX" val="20202572"/>
  <p:tag name="KSO_WM_UNIT_LAYERLEVEL" val="1"/>
  <p:tag name="KSO_WM_TAG_VERSION" val="1.0"/>
  <p:tag name="KSO_WM_BEAUTIFY_FLAG" val="#wm#"/>
</p:tagLst>
</file>

<file path=ppt/tags/tag67.xml><?xml version="1.0" encoding="utf-8"?>
<p:tagLst xmlns:p="http://schemas.openxmlformats.org/presentationml/2006/main">
  <p:tag name="KSO_WM_TEMPLATE_CATEGORY" val="diagram"/>
  <p:tag name="KSO_WM_TEMPLATE_INDEX" val="20187651"/>
  <p:tag name="KSO_WM_UNIT_TYPE" val="l_h_i"/>
  <p:tag name="KSO_WM_UNIT_INDEX" val="1_3_11"/>
  <p:tag name="KSO_WM_UNIT_ID" val="diagram20187651_5*l_h_i*1_3_11"/>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2_1*i*6"/>
  <p:tag name="KSO_WM_TEMPLATE_CATEGORY" val="diagram"/>
  <p:tag name="KSO_WM_TEMPLATE_INDEX" val="20202572"/>
  <p:tag name="KSO_WM_UNIT_LAYERLEVEL" val="1"/>
  <p:tag name="KSO_WM_TAG_VERSION" val="1.0"/>
  <p:tag name="KSO_WM_BEAUTIFY_FLAG" val="#wm#"/>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2_1*i*7"/>
  <p:tag name="KSO_WM_TEMPLATE_CATEGORY" val="diagram"/>
  <p:tag name="KSO_WM_TEMPLATE_INDEX" val="20202572"/>
  <p:tag name="KSO_WM_UNIT_LAYERLEVEL" val="1"/>
  <p:tag name="KSO_WM_TAG_VERSION" val="1.0"/>
  <p:tag name="KSO_WM_BEAUTIFY_FLAG" val="#wm#"/>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2_1*i*8"/>
  <p:tag name="KSO_WM_TEMPLATE_CATEGORY" val="diagram"/>
  <p:tag name="KSO_WM_TEMPLATE_INDEX" val="20202572"/>
  <p:tag name="KSO_WM_UNIT_LAYERLEVEL" val="1"/>
  <p:tag name="KSO_WM_TAG_VERSION" val="1.0"/>
  <p:tag name="KSO_WM_BEAUTIFY_FLAG" val="#wm#"/>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2_1*i*9"/>
  <p:tag name="KSO_WM_TEMPLATE_CATEGORY" val="diagram"/>
  <p:tag name="KSO_WM_TEMPLATE_INDEX" val="20202572"/>
  <p:tag name="KSO_WM_UNIT_LAYERLEVEL" val="1"/>
  <p:tag name="KSO_WM_TAG_VERSION" val="1.0"/>
  <p:tag name="KSO_WM_BEAUTIFY_FLAG" val="#wm#"/>
</p:tagLst>
</file>

<file path=ppt/tags/tag674.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2_1*a*1"/>
  <p:tag name="KSO_WM_TEMPLATE_CATEGORY" val="diagram"/>
  <p:tag name="KSO_WM_TEMPLATE_INDEX" val="20202572"/>
  <p:tag name="KSO_WM_UNIT_LAYERLEVEL" val="1"/>
  <p:tag name="KSO_WM_TAG_VERSION" val="1.0"/>
  <p:tag name="KSO_WM_BEAUTIFY_FLAG" val="#wm#"/>
</p:tagLst>
</file>

<file path=ppt/tags/tag675.xml><?xml version="1.0" encoding="utf-8"?>
<p:tagLst xmlns:p="http://schemas.openxmlformats.org/presentationml/2006/main">
  <p:tag name="KSO_WM_UNIT_TEXT_PART_ID_V2" val="d-5-1"/>
  <p:tag name="KSO_WM_UNIT_PRESET_TEXT" val="点击此处添加正文，文字是您思想的提炼，请言简意赅的阐述您的观点&#10;根据需要您可以酌情增减文字，以便观者可以准确的理解您所传达的完整信息。&#10;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2_1*f*1"/>
  <p:tag name="KSO_WM_TEMPLATE_CATEGORY" val="diagram"/>
  <p:tag name="KSO_WM_TEMPLATE_INDEX" val="20202572"/>
  <p:tag name="KSO_WM_UNIT_LAYERLEVEL" val="1"/>
  <p:tag name="KSO_WM_TAG_VERSION" val="1.0"/>
  <p:tag name="KSO_WM_BEAUTIFY_FLAG" val="#wm#"/>
</p:tagLst>
</file>

<file path=ppt/tags/tag676.xml><?xml version="1.0" encoding="utf-8"?>
<p:tagLst xmlns:p="http://schemas.openxmlformats.org/presentationml/2006/main">
  <p:tag name="KSO_WM_BEAUTIFY_FLAG" val="#wm#"/>
  <p:tag name="KSO_WM_TEMPLATE_CATEGORY" val="diagram"/>
  <p:tag name="KSO_WM_TEMPLATE_INDEX" val="20202572"/>
  <p:tag name="KSO_WM_SLIDE_ID" val="diagram20202572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45*540"/>
  <p:tag name="KSO_WM_SLIDE_POSITION" val="0*0"/>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2_1*i*1"/>
  <p:tag name="KSO_WM_TEMPLATE_CATEGORY" val="diagram"/>
  <p:tag name="KSO_WM_TEMPLATE_INDEX" val="20202572"/>
  <p:tag name="KSO_WM_UNIT_LAYERLEVEL" val="1"/>
  <p:tag name="KSO_WM_TAG_VERSION" val="1.0"/>
  <p:tag name="KSO_WM_BEAUTIFY_FLAG" val="#wm#"/>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2_1*i*2"/>
  <p:tag name="KSO_WM_TEMPLATE_CATEGORY" val="diagram"/>
  <p:tag name="KSO_WM_TEMPLATE_INDEX" val="20202572"/>
  <p:tag name="KSO_WM_UNIT_LAYERLEVEL" val="1"/>
  <p:tag name="KSO_WM_TAG_VERSION" val="1.0"/>
  <p:tag name="KSO_WM_BEAUTIFY_FLAG" val="#wm#"/>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2_1*i*3"/>
  <p:tag name="KSO_WM_TEMPLATE_CATEGORY" val="diagram"/>
  <p:tag name="KSO_WM_TEMPLATE_INDEX" val="20202572"/>
  <p:tag name="KSO_WM_UNIT_LAYERLEVEL" val="1"/>
  <p:tag name="KSO_WM_TAG_VERSION" val="1.0"/>
  <p:tag name="KSO_WM_BEAUTIFY_FLAG" val="#wm#"/>
</p:tagLst>
</file>

<file path=ppt/tags/tag68.xml><?xml version="1.0" encoding="utf-8"?>
<p:tagLst xmlns:p="http://schemas.openxmlformats.org/presentationml/2006/main">
  <p:tag name="KSO_WM_TEMPLATE_CATEGORY" val="diagram"/>
  <p:tag name="KSO_WM_TEMPLATE_INDEX" val="20187651"/>
  <p:tag name="KSO_WM_UNIT_TYPE" val="l_h_i"/>
  <p:tag name="KSO_WM_UNIT_INDEX" val="1_3_10"/>
  <p:tag name="KSO_WM_UNIT_ID" val="diagram20187651_5*l_h_i*1_3_10"/>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2_1*i*4"/>
  <p:tag name="KSO_WM_TEMPLATE_CATEGORY" val="diagram"/>
  <p:tag name="KSO_WM_TEMPLATE_INDEX" val="20202572"/>
  <p:tag name="KSO_WM_UNIT_LAYERLEVEL" val="1"/>
  <p:tag name="KSO_WM_TAG_VERSION" val="1.0"/>
  <p:tag name="KSO_WM_BEAUTIFY_FLAG" val="#wm#"/>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2_1*i*5"/>
  <p:tag name="KSO_WM_TEMPLATE_CATEGORY" val="diagram"/>
  <p:tag name="KSO_WM_TEMPLATE_INDEX" val="20202572"/>
  <p:tag name="KSO_WM_UNIT_LAYERLEVEL" val="1"/>
  <p:tag name="KSO_WM_TAG_VERSION" val="1.0"/>
  <p:tag name="KSO_WM_BEAUTIFY_FLAG" val="#wm#"/>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2_1*i*6"/>
  <p:tag name="KSO_WM_TEMPLATE_CATEGORY" val="diagram"/>
  <p:tag name="KSO_WM_TEMPLATE_INDEX" val="20202572"/>
  <p:tag name="KSO_WM_UNIT_LAYERLEVEL" val="1"/>
  <p:tag name="KSO_WM_TAG_VERSION" val="1.0"/>
  <p:tag name="KSO_WM_BEAUTIFY_FLAG" val="#wm#"/>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2_1*i*7"/>
  <p:tag name="KSO_WM_TEMPLATE_CATEGORY" val="diagram"/>
  <p:tag name="KSO_WM_TEMPLATE_INDEX" val="20202572"/>
  <p:tag name="KSO_WM_UNIT_LAYERLEVEL" val="1"/>
  <p:tag name="KSO_WM_TAG_VERSION" val="1.0"/>
  <p:tag name="KSO_WM_BEAUTIFY_FLAG" val="#wm#"/>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2_1*i*8"/>
  <p:tag name="KSO_WM_TEMPLATE_CATEGORY" val="diagram"/>
  <p:tag name="KSO_WM_TEMPLATE_INDEX" val="20202572"/>
  <p:tag name="KSO_WM_UNIT_LAYERLEVEL" val="1"/>
  <p:tag name="KSO_WM_TAG_VERSION" val="1.0"/>
  <p:tag name="KSO_WM_BEAUTIFY_FLAG" val="#wm#"/>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2_1*i*9"/>
  <p:tag name="KSO_WM_TEMPLATE_CATEGORY" val="diagram"/>
  <p:tag name="KSO_WM_TEMPLATE_INDEX" val="20202572"/>
  <p:tag name="KSO_WM_UNIT_LAYERLEVEL" val="1"/>
  <p:tag name="KSO_WM_TAG_VERSION" val="1.0"/>
  <p:tag name="KSO_WM_BEAUTIFY_FLAG" val="#wm#"/>
</p:tagLst>
</file>

<file path=ppt/tags/tag686.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2_1*a*1"/>
  <p:tag name="KSO_WM_TEMPLATE_CATEGORY" val="diagram"/>
  <p:tag name="KSO_WM_TEMPLATE_INDEX" val="20202572"/>
  <p:tag name="KSO_WM_UNIT_LAYERLEVEL" val="1"/>
  <p:tag name="KSO_WM_TAG_VERSION" val="1.0"/>
  <p:tag name="KSO_WM_BEAUTIFY_FLAG" val="#wm#"/>
</p:tagLst>
</file>

<file path=ppt/tags/tag687.xml><?xml version="1.0" encoding="utf-8"?>
<p:tagLst xmlns:p="http://schemas.openxmlformats.org/presentationml/2006/main">
  <p:tag name="KSO_WM_UNIT_TEXT_PART_ID_V2" val="d-5-1"/>
  <p:tag name="KSO_WM_UNIT_PRESET_TEXT" val="点击此处添加正文，文字是您思想的提炼，请言简意赅的阐述您的观点&#10;根据需要您可以酌情增减文字，以便观者可以准确的理解您所传达的完整信息。&#10;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2_1*f*1"/>
  <p:tag name="KSO_WM_TEMPLATE_CATEGORY" val="diagram"/>
  <p:tag name="KSO_WM_TEMPLATE_INDEX" val="20202572"/>
  <p:tag name="KSO_WM_UNIT_LAYERLEVEL" val="1"/>
  <p:tag name="KSO_WM_TAG_VERSION" val="1.0"/>
  <p:tag name="KSO_WM_BEAUTIFY_FLAG" val="#wm#"/>
</p:tagLst>
</file>

<file path=ppt/tags/tag688.xml><?xml version="1.0" encoding="utf-8"?>
<p:tagLst xmlns:p="http://schemas.openxmlformats.org/presentationml/2006/main">
  <p:tag name="KSO_WM_BEAUTIFY_FLAG" val="#wm#"/>
  <p:tag name="KSO_WM_TEMPLATE_CATEGORY" val="diagram"/>
  <p:tag name="KSO_WM_TEMPLATE_INDEX" val="20202572"/>
  <p:tag name="KSO_WM_SLIDE_ID" val="diagram20202572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45*540"/>
  <p:tag name="KSO_WM_SLIDE_POSITION" val="0*0"/>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2_1*i*1"/>
  <p:tag name="KSO_WM_TEMPLATE_CATEGORY" val="diagram"/>
  <p:tag name="KSO_WM_TEMPLATE_INDEX" val="20202572"/>
  <p:tag name="KSO_WM_UNIT_LAYERLEVEL" val="1"/>
  <p:tag name="KSO_WM_TAG_VERSION" val="1.0"/>
  <p:tag name="KSO_WM_BEAUTIFY_FLAG" val="#wm#"/>
</p:tagLst>
</file>

<file path=ppt/tags/tag69.xml><?xml version="1.0" encoding="utf-8"?>
<p:tagLst xmlns:p="http://schemas.openxmlformats.org/presentationml/2006/main">
  <p:tag name="KSO_WM_TEMPLATE_CATEGORY" val="diagram"/>
  <p:tag name="KSO_WM_TEMPLATE_INDEX" val="20187651"/>
  <p:tag name="KSO_WM_UNIT_TYPE" val="l_h_i"/>
  <p:tag name="KSO_WM_UNIT_INDEX" val="1_3_9"/>
  <p:tag name="KSO_WM_UNIT_ID" val="diagram20187651_5*l_h_i*1_3_9"/>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2_1*i*2"/>
  <p:tag name="KSO_WM_TEMPLATE_CATEGORY" val="diagram"/>
  <p:tag name="KSO_WM_TEMPLATE_INDEX" val="20202572"/>
  <p:tag name="KSO_WM_UNIT_LAYERLEVEL" val="1"/>
  <p:tag name="KSO_WM_TAG_VERSION" val="1.0"/>
  <p:tag name="KSO_WM_BEAUTIFY_FLAG" val="#wm#"/>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2_1*i*3"/>
  <p:tag name="KSO_WM_TEMPLATE_CATEGORY" val="diagram"/>
  <p:tag name="KSO_WM_TEMPLATE_INDEX" val="20202572"/>
  <p:tag name="KSO_WM_UNIT_LAYERLEVEL" val="1"/>
  <p:tag name="KSO_WM_TAG_VERSION" val="1.0"/>
  <p:tag name="KSO_WM_BEAUTIFY_FLAG" val="#wm#"/>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2_1*i*4"/>
  <p:tag name="KSO_WM_TEMPLATE_CATEGORY" val="diagram"/>
  <p:tag name="KSO_WM_TEMPLATE_INDEX" val="20202572"/>
  <p:tag name="KSO_WM_UNIT_LAYERLEVEL" val="1"/>
  <p:tag name="KSO_WM_TAG_VERSION" val="1.0"/>
  <p:tag name="KSO_WM_BEAUTIFY_FLAG" val="#wm#"/>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2_1*i*5"/>
  <p:tag name="KSO_WM_TEMPLATE_CATEGORY" val="diagram"/>
  <p:tag name="KSO_WM_TEMPLATE_INDEX" val="20202572"/>
  <p:tag name="KSO_WM_UNIT_LAYERLEVEL" val="1"/>
  <p:tag name="KSO_WM_TAG_VERSION" val="1.0"/>
  <p:tag name="KSO_WM_BEAUTIFY_FLAG" val="#wm#"/>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2_1*i*6"/>
  <p:tag name="KSO_WM_TEMPLATE_CATEGORY" val="diagram"/>
  <p:tag name="KSO_WM_TEMPLATE_INDEX" val="20202572"/>
  <p:tag name="KSO_WM_UNIT_LAYERLEVEL" val="1"/>
  <p:tag name="KSO_WM_TAG_VERSION" val="1.0"/>
  <p:tag name="KSO_WM_BEAUTIFY_FLAG" val="#wm#"/>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2_1*i*7"/>
  <p:tag name="KSO_WM_TEMPLATE_CATEGORY" val="diagram"/>
  <p:tag name="KSO_WM_TEMPLATE_INDEX" val="20202572"/>
  <p:tag name="KSO_WM_UNIT_LAYERLEVEL" val="1"/>
  <p:tag name="KSO_WM_TAG_VERSION" val="1.0"/>
  <p:tag name="KSO_WM_BEAUTIFY_FLAG" val="#wm#"/>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2_1*i*8"/>
  <p:tag name="KSO_WM_TEMPLATE_CATEGORY" val="diagram"/>
  <p:tag name="KSO_WM_TEMPLATE_INDEX" val="20202572"/>
  <p:tag name="KSO_WM_UNIT_LAYERLEVEL" val="1"/>
  <p:tag name="KSO_WM_TAG_VERSION" val="1.0"/>
  <p:tag name="KSO_WM_BEAUTIFY_FLAG" val="#wm#"/>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2_1*i*9"/>
  <p:tag name="KSO_WM_TEMPLATE_CATEGORY" val="diagram"/>
  <p:tag name="KSO_WM_TEMPLATE_INDEX" val="20202572"/>
  <p:tag name="KSO_WM_UNIT_LAYERLEVEL" val="1"/>
  <p:tag name="KSO_WM_TAG_VERSION" val="1.0"/>
  <p:tag name="KSO_WM_BEAUTIFY_FLAG" val="#wm#"/>
</p:tagLst>
</file>

<file path=ppt/tags/tag698.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2_1*a*1"/>
  <p:tag name="KSO_WM_TEMPLATE_CATEGORY" val="diagram"/>
  <p:tag name="KSO_WM_TEMPLATE_INDEX" val="20202572"/>
  <p:tag name="KSO_WM_UNIT_LAYERLEVEL" val="1"/>
  <p:tag name="KSO_WM_TAG_VERSION" val="1.0"/>
  <p:tag name="KSO_WM_BEAUTIFY_FLAG" val="#wm#"/>
</p:tagLst>
</file>

<file path=ppt/tags/tag699.xml><?xml version="1.0" encoding="utf-8"?>
<p:tagLst xmlns:p="http://schemas.openxmlformats.org/presentationml/2006/main">
  <p:tag name="KSO_WM_UNIT_TEXT_PART_ID_V2" val="d-5-1"/>
  <p:tag name="KSO_WM_UNIT_PRESET_TEXT" val="点击此处添加正文，文字是您思想的提炼，请言简意赅的阐述您的观点&#10;根据需要您可以酌情增减文字，以便观者可以准确的理解您所传达的完整信息。&#10;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2_1*f*1"/>
  <p:tag name="KSO_WM_TEMPLATE_CATEGORY" val="diagram"/>
  <p:tag name="KSO_WM_TEMPLATE_INDEX" val="20202572"/>
  <p:tag name="KSO_WM_UNIT_LAYERLEVEL" val="1"/>
  <p:tag name="KSO_WM_TAG_VERSION" val="1.0"/>
  <p:tag name="KSO_WM_BEAUTIFY_FLAG" val="#wm#"/>
</p:tagLst>
</file>

<file path=ppt/tags/tag7.xml><?xml version="1.0" encoding="utf-8"?>
<p:tagLst xmlns:p="http://schemas.openxmlformats.org/presentationml/2006/main">
  <p:tag name="KSO_WM_UNIT_COLOR_SCHEME_SHAPE_ID" val="5"/>
  <p:tag name="KSO_WM_UNIT_COLOR_SCHEME_PARENT_PAGE" val="0_1"/>
  <p:tag name="KSO_WM_UNIT_ADJUSTLAYOUT_ID" val="5"/>
  <p:tag name="KSO_WM_UNIT_HIGHLIGHT" val="0"/>
  <p:tag name="KSO_WM_UNIT_COMPATIBLE" val="0"/>
  <p:tag name="KSO_WM_UNIT_DIAGRAM_ISNUMVISUAL" val="0"/>
  <p:tag name="KSO_WM_UNIT_DIAGRAM_ISREFERUNIT" val="0"/>
  <p:tag name="KSO_WM_UNIT_TYPE" val="i"/>
  <p:tag name="KSO_WM_UNIT_INDEX" val="1"/>
  <p:tag name="KSO_WM_UNIT_ID" val="diagram20195058_1*i*1"/>
  <p:tag name="KSO_WM_TEMPLATE_CATEGORY" val="diagram"/>
  <p:tag name="KSO_WM_TEMPLATE_INDEX" val="20195058"/>
  <p:tag name="KSO_WM_UNIT_LAYERLEVEL" val="1"/>
  <p:tag name="KSO_WM_TAG_VERSION" val="1.0"/>
  <p:tag name="KSO_WM_BEAUTIFY_FLAG" val="#wm#"/>
</p:tagLst>
</file>

<file path=ppt/tags/tag70.xml><?xml version="1.0" encoding="utf-8"?>
<p:tagLst xmlns:p="http://schemas.openxmlformats.org/presentationml/2006/main">
  <p:tag name="KSO_WM_TEMPLATE_CATEGORY" val="diagram"/>
  <p:tag name="KSO_WM_TEMPLATE_INDEX" val="20187651"/>
  <p:tag name="KSO_WM_UNIT_TYPE" val="l_h_i"/>
  <p:tag name="KSO_WM_UNIT_INDEX" val="1_2_12"/>
  <p:tag name="KSO_WM_UNIT_ID" val="diagram20187651_5*l_h_i*1_2_1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Lst>
</file>

<file path=ppt/tags/tag700.xml><?xml version="1.0" encoding="utf-8"?>
<p:tagLst xmlns:p="http://schemas.openxmlformats.org/presentationml/2006/main">
  <p:tag name="KSO_WM_BEAUTIFY_FLAG" val="#wm#"/>
  <p:tag name="KSO_WM_TEMPLATE_CATEGORY" val="diagram"/>
  <p:tag name="KSO_WM_TEMPLATE_INDEX" val="20202572"/>
  <p:tag name="KSO_WM_SLIDE_ID" val="diagram20202572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45*540"/>
  <p:tag name="KSO_WM_SLIDE_POSITION" val="0*0"/>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2_1*i*1"/>
  <p:tag name="KSO_WM_TEMPLATE_CATEGORY" val="diagram"/>
  <p:tag name="KSO_WM_TEMPLATE_INDEX" val="20202572"/>
  <p:tag name="KSO_WM_UNIT_LAYERLEVEL" val="1"/>
  <p:tag name="KSO_WM_TAG_VERSION" val="1.0"/>
  <p:tag name="KSO_WM_BEAUTIFY_FLAG" val="#wm#"/>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2_1*i*2"/>
  <p:tag name="KSO_WM_TEMPLATE_CATEGORY" val="diagram"/>
  <p:tag name="KSO_WM_TEMPLATE_INDEX" val="20202572"/>
  <p:tag name="KSO_WM_UNIT_LAYERLEVEL" val="1"/>
  <p:tag name="KSO_WM_TAG_VERSION" val="1.0"/>
  <p:tag name="KSO_WM_BEAUTIFY_FLAG" val="#wm#"/>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2_1*i*3"/>
  <p:tag name="KSO_WM_TEMPLATE_CATEGORY" val="diagram"/>
  <p:tag name="KSO_WM_TEMPLATE_INDEX" val="20202572"/>
  <p:tag name="KSO_WM_UNIT_LAYERLEVEL" val="1"/>
  <p:tag name="KSO_WM_TAG_VERSION" val="1.0"/>
  <p:tag name="KSO_WM_BEAUTIFY_FLAG" val="#wm#"/>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2_1*i*4"/>
  <p:tag name="KSO_WM_TEMPLATE_CATEGORY" val="diagram"/>
  <p:tag name="KSO_WM_TEMPLATE_INDEX" val="20202572"/>
  <p:tag name="KSO_WM_UNIT_LAYERLEVEL" val="1"/>
  <p:tag name="KSO_WM_TAG_VERSION" val="1.0"/>
  <p:tag name="KSO_WM_BEAUTIFY_FLAG" val="#wm#"/>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2_1*i*5"/>
  <p:tag name="KSO_WM_TEMPLATE_CATEGORY" val="diagram"/>
  <p:tag name="KSO_WM_TEMPLATE_INDEX" val="20202572"/>
  <p:tag name="KSO_WM_UNIT_LAYERLEVEL" val="1"/>
  <p:tag name="KSO_WM_TAG_VERSION" val="1.0"/>
  <p:tag name="KSO_WM_BEAUTIFY_FLAG" val="#wm#"/>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2_1*i*6"/>
  <p:tag name="KSO_WM_TEMPLATE_CATEGORY" val="diagram"/>
  <p:tag name="KSO_WM_TEMPLATE_INDEX" val="20202572"/>
  <p:tag name="KSO_WM_UNIT_LAYERLEVEL" val="1"/>
  <p:tag name="KSO_WM_TAG_VERSION" val="1.0"/>
  <p:tag name="KSO_WM_BEAUTIFY_FLAG" val="#wm#"/>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2_1*i*7"/>
  <p:tag name="KSO_WM_TEMPLATE_CATEGORY" val="diagram"/>
  <p:tag name="KSO_WM_TEMPLATE_INDEX" val="20202572"/>
  <p:tag name="KSO_WM_UNIT_LAYERLEVEL" val="1"/>
  <p:tag name="KSO_WM_TAG_VERSION" val="1.0"/>
  <p:tag name="KSO_WM_BEAUTIFY_FLAG" val="#wm#"/>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2_1*i*8"/>
  <p:tag name="KSO_WM_TEMPLATE_CATEGORY" val="diagram"/>
  <p:tag name="KSO_WM_TEMPLATE_INDEX" val="20202572"/>
  <p:tag name="KSO_WM_UNIT_LAYERLEVEL" val="1"/>
  <p:tag name="KSO_WM_TAG_VERSION" val="1.0"/>
  <p:tag name="KSO_WM_BEAUTIFY_FLAG" val="#wm#"/>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2_1*i*9"/>
  <p:tag name="KSO_WM_TEMPLATE_CATEGORY" val="diagram"/>
  <p:tag name="KSO_WM_TEMPLATE_INDEX" val="20202572"/>
  <p:tag name="KSO_WM_UNIT_LAYERLEVEL" val="1"/>
  <p:tag name="KSO_WM_TAG_VERSION" val="1.0"/>
  <p:tag name="KSO_WM_BEAUTIFY_FLAG" val="#wm#"/>
</p:tagLst>
</file>

<file path=ppt/tags/tag71.xml><?xml version="1.0" encoding="utf-8"?>
<p:tagLst xmlns:p="http://schemas.openxmlformats.org/presentationml/2006/main">
  <p:tag name="KSO_WM_TEMPLATE_CATEGORY" val="diagram"/>
  <p:tag name="KSO_WM_TEMPLATE_INDEX" val="20187651"/>
  <p:tag name="KSO_WM_UNIT_TYPE" val="l_h_i"/>
  <p:tag name="KSO_WM_UNIT_INDEX" val="1_2_1"/>
  <p:tag name="KSO_WM_UNIT_ID" val="diagram20187651_5*l_h_i*1_2_1"/>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Lst>
</file>

<file path=ppt/tags/tag710.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2_1*a*1"/>
  <p:tag name="KSO_WM_TEMPLATE_CATEGORY" val="diagram"/>
  <p:tag name="KSO_WM_TEMPLATE_INDEX" val="20202572"/>
  <p:tag name="KSO_WM_UNIT_LAYERLEVEL" val="1"/>
  <p:tag name="KSO_WM_TAG_VERSION" val="1.0"/>
  <p:tag name="KSO_WM_BEAUTIFY_FLAG" val="#wm#"/>
</p:tagLst>
</file>

<file path=ppt/tags/tag711.xml><?xml version="1.0" encoding="utf-8"?>
<p:tagLst xmlns:p="http://schemas.openxmlformats.org/presentationml/2006/main">
  <p:tag name="KSO_WM_UNIT_TEXT_PART_ID_V2" val="d-5-1"/>
  <p:tag name="KSO_WM_UNIT_PRESET_TEXT" val="点击此处添加正文，文字是您思想的提炼，请言简意赅的阐述您的观点&#10;根据需要您可以酌情增减文字，以便观者可以准确的理解您所传达的完整信息。&#10;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2_1*f*1"/>
  <p:tag name="KSO_WM_TEMPLATE_CATEGORY" val="diagram"/>
  <p:tag name="KSO_WM_TEMPLATE_INDEX" val="20202572"/>
  <p:tag name="KSO_WM_UNIT_LAYERLEVEL" val="1"/>
  <p:tag name="KSO_WM_TAG_VERSION" val="1.0"/>
  <p:tag name="KSO_WM_BEAUTIFY_FLAG" val="#wm#"/>
</p:tagLst>
</file>

<file path=ppt/tags/tag712.xml><?xml version="1.0" encoding="utf-8"?>
<p:tagLst xmlns:p="http://schemas.openxmlformats.org/presentationml/2006/main">
  <p:tag name="KSO_WM_BEAUTIFY_FLAG" val="#wm#"/>
  <p:tag name="KSO_WM_TEMPLATE_CATEGORY" val="diagram"/>
  <p:tag name="KSO_WM_TEMPLATE_INDEX" val="20202572"/>
  <p:tag name="KSO_WM_SLIDE_ID" val="diagram20202572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45*540"/>
  <p:tag name="KSO_WM_SLIDE_POSITION" val="0*0"/>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2_1*i*1"/>
  <p:tag name="KSO_WM_TEMPLATE_CATEGORY" val="diagram"/>
  <p:tag name="KSO_WM_TEMPLATE_INDEX" val="20202572"/>
  <p:tag name="KSO_WM_UNIT_LAYERLEVEL" val="1"/>
  <p:tag name="KSO_WM_TAG_VERSION" val="1.0"/>
  <p:tag name="KSO_WM_BEAUTIFY_FLAG" val="#wm#"/>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2_1*i*2"/>
  <p:tag name="KSO_WM_TEMPLATE_CATEGORY" val="diagram"/>
  <p:tag name="KSO_WM_TEMPLATE_INDEX" val="20202572"/>
  <p:tag name="KSO_WM_UNIT_LAYERLEVEL" val="1"/>
  <p:tag name="KSO_WM_TAG_VERSION" val="1.0"/>
  <p:tag name="KSO_WM_BEAUTIFY_FLAG" val="#wm#"/>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2_1*i*3"/>
  <p:tag name="KSO_WM_TEMPLATE_CATEGORY" val="diagram"/>
  <p:tag name="KSO_WM_TEMPLATE_INDEX" val="20202572"/>
  <p:tag name="KSO_WM_UNIT_LAYERLEVEL" val="1"/>
  <p:tag name="KSO_WM_TAG_VERSION" val="1.0"/>
  <p:tag name="KSO_WM_BEAUTIFY_FLAG" val="#wm#"/>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2_1*i*4"/>
  <p:tag name="KSO_WM_TEMPLATE_CATEGORY" val="diagram"/>
  <p:tag name="KSO_WM_TEMPLATE_INDEX" val="20202572"/>
  <p:tag name="KSO_WM_UNIT_LAYERLEVEL" val="1"/>
  <p:tag name="KSO_WM_TAG_VERSION" val="1.0"/>
  <p:tag name="KSO_WM_BEAUTIFY_FLAG" val="#wm#"/>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2_1*i*5"/>
  <p:tag name="KSO_WM_TEMPLATE_CATEGORY" val="diagram"/>
  <p:tag name="KSO_WM_TEMPLATE_INDEX" val="20202572"/>
  <p:tag name="KSO_WM_UNIT_LAYERLEVEL" val="1"/>
  <p:tag name="KSO_WM_TAG_VERSION" val="1.0"/>
  <p:tag name="KSO_WM_BEAUTIFY_FLAG" val="#wm#"/>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2_1*i*6"/>
  <p:tag name="KSO_WM_TEMPLATE_CATEGORY" val="diagram"/>
  <p:tag name="KSO_WM_TEMPLATE_INDEX" val="20202572"/>
  <p:tag name="KSO_WM_UNIT_LAYERLEVEL" val="1"/>
  <p:tag name="KSO_WM_TAG_VERSION" val="1.0"/>
  <p:tag name="KSO_WM_BEAUTIFY_FLAG" val="#wm#"/>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2_1*i*7"/>
  <p:tag name="KSO_WM_TEMPLATE_CATEGORY" val="diagram"/>
  <p:tag name="KSO_WM_TEMPLATE_INDEX" val="20202572"/>
  <p:tag name="KSO_WM_UNIT_LAYERLEVEL" val="1"/>
  <p:tag name="KSO_WM_TAG_VERSION" val="1.0"/>
  <p:tag name="KSO_WM_BEAUTIFY_FLAG" val="#wm#"/>
</p:tagLst>
</file>

<file path=ppt/tags/tag72.xml><?xml version="1.0" encoding="utf-8"?>
<p:tagLst xmlns:p="http://schemas.openxmlformats.org/presentationml/2006/main">
  <p:tag name="KSO_WM_TEMPLATE_CATEGORY" val="diagram"/>
  <p:tag name="KSO_WM_TEMPLATE_INDEX" val="20187651"/>
  <p:tag name="KSO_WM_UNIT_TYPE" val="l_h_i"/>
  <p:tag name="KSO_WM_UNIT_INDEX" val="1_2_11"/>
  <p:tag name="KSO_WM_UNIT_ID" val="diagram20187651_5*l_h_i*1_2_11"/>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2_1*i*8"/>
  <p:tag name="KSO_WM_TEMPLATE_CATEGORY" val="diagram"/>
  <p:tag name="KSO_WM_TEMPLATE_INDEX" val="20202572"/>
  <p:tag name="KSO_WM_UNIT_LAYERLEVEL" val="1"/>
  <p:tag name="KSO_WM_TAG_VERSION" val="1.0"/>
  <p:tag name="KSO_WM_BEAUTIFY_FLAG" val="#wm#"/>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2_1*i*9"/>
  <p:tag name="KSO_WM_TEMPLATE_CATEGORY" val="diagram"/>
  <p:tag name="KSO_WM_TEMPLATE_INDEX" val="20202572"/>
  <p:tag name="KSO_WM_UNIT_LAYERLEVEL" val="1"/>
  <p:tag name="KSO_WM_TAG_VERSION" val="1.0"/>
  <p:tag name="KSO_WM_BEAUTIFY_FLAG" val="#wm#"/>
</p:tagLst>
</file>

<file path=ppt/tags/tag722.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2_1*a*1"/>
  <p:tag name="KSO_WM_TEMPLATE_CATEGORY" val="diagram"/>
  <p:tag name="KSO_WM_TEMPLATE_INDEX" val="20202572"/>
  <p:tag name="KSO_WM_UNIT_LAYERLEVEL" val="1"/>
  <p:tag name="KSO_WM_TAG_VERSION" val="1.0"/>
  <p:tag name="KSO_WM_BEAUTIFY_FLAG" val="#wm#"/>
</p:tagLst>
</file>

<file path=ppt/tags/tag723.xml><?xml version="1.0" encoding="utf-8"?>
<p:tagLst xmlns:p="http://schemas.openxmlformats.org/presentationml/2006/main">
  <p:tag name="KSO_WM_UNIT_TEXT_PART_ID_V2" val="d-5-1"/>
  <p:tag name="KSO_WM_UNIT_PRESET_TEXT" val="点击此处添加正文，文字是您思想的提炼，请言简意赅的阐述您的观点&#10;根据需要您可以酌情增减文字，以便观者可以准确的理解您所传达的完整信息。&#10;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2_1*f*1"/>
  <p:tag name="KSO_WM_TEMPLATE_CATEGORY" val="diagram"/>
  <p:tag name="KSO_WM_TEMPLATE_INDEX" val="20202572"/>
  <p:tag name="KSO_WM_UNIT_LAYERLEVEL" val="1"/>
  <p:tag name="KSO_WM_TAG_VERSION" val="1.0"/>
  <p:tag name="KSO_WM_BEAUTIFY_FLAG" val="#wm#"/>
</p:tagLst>
</file>

<file path=ppt/tags/tag724.xml><?xml version="1.0" encoding="utf-8"?>
<p:tagLst xmlns:p="http://schemas.openxmlformats.org/presentationml/2006/main">
  <p:tag name="KSO_WM_UNIT_TEXT_PART_ID_V2" val="d-5-1"/>
  <p:tag name="KSO_WM_UNIT_PRESET_TEXT" val="点击此处添加正文，文字是您思想的提炼，请言简意赅的阐述您的观点&#10;根据需要您可以酌情增减文字，以便观者可以准确的理解您所传达的完整信息。&#10;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2_1*f*1"/>
  <p:tag name="KSO_WM_TEMPLATE_CATEGORY" val="diagram"/>
  <p:tag name="KSO_WM_TEMPLATE_INDEX" val="20202572"/>
  <p:tag name="KSO_WM_UNIT_LAYERLEVEL" val="1"/>
  <p:tag name="KSO_WM_TAG_VERSION" val="1.0"/>
  <p:tag name="KSO_WM_BEAUTIFY_FLAG" val="#wm#"/>
</p:tagLst>
</file>

<file path=ppt/tags/tag725.xml><?xml version="1.0" encoding="utf-8"?>
<p:tagLst xmlns:p="http://schemas.openxmlformats.org/presentationml/2006/main">
  <p:tag name="KSO_WM_BEAUTIFY_FLAG" val="#wm#"/>
  <p:tag name="KSO_WM_TEMPLATE_CATEGORY" val="diagram"/>
  <p:tag name="KSO_WM_TEMPLATE_INDEX" val="20202572"/>
  <p:tag name="KSO_WM_SLIDE_ID" val="diagram20202572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45*540"/>
  <p:tag name="KSO_WM_SLIDE_POSITION" val="0*0"/>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2_1*i*1"/>
  <p:tag name="KSO_WM_TEMPLATE_CATEGORY" val="diagram"/>
  <p:tag name="KSO_WM_TEMPLATE_INDEX" val="20202572"/>
  <p:tag name="KSO_WM_UNIT_LAYERLEVEL" val="1"/>
  <p:tag name="KSO_WM_TAG_VERSION" val="1.0"/>
  <p:tag name="KSO_WM_BEAUTIFY_FLAG" val="#wm#"/>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2_1*i*2"/>
  <p:tag name="KSO_WM_TEMPLATE_CATEGORY" val="diagram"/>
  <p:tag name="KSO_WM_TEMPLATE_INDEX" val="20202572"/>
  <p:tag name="KSO_WM_UNIT_LAYERLEVEL" val="1"/>
  <p:tag name="KSO_WM_TAG_VERSION" val="1.0"/>
  <p:tag name="KSO_WM_BEAUTIFY_FLAG" val="#wm#"/>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2_1*i*3"/>
  <p:tag name="KSO_WM_TEMPLATE_CATEGORY" val="diagram"/>
  <p:tag name="KSO_WM_TEMPLATE_INDEX" val="20202572"/>
  <p:tag name="KSO_WM_UNIT_LAYERLEVEL" val="1"/>
  <p:tag name="KSO_WM_TAG_VERSION" val="1.0"/>
  <p:tag name="KSO_WM_BEAUTIFY_FLAG" val="#wm#"/>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2_1*i*4"/>
  <p:tag name="KSO_WM_TEMPLATE_CATEGORY" val="diagram"/>
  <p:tag name="KSO_WM_TEMPLATE_INDEX" val="20202572"/>
  <p:tag name="KSO_WM_UNIT_LAYERLEVEL" val="1"/>
  <p:tag name="KSO_WM_TAG_VERSION" val="1.0"/>
  <p:tag name="KSO_WM_BEAUTIFY_FLAG" val="#wm#"/>
</p:tagLst>
</file>

<file path=ppt/tags/tag73.xml><?xml version="1.0" encoding="utf-8"?>
<p:tagLst xmlns:p="http://schemas.openxmlformats.org/presentationml/2006/main">
  <p:tag name="KSO_WM_TEMPLATE_CATEGORY" val="diagram"/>
  <p:tag name="KSO_WM_TEMPLATE_INDEX" val="20187651"/>
  <p:tag name="KSO_WM_UNIT_TYPE" val="l_h_i"/>
  <p:tag name="KSO_WM_UNIT_INDEX" val="1_2_10"/>
  <p:tag name="KSO_WM_UNIT_ID" val="diagram20187651_5*l_h_i*1_2_10"/>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2_1*i*5"/>
  <p:tag name="KSO_WM_TEMPLATE_CATEGORY" val="diagram"/>
  <p:tag name="KSO_WM_TEMPLATE_INDEX" val="20202572"/>
  <p:tag name="KSO_WM_UNIT_LAYERLEVEL" val="1"/>
  <p:tag name="KSO_WM_TAG_VERSION" val="1.0"/>
  <p:tag name="KSO_WM_BEAUTIFY_FLAG" val="#wm#"/>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2_1*i*6"/>
  <p:tag name="KSO_WM_TEMPLATE_CATEGORY" val="diagram"/>
  <p:tag name="KSO_WM_TEMPLATE_INDEX" val="20202572"/>
  <p:tag name="KSO_WM_UNIT_LAYERLEVEL" val="1"/>
  <p:tag name="KSO_WM_TAG_VERSION" val="1.0"/>
  <p:tag name="KSO_WM_BEAUTIFY_FLAG" val="#wm#"/>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2_1*i*7"/>
  <p:tag name="KSO_WM_TEMPLATE_CATEGORY" val="diagram"/>
  <p:tag name="KSO_WM_TEMPLATE_INDEX" val="20202572"/>
  <p:tag name="KSO_WM_UNIT_LAYERLEVEL" val="1"/>
  <p:tag name="KSO_WM_TAG_VERSION" val="1.0"/>
  <p:tag name="KSO_WM_BEAUTIFY_FLAG" val="#wm#"/>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2_1*i*8"/>
  <p:tag name="KSO_WM_TEMPLATE_CATEGORY" val="diagram"/>
  <p:tag name="KSO_WM_TEMPLATE_INDEX" val="20202572"/>
  <p:tag name="KSO_WM_UNIT_LAYERLEVEL" val="1"/>
  <p:tag name="KSO_WM_TAG_VERSION" val="1.0"/>
  <p:tag name="KSO_WM_BEAUTIFY_FLAG" val="#wm#"/>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2_1*i*9"/>
  <p:tag name="KSO_WM_TEMPLATE_CATEGORY" val="diagram"/>
  <p:tag name="KSO_WM_TEMPLATE_INDEX" val="20202572"/>
  <p:tag name="KSO_WM_UNIT_LAYERLEVEL" val="1"/>
  <p:tag name="KSO_WM_TAG_VERSION" val="1.0"/>
  <p:tag name="KSO_WM_BEAUTIFY_FLAG" val="#wm#"/>
</p:tagLst>
</file>

<file path=ppt/tags/tag735.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2_1*a*1"/>
  <p:tag name="KSO_WM_TEMPLATE_CATEGORY" val="diagram"/>
  <p:tag name="KSO_WM_TEMPLATE_INDEX" val="20202572"/>
  <p:tag name="KSO_WM_UNIT_LAYERLEVEL" val="1"/>
  <p:tag name="KSO_WM_TAG_VERSION" val="1.0"/>
  <p:tag name="KSO_WM_BEAUTIFY_FLAG" val="#wm#"/>
</p:tagLst>
</file>

<file path=ppt/tags/tag736.xml><?xml version="1.0" encoding="utf-8"?>
<p:tagLst xmlns:p="http://schemas.openxmlformats.org/presentationml/2006/main">
  <p:tag name="KSO_WM_UNIT_TEXT_PART_ID_V2" val="d-5-1"/>
  <p:tag name="KSO_WM_UNIT_PRESET_TEXT" val="点击此处添加正文，文字是您思想的提炼，请言简意赅的阐述您的观点&#10;根据需要您可以酌情增减文字，以便观者可以准确的理解您所传达的完整信息。&#10;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2_1*f*1"/>
  <p:tag name="KSO_WM_TEMPLATE_CATEGORY" val="diagram"/>
  <p:tag name="KSO_WM_TEMPLATE_INDEX" val="20202572"/>
  <p:tag name="KSO_WM_UNIT_LAYERLEVEL" val="1"/>
  <p:tag name="KSO_WM_TAG_VERSION" val="1.0"/>
  <p:tag name="KSO_WM_BEAUTIFY_FLAG" val="#wm#"/>
</p:tagLst>
</file>

<file path=ppt/tags/tag737.xml><?xml version="1.0" encoding="utf-8"?>
<p:tagLst xmlns:p="http://schemas.openxmlformats.org/presentationml/2006/main">
  <p:tag name="KSO_WM_BEAUTIFY_FLAG" val="#wm#"/>
  <p:tag name="KSO_WM_TEMPLATE_CATEGORY" val="diagram"/>
  <p:tag name="KSO_WM_TEMPLATE_INDEX" val="20202572"/>
  <p:tag name="KSO_WM_SLIDE_ID" val="diagram20202572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45*540"/>
  <p:tag name="KSO_WM_SLIDE_POSITION" val="0*0"/>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2"/>
  <p:tag name="KSO_WM_TEMPLATE_CATEGORY" val="diagram"/>
  <p:tag name="KSO_WM_TEMPLATE_INDEX" val="20202021"/>
  <p:tag name="KSO_WM_UNIT_LAYERLEVEL" val="1"/>
  <p:tag name="KSO_WM_TAG_VERSION" val="1.0"/>
  <p:tag name="KSO_WM_BEAUTIFY_FLAG" val="#wm#"/>
  <p:tag name="KSO_WM_UNIT_TYPE" val="i"/>
  <p:tag name="KSO_WM_UNIT_INDEX" val="2"/>
  <p:tag name="KSO_WM_UNIT_DIAGRAM_IS_NEED_ADD_PATH_ANIM" val="0"/>
  <p:tag name="KSO_WM_UNIT_FILL_FORE_SCHEMECOLOR_INDEX" val="7"/>
  <p:tag name="KSO_WM_UNIT_FILL_BACK_SCHEMECOLOR_INDEX" val="15"/>
  <p:tag name="KSO_WM_UNIT_FILL_TYPE" val="2"/>
  <p:tag name="KSO_WM_UNIT_TEXT_FILL_FORE_SCHEMECOLOR_INDEX" val="2"/>
  <p:tag name="KSO_WM_UNIT_TEXT_FILL_TYPE" val="1"/>
  <p:tag name="KSO_WM_UNIT_USESOURCEFORMAT_APPLY" val="1"/>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a*1"/>
  <p:tag name="KSO_WM_TEMPLATE_CATEGORY" val="diagram"/>
  <p:tag name="KSO_WM_TEMPLATE_INDEX" val="20202021"/>
  <p:tag name="KSO_WM_UNIT_LAYERLEVEL" val="1"/>
  <p:tag name="KSO_WM_TAG_VERSION" val="1.0"/>
  <p:tag name="KSO_WM_BEAUTIFY_FLAG" val="#wm#"/>
  <p:tag name="KSO_WM_UNIT_ISCONTENTSTITLE" val="0"/>
  <p:tag name="KSO_WM_UNIT_PRESET_TEXT" val="单击此处&#10;添加标题"/>
  <p:tag name="KSO_WM_UNIT_NOCLEAR" val="0"/>
  <p:tag name="KSO_WM_UNIT_VALUE" val="14"/>
  <p:tag name="KSO_WM_UNIT_TYPE" val="a"/>
  <p:tag name="KSO_WM_UNIT_INDEX" val="1"/>
  <p:tag name="KSO_WM_UNIT_DIAGRAM_IS_NEED_ADD_PATH_ANIM" val="0"/>
  <p:tag name="KSO_WM_UNIT_TEXT_FILL_FORE_SCHEMECOLOR_INDEX" val="14"/>
  <p:tag name="KSO_WM_UNIT_TEXT_FILL_TYPE" val="1"/>
  <p:tag name="KSO_WM_UNIT_USESOURCEFORMAT_APPLY" val="1"/>
</p:tagLst>
</file>

<file path=ppt/tags/tag74.xml><?xml version="1.0" encoding="utf-8"?>
<p:tagLst xmlns:p="http://schemas.openxmlformats.org/presentationml/2006/main">
  <p:tag name="KSO_WM_TEMPLATE_CATEGORY" val="diagram"/>
  <p:tag name="KSO_WM_TEMPLATE_INDEX" val="20187651"/>
  <p:tag name="KSO_WM_UNIT_TYPE" val="l_h_i"/>
  <p:tag name="KSO_WM_UNIT_INDEX" val="1_2_9"/>
  <p:tag name="KSO_WM_UNIT_ID" val="diagram20187651_5*l_h_i*1_2_9"/>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Lst>
</file>

<file path=ppt/tags/tag74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1_1*f*1"/>
  <p:tag name="KSO_WM_TEMPLATE_CATEGORY" val="diagram"/>
  <p:tag name="KSO_WM_TEMPLATE_INDEX" val="20202021"/>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147"/>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3"/>
  <p:tag name="KSO_WM_TEMPLATE_CATEGORY" val="diagram"/>
  <p:tag name="KSO_WM_TEMPLATE_INDEX" val="20202021"/>
  <p:tag name="KSO_WM_UNIT_LAYERLEVEL" val="1"/>
  <p:tag name="KSO_WM_TAG_VERSION" val="1.0"/>
  <p:tag name="KSO_WM_BEAUTIFY_FLAG" val="#wm#"/>
  <p:tag name="KSO_WM_UNIT_TYPE" val="i"/>
  <p:tag name="KSO_WM_UNIT_INDEX" val="3"/>
  <p:tag name="KSO_WM_UNIT_DIAGRAM_IS_NEED_ADD_PATH_ANIM" val="0"/>
  <p:tag name="KSO_WM_UNIT_FILL_FORE_SCHEMECOLOR_INDEX" val="14"/>
  <p:tag name="KSO_WM_UNIT_FILL_TYPE" val="1"/>
  <p:tag name="KSO_WM_UNIT_TEXT_FILL_FORE_SCHEMECOLOR_INDEX" val="2"/>
  <p:tag name="KSO_WM_UNIT_TEXT_FILL_TYPE" val="1"/>
  <p:tag name="KSO_WM_UNIT_USESOURCEFORMAT_APPLY" val="1"/>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4"/>
  <p:tag name="KSO_WM_TEMPLATE_CATEGORY" val="diagram"/>
  <p:tag name="KSO_WM_TEMPLATE_INDEX" val="20202021"/>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5"/>
  <p:tag name="KSO_WM_TEMPLATE_CATEGORY" val="diagram"/>
  <p:tag name="KSO_WM_TEMPLATE_INDEX" val="20202021"/>
  <p:tag name="KSO_WM_UNIT_LAYERLEVEL" val="1"/>
  <p:tag name="KSO_WM_TAG_VERSION" val="1.0"/>
  <p:tag name="KSO_WM_BEAUTIFY_FLAG" val="#wm#"/>
  <p:tag name="KSO_WM_UNIT_TYPE" val="i"/>
  <p:tag name="KSO_WM_UNIT_INDEX" val="5"/>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6"/>
  <p:tag name="KSO_WM_TEMPLATE_CATEGORY" val="diagram"/>
  <p:tag name="KSO_WM_TEMPLATE_INDEX" val="20202021"/>
  <p:tag name="KSO_WM_UNIT_LAYERLEVEL" val="1"/>
  <p:tag name="KSO_WM_TAG_VERSION" val="1.0"/>
  <p:tag name="KSO_WM_BEAUTIFY_FLAG" val="#wm#"/>
  <p:tag name="KSO_WM_UNIT_TYPE" val="i"/>
  <p:tag name="KSO_WM_UNIT_INDEX" val="6"/>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7"/>
  <p:tag name="KSO_WM_TEMPLATE_CATEGORY" val="diagram"/>
  <p:tag name="KSO_WM_TEMPLATE_INDEX" val="20202021"/>
  <p:tag name="KSO_WM_UNIT_LAYERLEVEL" val="1"/>
  <p:tag name="KSO_WM_TAG_VERSION" val="1.0"/>
  <p:tag name="KSO_WM_BEAUTIFY_FLAG" val="#wm#"/>
  <p:tag name="KSO_WM_UNIT_TYPE" val="i"/>
  <p:tag name="KSO_WM_UNIT_INDEX" val="7"/>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746.xml><?xml version="1.0" encoding="utf-8"?>
<p:tagLst xmlns:p="http://schemas.openxmlformats.org/presentationml/2006/main">
  <p:tag name="KSO_WM_BEAUTIFY_FLAG" val="#wm#"/>
  <p:tag name="KSO_WM_TEMPLATE_CATEGORY" val="diagram"/>
  <p:tag name="KSO_WM_TEMPLATE_INDEX" val="20202021"/>
  <p:tag name="KSO_WM_SLIDE_ID" val="diagram20202021_1"/>
  <p:tag name="KSO_WM_TEMPLATE_SUBCATEGORY" val="5"/>
  <p:tag name="KSO_WM_SLIDE_TYPE" val="text"/>
  <p:tag name="KSO_WM_SLIDE_SUBTYPE" val="diag"/>
  <p:tag name="KSO_WM_SLIDE_ITEM_CNT" val="1"/>
  <p:tag name="KSO_WM_SLIDE_INDEX" val="1"/>
  <p:tag name="KSO_WM_SLIDE_SIZE" val="457.795*280.63"/>
  <p:tag name="KSO_WM_SLIDE_POSITION" val="502.016*109.417"/>
  <p:tag name="KSO_WM_DIAGRAM_GROUP_CODE" val="ζ1-1"/>
  <p:tag name="KSO_WM_SLIDE_DIAGTYPE" val="ζ"/>
  <p:tag name="KSO_WM_TAG_VERSION" val="1.0"/>
  <p:tag name="KSO_WM_SLIDE_LAYOUT" val="a_f_ζ"/>
  <p:tag name="KSO_WM_SLIDE_LAYOUT_CNT" val="1_1_1"/>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2"/>
  <p:tag name="KSO_WM_TEMPLATE_CATEGORY" val="diagram"/>
  <p:tag name="KSO_WM_TEMPLATE_INDEX" val="20202021"/>
  <p:tag name="KSO_WM_UNIT_LAYERLEVEL" val="1"/>
  <p:tag name="KSO_WM_TAG_VERSION" val="1.0"/>
  <p:tag name="KSO_WM_BEAUTIFY_FLAG" val="#wm#"/>
  <p:tag name="KSO_WM_UNIT_TYPE" val="i"/>
  <p:tag name="KSO_WM_UNIT_INDEX" val="2"/>
  <p:tag name="KSO_WM_UNIT_DIAGRAM_IS_NEED_ADD_PATH_ANIM" val="0"/>
  <p:tag name="KSO_WM_UNIT_FILL_FORE_SCHEMECOLOR_INDEX" val="7"/>
  <p:tag name="KSO_WM_UNIT_FILL_BACK_SCHEMECOLOR_INDEX" val="15"/>
  <p:tag name="KSO_WM_UNIT_FILL_TYPE" val="2"/>
  <p:tag name="KSO_WM_UNIT_TEXT_FILL_FORE_SCHEMECOLOR_INDEX" val="2"/>
  <p:tag name="KSO_WM_UNIT_TEXT_FILL_TYPE" val="1"/>
  <p:tag name="KSO_WM_UNIT_USESOURCEFORMAT_APPLY" val="1"/>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a*1"/>
  <p:tag name="KSO_WM_TEMPLATE_CATEGORY" val="diagram"/>
  <p:tag name="KSO_WM_TEMPLATE_INDEX" val="20202021"/>
  <p:tag name="KSO_WM_UNIT_LAYERLEVEL" val="1"/>
  <p:tag name="KSO_WM_TAG_VERSION" val="1.0"/>
  <p:tag name="KSO_WM_BEAUTIFY_FLAG" val="#wm#"/>
  <p:tag name="KSO_WM_UNIT_ISCONTENTSTITLE" val="0"/>
  <p:tag name="KSO_WM_UNIT_PRESET_TEXT" val="单击此处&#10;添加标题"/>
  <p:tag name="KSO_WM_UNIT_NOCLEAR" val="0"/>
  <p:tag name="KSO_WM_UNIT_VALUE" val="14"/>
  <p:tag name="KSO_WM_UNIT_TYPE" val="a"/>
  <p:tag name="KSO_WM_UNIT_INDEX" val="1"/>
  <p:tag name="KSO_WM_UNIT_DIAGRAM_IS_NEED_ADD_PATH_ANIM" val="0"/>
  <p:tag name="KSO_WM_UNIT_TEXT_FILL_FORE_SCHEMECOLOR_INDEX" val="14"/>
  <p:tag name="KSO_WM_UNIT_TEXT_FILL_TYPE" val="1"/>
  <p:tag name="KSO_WM_UNIT_USESOURCEFORMAT_APPLY" val="1"/>
</p:tagLst>
</file>

<file path=ppt/tags/tag74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1_1*f*1"/>
  <p:tag name="KSO_WM_TEMPLATE_CATEGORY" val="diagram"/>
  <p:tag name="KSO_WM_TEMPLATE_INDEX" val="20202021"/>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147"/>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75.xml><?xml version="1.0" encoding="utf-8"?>
<p:tagLst xmlns:p="http://schemas.openxmlformats.org/presentationml/2006/main">
  <p:tag name="KSO_WM_TEMPLATE_CATEGORY" val="diagram"/>
  <p:tag name="KSO_WM_TEMPLATE_INDEX" val="20187651"/>
  <p:tag name="KSO_WM_UNIT_TYPE" val="l_h_i"/>
  <p:tag name="KSO_WM_UNIT_INDEX" val="1_2_8"/>
  <p:tag name="KSO_WM_UNIT_ID" val="diagram20187651_5*l_h_i*1_2_8"/>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3"/>
  <p:tag name="KSO_WM_TEMPLATE_CATEGORY" val="diagram"/>
  <p:tag name="KSO_WM_TEMPLATE_INDEX" val="20202021"/>
  <p:tag name="KSO_WM_UNIT_LAYERLEVEL" val="1"/>
  <p:tag name="KSO_WM_TAG_VERSION" val="1.0"/>
  <p:tag name="KSO_WM_BEAUTIFY_FLAG" val="#wm#"/>
  <p:tag name="KSO_WM_UNIT_TYPE" val="i"/>
  <p:tag name="KSO_WM_UNIT_INDEX" val="3"/>
  <p:tag name="KSO_WM_UNIT_DIAGRAM_IS_NEED_ADD_PATH_ANIM" val="0"/>
  <p:tag name="KSO_WM_UNIT_FILL_FORE_SCHEMECOLOR_INDEX" val="14"/>
  <p:tag name="KSO_WM_UNIT_FILL_TYPE" val="1"/>
  <p:tag name="KSO_WM_UNIT_TEXT_FILL_FORE_SCHEMECOLOR_INDEX" val="2"/>
  <p:tag name="KSO_WM_UNIT_TEXT_FILL_TYPE" val="1"/>
  <p:tag name="KSO_WM_UNIT_USESOURCEFORMAT_APPLY" val="1"/>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4"/>
  <p:tag name="KSO_WM_TEMPLATE_CATEGORY" val="diagram"/>
  <p:tag name="KSO_WM_TEMPLATE_INDEX" val="20202021"/>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5"/>
  <p:tag name="KSO_WM_TEMPLATE_CATEGORY" val="diagram"/>
  <p:tag name="KSO_WM_TEMPLATE_INDEX" val="20202021"/>
  <p:tag name="KSO_WM_UNIT_LAYERLEVEL" val="1"/>
  <p:tag name="KSO_WM_TAG_VERSION" val="1.0"/>
  <p:tag name="KSO_WM_BEAUTIFY_FLAG" val="#wm#"/>
  <p:tag name="KSO_WM_UNIT_TYPE" val="i"/>
  <p:tag name="KSO_WM_UNIT_INDEX" val="5"/>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6"/>
  <p:tag name="KSO_WM_TEMPLATE_CATEGORY" val="diagram"/>
  <p:tag name="KSO_WM_TEMPLATE_INDEX" val="20202021"/>
  <p:tag name="KSO_WM_UNIT_LAYERLEVEL" val="1"/>
  <p:tag name="KSO_WM_TAG_VERSION" val="1.0"/>
  <p:tag name="KSO_WM_BEAUTIFY_FLAG" val="#wm#"/>
  <p:tag name="KSO_WM_UNIT_TYPE" val="i"/>
  <p:tag name="KSO_WM_UNIT_INDEX" val="6"/>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7"/>
  <p:tag name="KSO_WM_TEMPLATE_CATEGORY" val="diagram"/>
  <p:tag name="KSO_WM_TEMPLATE_INDEX" val="20202021"/>
  <p:tag name="KSO_WM_UNIT_LAYERLEVEL" val="1"/>
  <p:tag name="KSO_WM_TAG_VERSION" val="1.0"/>
  <p:tag name="KSO_WM_BEAUTIFY_FLAG" val="#wm#"/>
  <p:tag name="KSO_WM_UNIT_TYPE" val="i"/>
  <p:tag name="KSO_WM_UNIT_INDEX" val="7"/>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755.xml><?xml version="1.0" encoding="utf-8"?>
<p:tagLst xmlns:p="http://schemas.openxmlformats.org/presentationml/2006/main">
  <p:tag name="KSO_WM_BEAUTIFY_FLAG" val="#wm#"/>
  <p:tag name="KSO_WM_TEMPLATE_CATEGORY" val="diagram"/>
  <p:tag name="KSO_WM_TEMPLATE_INDEX" val="20202021"/>
  <p:tag name="KSO_WM_SLIDE_ID" val="diagram20202021_1"/>
  <p:tag name="KSO_WM_TEMPLATE_SUBCATEGORY" val="5"/>
  <p:tag name="KSO_WM_SLIDE_TYPE" val="text"/>
  <p:tag name="KSO_WM_SLIDE_SUBTYPE" val="diag"/>
  <p:tag name="KSO_WM_SLIDE_ITEM_CNT" val="1"/>
  <p:tag name="KSO_WM_SLIDE_INDEX" val="1"/>
  <p:tag name="KSO_WM_SLIDE_SIZE" val="457.795*280.63"/>
  <p:tag name="KSO_WM_SLIDE_POSITION" val="502.016*109.417"/>
  <p:tag name="KSO_WM_DIAGRAM_GROUP_CODE" val="ζ1-1"/>
  <p:tag name="KSO_WM_SLIDE_DIAGTYPE" val="ζ"/>
  <p:tag name="KSO_WM_TAG_VERSION" val="1.0"/>
  <p:tag name="KSO_WM_SLIDE_LAYOUT" val="a_f_ζ"/>
  <p:tag name="KSO_WM_SLIDE_LAYOUT_CNT" val="1_1_1"/>
</p:tagLst>
</file>

<file path=ppt/tags/tag756.xml><?xml version="1.0" encoding="utf-8"?>
<p:tagLst xmlns:p="http://schemas.openxmlformats.org/presentationml/2006/main">
  <p:tag name="KSO_WM_UNIT_COLOR_SCHEME_SHAPE_ID" val="1674"/>
  <p:tag name="KSO_WM_UNIT_COLOR_SCHEME_PARENT_PAGE" val="0_1"/>
  <p:tag name="KSO_WM_UNIT_ADJUSTLAYOUT_ID" val="1674"/>
  <p:tag name="KSO_WM_UNIT_HIGHLIGHT" val="0"/>
  <p:tag name="KSO_WM_UNIT_COMPATIBLE" val="0"/>
  <p:tag name="KSO_WM_UNIT_DIAGRAM_ISNUMVISUAL" val="0"/>
  <p:tag name="KSO_WM_UNIT_DIAGRAM_ISREFERUNIT" val="0"/>
  <p:tag name="KSO_WM_UNIT_TYPE" val="i"/>
  <p:tag name="KSO_WM_UNIT_INDEX" val="1"/>
  <p:tag name="KSO_WM_UNIT_ID" val="diagram20195052_1*i*1"/>
  <p:tag name="KSO_WM_TEMPLATE_CATEGORY" val="diagram"/>
  <p:tag name="KSO_WM_TEMPLATE_INDEX" val="20195052"/>
  <p:tag name="KSO_WM_UNIT_LAYERLEVEL" val="1"/>
  <p:tag name="KSO_WM_TAG_VERSION" val="1.0"/>
  <p:tag name="KSO_WM_BEAUTIFY_FLAG" val="#wm#"/>
</p:tagLst>
</file>

<file path=ppt/tags/tag757.xml><?xml version="1.0" encoding="utf-8"?>
<p:tagLst xmlns:p="http://schemas.openxmlformats.org/presentationml/2006/main">
  <p:tag name="KSO_WM_UNIT_COLOR_SCHEME_SHAPE_ID" val="5"/>
  <p:tag name="KSO_WM_UNIT_COLOR_SCHEME_PARENT_PAGE" val="0_1"/>
  <p:tag name="KSO_WM_UNIT_DECOLORIZATION" val="1"/>
  <p:tag name="KSO_WM_UNIT_ADJUSTLAYOUT_ID" val="5"/>
  <p:tag name="KSO_WM_UNIT_HIGHLIGHT" val="0"/>
  <p:tag name="KSO_WM_UNIT_COMPATIBLE" val="0"/>
  <p:tag name="KSO_WM_UNIT_DIAGRAM_ISNUMVISUAL" val="0"/>
  <p:tag name="KSO_WM_UNIT_DIAGRAM_ISREFERUNIT" val="0"/>
  <p:tag name="KSO_WM_UNIT_TYPE" val="i"/>
  <p:tag name="KSO_WM_UNIT_INDEX" val="2"/>
  <p:tag name="KSO_WM_UNIT_ID" val="diagram20195052_1*i*2"/>
  <p:tag name="KSO_WM_TEMPLATE_CATEGORY" val="diagram"/>
  <p:tag name="KSO_WM_TEMPLATE_INDEX" val="20195052"/>
  <p:tag name="KSO_WM_UNIT_LAYERLEVEL" val="1"/>
  <p:tag name="KSO_WM_TAG_VERSION" val="1.0"/>
  <p:tag name="KSO_WM_BEAUTIFY_FLAG" val="#wm#"/>
</p:tagLst>
</file>

<file path=ppt/tags/tag758.xml><?xml version="1.0" encoding="utf-8"?>
<p:tagLst xmlns:p="http://schemas.openxmlformats.org/presentationml/2006/main">
  <p:tag name="KSO_WM_UNIT_COLOR_SCHEME_SHAPE_ID" val="2"/>
  <p:tag name="KSO_WM_UNIT_COLOR_SCHEME_PARENT_PAGE" val="0_1"/>
  <p:tag name="KSO_WM_UNIT_ADJUSTLAYOUT_ID" val="2"/>
  <p:tag name="KSO_WM_UNIT_ISCONTENTSTITLE" val="0"/>
  <p:tag name="KSO_WM_UNIT_PRESET_TEXT" val="3分钟学会骑行"/>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195052_1*a*1"/>
  <p:tag name="KSO_WM_TEMPLATE_CATEGORY" val="diagram"/>
  <p:tag name="KSO_WM_TEMPLATE_INDEX" val="20195052"/>
  <p:tag name="KSO_WM_UNIT_LAYERLEVEL" val="1"/>
  <p:tag name="KSO_WM_TAG_VERSION" val="1.0"/>
  <p:tag name="KSO_WM_BEAUTIFY_FLAG" val="#wm#"/>
</p:tagLst>
</file>

<file path=ppt/tags/tag759.xml><?xml version="1.0" encoding="utf-8"?>
<p:tagLst xmlns:p="http://schemas.openxmlformats.org/presentationml/2006/main">
  <p:tag name="KSO_WM_UNIT_COLOR_SCHEME_SHAPE_ID" val="4"/>
  <p:tag name="KSO_WM_UNIT_COLOR_SCHEME_PARENT_PAGE" val="0_1"/>
  <p:tag name="KSO_WM_UNIT_ADJUSTLAYOUT_ID" val="4"/>
  <p:tag name="KSO_WM_UNIT_ISCONTENTSTITLE" val="0"/>
  <p:tag name="KSO_WM_UNIT_PRESET_TEXT" val="几分钟上手，&#10;稍加练习就能熟练掌握。"/>
  <p:tag name="KSO_WM_UNIT_NOCLEAR" val="0"/>
  <p:tag name="KSO_WM_UNIT_VALUE" val="40"/>
  <p:tag name="KSO_WM_UNIT_HIGHLIGHT" val="0"/>
  <p:tag name="KSO_WM_UNIT_COMPATIBLE" val="0"/>
  <p:tag name="KSO_WM_UNIT_DIAGRAM_ISNUMVISUAL" val="0"/>
  <p:tag name="KSO_WM_UNIT_DIAGRAM_ISREFERUNIT" val="0"/>
  <p:tag name="KSO_WM_UNIT_TYPE" val="h_a"/>
  <p:tag name="KSO_WM_UNIT_INDEX" val="1_1"/>
  <p:tag name="KSO_WM_UNIT_ID" val="diagram20195052_1*h_a*1_1"/>
  <p:tag name="KSO_WM_TEMPLATE_CATEGORY" val="diagram"/>
  <p:tag name="KSO_WM_TEMPLATE_INDEX" val="20195052"/>
  <p:tag name="KSO_WM_UNIT_LAYERLEVEL" val="1_1"/>
  <p:tag name="KSO_WM_TAG_VERSION" val="1.0"/>
  <p:tag name="KSO_WM_BEAUTIFY_FLAG" val="#wm#"/>
</p:tagLst>
</file>

<file path=ppt/tags/tag76.xml><?xml version="1.0" encoding="utf-8"?>
<p:tagLst xmlns:p="http://schemas.openxmlformats.org/presentationml/2006/main">
  <p:tag name="KSO_WM_TEMPLATE_CATEGORY" val="diagram"/>
  <p:tag name="KSO_WM_TEMPLATE_INDEX" val="20187651"/>
  <p:tag name="KSO_WM_UNIT_TYPE" val="l_h_i"/>
  <p:tag name="KSO_WM_UNIT_INDEX" val="1_1_1"/>
  <p:tag name="KSO_WM_UNIT_ID" val="diagram20187651_5*l_h_i*1_1_1"/>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Lst>
</file>

<file path=ppt/tags/tag760.xml><?xml version="1.0" encoding="utf-8"?>
<p:tagLst xmlns:p="http://schemas.openxmlformats.org/presentationml/2006/main">
  <p:tag name="KSO_WM_UNIT_COLOR_SCHEME_SHAPE_ID" val="6"/>
  <p:tag name="KSO_WM_UNIT_COLOR_SCHEME_PARENT_PAGE" val="0_1"/>
  <p:tag name="KSO_WM_UNIT_ADJUSTLAYOUT_ID" val="6"/>
  <p:tag name="KSO_WM_UNIT_PRESET_TEXT" val="九号平衡车上手非常容易，稍加适应就能轻松操控。这种灵活得益于它配备的诸多精密传感器，不断捕捉身体的微小动作，并以每秒200次的速度动态平衡调整车辆姿态。几分钟上手，稍加练习就能熟练掌握。"/>
  <p:tag name="KSO_WM_UNIT_NOCLEAR" val="0"/>
  <p:tag name="KSO_WM_UNIT_VALUE" val="100"/>
  <p:tag name="KSO_WM_UNIT_HIGHLIGHT" val="0"/>
  <p:tag name="KSO_WM_UNIT_COMPATIBLE" val="0"/>
  <p:tag name="KSO_WM_UNIT_DIAGRAM_ISNUMVISUAL" val="0"/>
  <p:tag name="KSO_WM_UNIT_DIAGRAM_ISREFERUNIT" val="0"/>
  <p:tag name="KSO_WM_UNIT_TYPE" val="h_f"/>
  <p:tag name="KSO_WM_UNIT_INDEX" val="1_1"/>
  <p:tag name="KSO_WM_UNIT_ID" val="diagram20195052_1*h_f*1_1"/>
  <p:tag name="KSO_WM_TEMPLATE_CATEGORY" val="diagram"/>
  <p:tag name="KSO_WM_TEMPLATE_INDEX" val="20195052"/>
  <p:tag name="KSO_WM_UNIT_LAYERLEVEL" val="1_1"/>
  <p:tag name="KSO_WM_TAG_VERSION" val="1.0"/>
  <p:tag name="KSO_WM_BEAUTIFY_FLAG" val="#wm#"/>
</p:tagLst>
</file>

<file path=ppt/tags/tag761.xml><?xml version="1.0" encoding="utf-8"?>
<p:tagLst xmlns:p="http://schemas.openxmlformats.org/presentationml/2006/main">
  <p:tag name="PA" val="v5.2.3"/>
  <p:tag name="KSO_WM_UNIT_VALUE" val="951*1691"/>
  <p:tag name="KSO_WM_UNIT_HIGHLIGHT" val="0"/>
  <p:tag name="KSO_WM_UNIT_COMPATIBLE" val="0"/>
  <p:tag name="KSO_WM_UNIT_DIAGRAM_ISNUMVISUAL" val="0"/>
  <p:tag name="KSO_WM_UNIT_DIAGRAM_ISREFERUNIT" val="0"/>
  <p:tag name="KSO_WM_UNIT_TYPE" val="d"/>
  <p:tag name="KSO_WM_UNIT_INDEX" val="3"/>
  <p:tag name="KSO_WM_UNIT_ID" val="diagram20195052_1*d*3"/>
  <p:tag name="KSO_WM_TEMPLATE_CATEGORY" val="diagram"/>
  <p:tag name="KSO_WM_TEMPLATE_INDEX" val="20195052"/>
  <p:tag name="KSO_WM_UNIT_SUPPORT_UNIT_TYPE" val="[]"/>
  <p:tag name="KSO_WM_UNIT_LAYERLEVEL" val="1"/>
  <p:tag name="KSO_WM_TAG_VERSION" val="1.0"/>
  <p:tag name="KSO_WM_BEAUTIFY_FLAG" val="#wm#"/>
</p:tagLst>
</file>

<file path=ppt/tags/tag762.xml><?xml version="1.0" encoding="utf-8"?>
<p:tagLst xmlns:p="http://schemas.openxmlformats.org/presentationml/2006/main">
  <p:tag name="KSO_WM_BEAUTIFY_FLAG" val="#wm#"/>
  <p:tag name="KSO_WM_TEMPLATE_CATEGORY" val="diagram"/>
  <p:tag name="KSO_WM_TEMPLATE_INDEX" val="20195052"/>
  <p:tag name="KSO_WM_SLIDE_COLORSCHEME_VERSION" val="3.2"/>
  <p:tag name="KSO_WM_SLIDE_CONSTRAINT" val="%7b%22slideConstraint%22%3a%7b%22seriesAreas%22%3a%5b%5d%2c%22singleAreas%22%3a%5b%7b%22shapes%22%3a%5b25%5d%2c%22serialConstraintIndex%22%3a-1%2c%22areatextmark%22%3a0%2c%22pictureprocessmark%22%3a0%7d%2c%7b%22shapes%22%3a%5b26%5d%2c%22serialConstraintIndex%22%3a-1%2c%22areatextmark%22%3a0%2c%22pictureprocessmark%22%3a0%7d%2c%7b%22shapes%22%3a%5b24%5d%2c%22serialConstraintIndex%22%3a-1%2c%22areatextmark%22%3a0%2c%22pictureprocessmark%22%3a0%7d%5d%7d%7d"/>
  <p:tag name="KSO_WM_SLIDE_ID" val="diagram20195052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377.008*95.4835"/>
  <p:tag name="KSO_WM_SLIDE_POSITION" val="533.535*333.834"/>
  <p:tag name="KSO_WM_TAG_VERSION" val="1.0"/>
  <p:tag name="KSO_WM_SLIDE_LAYOUT" val="a_d_f_h"/>
  <p:tag name="KSO_WM_SLIDE_LAYOUT_CNT" val="1_3_1_1"/>
</p:tagLst>
</file>

<file path=ppt/tags/tag763.xml><?xml version="1.0" encoding="utf-8"?>
<p:tagLst xmlns:p="http://schemas.openxmlformats.org/presentationml/2006/main">
  <p:tag name="KSO_WM_BEAUTIFY_FLAG" val="#wm#"/>
  <p:tag name="KSO_WM_TEMPLATE_CATEGORY" val="diagram"/>
  <p:tag name="KSO_WM_TEMPLATE_INDEX" val="20191579"/>
  <p:tag name="KSO_WM_SLIDE_TIMELINE_TYPE" val="end"/>
  <p:tag name="KSO_WM_SLIDE_MODEL_TYPE" val="timeline"/>
  <p:tag name="KSO_WM_SLIDE_TIMELINE_MINITEMS" val="2"/>
  <p:tag name="KSO_WM_SLIDE_TIMELINE_MAXITEMS" val="4"/>
  <p:tag name="KSO_WM_SLIDE_ID" val="diagram20191579_10"/>
  <p:tag name="KSO_WM_TEMPLATE_SUBCATEGORY" val="0"/>
  <p:tag name="KSO_WM_SLIDE_TYPE" val="text"/>
  <p:tag name="KSO_WM_SLIDE_SUBTYPE" val="diag"/>
  <p:tag name="KSO_WM_SLIDE_ITEM_CNT" val="4"/>
  <p:tag name="KSO_WM_SLIDE_INDEX" val="10"/>
  <p:tag name="KSO_WM_SLIDE_SIZE" val="914.286*218.737"/>
  <p:tag name="KSO_WM_SLIDE_POSITION" val="0*225.825"/>
  <p:tag name="KSO_WM_DIAGRAM_GROUP_CODE" val="m1-1"/>
  <p:tag name="KSO_WM_SLIDE_DIAGTYPE" val="m"/>
  <p:tag name="KSO_WM_TAG_VERSION" val="1.0"/>
  <p:tag name="KSO_WM_SLIDE_LAYOUT" val="m"/>
  <p:tag name="KSO_WM_SLIDE_LAYOUT_CNT" val="1"/>
  <p:tag name="KSO_WM_SLIDE_TIMELINE_USEDCOLOR" val="1"/>
</p:tagLst>
</file>

<file path=ppt/tags/tag764.xml><?xml version="1.0" encoding="utf-8"?>
<p:tagLst xmlns:p="http://schemas.openxmlformats.org/presentationml/2006/main">
  <p:tag name="KSO_WM_TEMPLATE_CATEGORY" val="diagram"/>
  <p:tag name="KSO_WM_TEMPLATE_INDEX" val="20187651"/>
  <p:tag name="KSO_WM_UNIT_TYPE" val="l_h_i"/>
  <p:tag name="KSO_WM_UNIT_INDEX" val="1_2_2"/>
  <p:tag name="KSO_WM_UNIT_ID" val="diagram20187651_3*l_h_i*1_2_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Lst>
</file>

<file path=ppt/tags/tag765.xml><?xml version="1.0" encoding="utf-8"?>
<p:tagLst xmlns:p="http://schemas.openxmlformats.org/presentationml/2006/main">
  <p:tag name="KSO_WM_TEMPLATE_CATEGORY" val="diagram"/>
  <p:tag name="KSO_WM_TEMPLATE_INDEX" val="20187651"/>
  <p:tag name="KSO_WM_UNIT_TYPE" val="l_h_i"/>
  <p:tag name="KSO_WM_UNIT_INDEX" val="1_1_1"/>
  <p:tag name="KSO_WM_UNIT_ID" val="diagram20187651_3*l_h_i*1_1_1"/>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766.xml><?xml version="1.0" encoding="utf-8"?>
<p:tagLst xmlns:p="http://schemas.openxmlformats.org/presentationml/2006/main">
  <p:tag name="KSO_WM_TEMPLATE_CATEGORY" val="diagram"/>
  <p:tag name="KSO_WM_TEMPLATE_INDEX" val="20187651"/>
  <p:tag name="KSO_WM_UNIT_TYPE" val="l_h_i"/>
  <p:tag name="KSO_WM_UNIT_INDEX" val="1_1_2"/>
  <p:tag name="KSO_WM_UNIT_ID" val="diagram20187651_3*l_h_i*1_1_2"/>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767.xml><?xml version="1.0" encoding="utf-8"?>
<p:tagLst xmlns:p="http://schemas.openxmlformats.org/presentationml/2006/main">
  <p:tag name="KSO_WM_TEMPLATE_CATEGORY" val="diagram"/>
  <p:tag name="KSO_WM_TEMPLATE_INDEX" val="20187651"/>
  <p:tag name="KSO_WM_UNIT_TYPE" val="l_h_i"/>
  <p:tag name="KSO_WM_UNIT_INDEX" val="1_1_3"/>
  <p:tag name="KSO_WM_UNIT_ID" val="diagram20187651_3*l_h_i*1_1_3"/>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768.xml><?xml version="1.0" encoding="utf-8"?>
<p:tagLst xmlns:p="http://schemas.openxmlformats.org/presentationml/2006/main">
  <p:tag name="KSO_WM_TEMPLATE_CATEGORY" val="diagram"/>
  <p:tag name="KSO_WM_TEMPLATE_INDEX" val="20187651"/>
  <p:tag name="KSO_WM_UNIT_TYPE" val="l_h_i"/>
  <p:tag name="KSO_WM_UNIT_INDEX" val="1_1_4"/>
  <p:tag name="KSO_WM_UNIT_ID" val="diagram20187651_3*l_h_i*1_1_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769.xml><?xml version="1.0" encoding="utf-8"?>
<p:tagLst xmlns:p="http://schemas.openxmlformats.org/presentationml/2006/main">
  <p:tag name="KSO_WM_TEMPLATE_CATEGORY" val="diagram"/>
  <p:tag name="KSO_WM_TEMPLATE_INDEX" val="20187651"/>
  <p:tag name="KSO_WM_UNIT_TYPE" val="l_h_i"/>
  <p:tag name="KSO_WM_UNIT_INDEX" val="1_1_5"/>
  <p:tag name="KSO_WM_UNIT_ID" val="diagram20187651_3*l_h_i*1_1_5"/>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77.xml><?xml version="1.0" encoding="utf-8"?>
<p:tagLst xmlns:p="http://schemas.openxmlformats.org/presentationml/2006/main">
  <p:tag name="KSO_WM_TEMPLATE_CATEGORY" val="diagram"/>
  <p:tag name="KSO_WM_TEMPLATE_INDEX" val="20187651"/>
  <p:tag name="KSO_WM_UNIT_TYPE" val="l_h_i"/>
  <p:tag name="KSO_WM_UNIT_INDEX" val="1_1_13"/>
  <p:tag name="KSO_WM_UNIT_ID" val="diagram20187651_5*l_h_i*1_1_1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Lst>
</file>

<file path=ppt/tags/tag770.xml><?xml version="1.0" encoding="utf-8"?>
<p:tagLst xmlns:p="http://schemas.openxmlformats.org/presentationml/2006/main">
  <p:tag name="KSO_WM_TEMPLATE_CATEGORY" val="diagram"/>
  <p:tag name="KSO_WM_TEMPLATE_INDEX" val="20187651"/>
  <p:tag name="KSO_WM_UNIT_TYPE" val="l_h_i"/>
  <p:tag name="KSO_WM_UNIT_INDEX" val="1_1_6"/>
  <p:tag name="KSO_WM_UNIT_ID" val="diagram20187651_3*l_h_i*1_1_6"/>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771.xml><?xml version="1.0" encoding="utf-8"?>
<p:tagLst xmlns:p="http://schemas.openxmlformats.org/presentationml/2006/main">
  <p:tag name="KSO_WM_TEMPLATE_CATEGORY" val="diagram"/>
  <p:tag name="KSO_WM_TEMPLATE_INDEX" val="20187651"/>
  <p:tag name="KSO_WM_UNIT_TYPE" val="l_h_i"/>
  <p:tag name="KSO_WM_UNIT_INDEX" val="1_1_7"/>
  <p:tag name="KSO_WM_UNIT_ID" val="diagram20187651_3*l_h_i*1_1_7"/>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772.xml><?xml version="1.0" encoding="utf-8"?>
<p:tagLst xmlns:p="http://schemas.openxmlformats.org/presentationml/2006/main">
  <p:tag name="KSO_WM_TEMPLATE_CATEGORY" val="diagram"/>
  <p:tag name="KSO_WM_TEMPLATE_INDEX" val="20187651"/>
  <p:tag name="KSO_WM_UNIT_TYPE" val="l_h_i"/>
  <p:tag name="KSO_WM_UNIT_INDEX" val="1_1_8"/>
  <p:tag name="KSO_WM_UNIT_ID" val="diagram20187651_3*l_h_i*1_1_8"/>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773.xml><?xml version="1.0" encoding="utf-8"?>
<p:tagLst xmlns:p="http://schemas.openxmlformats.org/presentationml/2006/main">
  <p:tag name="KSO_WM_TEMPLATE_CATEGORY" val="diagram"/>
  <p:tag name="KSO_WM_TEMPLATE_INDEX" val="20187651"/>
  <p:tag name="KSO_WM_UNIT_TYPE" val="l_h_i"/>
  <p:tag name="KSO_WM_UNIT_INDEX" val="1_3_1"/>
  <p:tag name="KSO_WM_UNIT_ID" val="diagram20187651_3*l_h_i*1_3_1"/>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774.xml><?xml version="1.0" encoding="utf-8"?>
<p:tagLst xmlns:p="http://schemas.openxmlformats.org/presentationml/2006/main">
  <p:tag name="KSO_WM_TEMPLATE_CATEGORY" val="diagram"/>
  <p:tag name="KSO_WM_TEMPLATE_INDEX" val="20187651"/>
  <p:tag name="KSO_WM_UNIT_TYPE" val="l_h_i"/>
  <p:tag name="KSO_WM_UNIT_INDEX" val="1_3_2"/>
  <p:tag name="KSO_WM_UNIT_ID" val="diagram20187651_3*l_h_i*1_3_2"/>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775.xml><?xml version="1.0" encoding="utf-8"?>
<p:tagLst xmlns:p="http://schemas.openxmlformats.org/presentationml/2006/main">
  <p:tag name="KSO_WM_TEMPLATE_CATEGORY" val="diagram"/>
  <p:tag name="KSO_WM_TEMPLATE_INDEX" val="20187651"/>
  <p:tag name="KSO_WM_UNIT_TYPE" val="l_h_i"/>
  <p:tag name="KSO_WM_UNIT_INDEX" val="1_3_3"/>
  <p:tag name="KSO_WM_UNIT_ID" val="diagram20187651_3*l_h_i*1_3_3"/>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776.xml><?xml version="1.0" encoding="utf-8"?>
<p:tagLst xmlns:p="http://schemas.openxmlformats.org/presentationml/2006/main">
  <p:tag name="KSO_WM_TEMPLATE_CATEGORY" val="diagram"/>
  <p:tag name="KSO_WM_TEMPLATE_INDEX" val="20187651"/>
  <p:tag name="KSO_WM_UNIT_TYPE" val="l_h_i"/>
  <p:tag name="KSO_WM_UNIT_INDEX" val="1_3_4"/>
  <p:tag name="KSO_WM_UNIT_ID" val="diagram20187651_3*l_h_i*1_3_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777.xml><?xml version="1.0" encoding="utf-8"?>
<p:tagLst xmlns:p="http://schemas.openxmlformats.org/presentationml/2006/main">
  <p:tag name="KSO_WM_TEMPLATE_CATEGORY" val="diagram"/>
  <p:tag name="KSO_WM_TEMPLATE_INDEX" val="20187651"/>
  <p:tag name="KSO_WM_UNIT_TYPE" val="l_h_i"/>
  <p:tag name="KSO_WM_UNIT_INDEX" val="1_3_5"/>
  <p:tag name="KSO_WM_UNIT_ID" val="diagram20187651_3*l_h_i*1_3_5"/>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778.xml><?xml version="1.0" encoding="utf-8"?>
<p:tagLst xmlns:p="http://schemas.openxmlformats.org/presentationml/2006/main">
  <p:tag name="KSO_WM_TEMPLATE_CATEGORY" val="diagram"/>
  <p:tag name="KSO_WM_TEMPLATE_INDEX" val="20187651"/>
  <p:tag name="KSO_WM_UNIT_TYPE" val="l_h_i"/>
  <p:tag name="KSO_WM_UNIT_INDEX" val="1_3_6"/>
  <p:tag name="KSO_WM_UNIT_ID" val="diagram20187651_3*l_h_i*1_3_6"/>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779.xml><?xml version="1.0" encoding="utf-8"?>
<p:tagLst xmlns:p="http://schemas.openxmlformats.org/presentationml/2006/main">
  <p:tag name="KSO_WM_TEMPLATE_CATEGORY" val="diagram"/>
  <p:tag name="KSO_WM_TEMPLATE_INDEX" val="20187651"/>
  <p:tag name="KSO_WM_UNIT_TYPE" val="l_h_i"/>
  <p:tag name="KSO_WM_UNIT_INDEX" val="1_3_7"/>
  <p:tag name="KSO_WM_UNIT_ID" val="diagram20187651_3*l_h_i*1_3_7"/>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78.xml><?xml version="1.0" encoding="utf-8"?>
<p:tagLst xmlns:p="http://schemas.openxmlformats.org/presentationml/2006/main">
  <p:tag name="KSO_WM_TEMPLATE_CATEGORY" val="diagram"/>
  <p:tag name="KSO_WM_TEMPLATE_INDEX" val="20187651"/>
  <p:tag name="KSO_WM_UNIT_TYPE" val="l_h_i"/>
  <p:tag name="KSO_WM_UNIT_INDEX" val="1_1_12"/>
  <p:tag name="KSO_WM_UNIT_ID" val="diagram20187651_5*l_h_i*1_1_1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Lst>
</file>

<file path=ppt/tags/tag780.xml><?xml version="1.0" encoding="utf-8"?>
<p:tagLst xmlns:p="http://schemas.openxmlformats.org/presentationml/2006/main">
  <p:tag name="KSO_WM_TEMPLATE_CATEGORY" val="diagram"/>
  <p:tag name="KSO_WM_TEMPLATE_INDEX" val="20187651"/>
  <p:tag name="KSO_WM_UNIT_TYPE" val="l_h_i"/>
  <p:tag name="KSO_WM_UNIT_INDEX" val="1_3_8"/>
  <p:tag name="KSO_WM_UNIT_ID" val="diagram20187651_3*l_h_i*1_3_8"/>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781.xml><?xml version="1.0" encoding="utf-8"?>
<p:tagLst xmlns:p="http://schemas.openxmlformats.org/presentationml/2006/main">
  <p:tag name="KSO_WM_TEMPLATE_CATEGORY" val="diagram"/>
  <p:tag name="KSO_WM_TEMPLATE_INDEX" val="20187651"/>
  <p:tag name="KSO_WM_UNIT_TYPE" val="l_h_i"/>
  <p:tag name="KSO_WM_UNIT_INDEX" val="1_2_7"/>
  <p:tag name="KSO_WM_UNIT_ID" val="diagram20187651_3*l_h_i*1_2_7"/>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782.xml><?xml version="1.0" encoding="utf-8"?>
<p:tagLst xmlns:p="http://schemas.openxmlformats.org/presentationml/2006/main">
  <p:tag name="KSO_WM_TEMPLATE_CATEGORY" val="diagram"/>
  <p:tag name="KSO_WM_TEMPLATE_INDEX" val="20187651"/>
  <p:tag name="KSO_WM_UNIT_TYPE" val="l_h_i"/>
  <p:tag name="KSO_WM_UNIT_INDEX" val="1_2_8"/>
  <p:tag name="KSO_WM_UNIT_ID" val="diagram20187651_3*l_h_i*1_2_8"/>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783.xml><?xml version="1.0" encoding="utf-8"?>
<p:tagLst xmlns:p="http://schemas.openxmlformats.org/presentationml/2006/main">
  <p:tag name="KSO_WM_TEMPLATE_CATEGORY" val="diagram"/>
  <p:tag name="KSO_WM_TEMPLATE_INDEX" val="20187651"/>
  <p:tag name="KSO_WM_UNIT_TYPE" val="l_h_i"/>
  <p:tag name="KSO_WM_UNIT_INDEX" val="1_2_9"/>
  <p:tag name="KSO_WM_UNIT_ID" val="diagram20187651_3*l_h_i*1_2_9"/>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784.xml><?xml version="1.0" encoding="utf-8"?>
<p:tagLst xmlns:p="http://schemas.openxmlformats.org/presentationml/2006/main">
  <p:tag name="KSO_WM_TEMPLATE_CATEGORY" val="diagram"/>
  <p:tag name="KSO_WM_TEMPLATE_INDEX" val="20187651"/>
  <p:tag name="KSO_WM_UNIT_TYPE" val="l_h_i"/>
  <p:tag name="KSO_WM_UNIT_INDEX" val="1_2_11"/>
  <p:tag name="KSO_WM_UNIT_ID" val="diagram20187651_3*l_h_i*1_2_11"/>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785.xml><?xml version="1.0" encoding="utf-8"?>
<p:tagLst xmlns:p="http://schemas.openxmlformats.org/presentationml/2006/main">
  <p:tag name="KSO_WM_TEMPLATE_CATEGORY" val="diagram"/>
  <p:tag name="KSO_WM_TEMPLATE_INDEX" val="20187651"/>
  <p:tag name="KSO_WM_UNIT_TYPE" val="l_h_i"/>
  <p:tag name="KSO_WM_UNIT_INDEX" val="1_2_12"/>
  <p:tag name="KSO_WM_UNIT_ID" val="diagram20187651_3*l_h_i*1_2_12"/>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786.xml><?xml version="1.0" encoding="utf-8"?>
<p:tagLst xmlns:p="http://schemas.openxmlformats.org/presentationml/2006/main">
  <p:tag name="KSO_WM_TEMPLATE_CATEGORY" val="diagram"/>
  <p:tag name="KSO_WM_TEMPLATE_INDEX" val="20187651"/>
  <p:tag name="KSO_WM_UNIT_TYPE" val="l_h_i"/>
  <p:tag name="KSO_WM_UNIT_INDEX" val="1_2_1"/>
  <p:tag name="KSO_WM_UNIT_ID" val="diagram20187651_3*l_h_i*1_2_1"/>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787.xml><?xml version="1.0" encoding="utf-8"?>
<p:tagLst xmlns:p="http://schemas.openxmlformats.org/presentationml/2006/main">
  <p:tag name="KSO_WM_TEMPLATE_CATEGORY" val="diagram"/>
  <p:tag name="KSO_WM_TEMPLATE_INDEX" val="20187651"/>
  <p:tag name="KSO_WM_UNIT_TYPE" val="l_h_i"/>
  <p:tag name="KSO_WM_UNIT_INDEX" val="1_3_9"/>
  <p:tag name="KSO_WM_UNIT_ID" val="diagram20187651_3*l_h_i*1_3_9"/>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Lst>
</file>

<file path=ppt/tags/tag788.xml><?xml version="1.0" encoding="utf-8"?>
<p:tagLst xmlns:p="http://schemas.openxmlformats.org/presentationml/2006/main">
  <p:tag name="KSO_WM_TEMPLATE_CATEGORY" val="diagram"/>
  <p:tag name="KSO_WM_TEMPLATE_INDEX" val="20187651"/>
  <p:tag name="KSO_WM_UNIT_TYPE" val="l_h_i"/>
  <p:tag name="KSO_WM_UNIT_INDEX" val="1_3_10"/>
  <p:tag name="KSO_WM_UNIT_ID" val="diagram20187651_3*l_h_i*1_3_10"/>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Lst>
</file>

<file path=ppt/tags/tag789.xml><?xml version="1.0" encoding="utf-8"?>
<p:tagLst xmlns:p="http://schemas.openxmlformats.org/presentationml/2006/main">
  <p:tag name="KSO_WM_TEMPLATE_CATEGORY" val="diagram"/>
  <p:tag name="KSO_WM_TEMPLATE_INDEX" val="20187651"/>
  <p:tag name="KSO_WM_UNIT_TYPE" val="l_h_i"/>
  <p:tag name="KSO_WM_UNIT_INDEX" val="1_3_11"/>
  <p:tag name="KSO_WM_UNIT_ID" val="diagram20187651_3*l_h_i*1_3_11"/>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TEMPLATE_CATEGORY" val="diagram"/>
  <p:tag name="KSO_WM_TEMPLATE_INDEX" val="20187651"/>
  <p:tag name="KSO_WM_UNIT_TYPE" val="l_h_i"/>
  <p:tag name="KSO_WM_UNIT_INDEX" val="1_1_11"/>
  <p:tag name="KSO_WM_UNIT_ID" val="diagram20187651_5*l_h_i*1_1_11"/>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Lst>
</file>

<file path=ppt/tags/tag790.xml><?xml version="1.0" encoding="utf-8"?>
<p:tagLst xmlns:p="http://schemas.openxmlformats.org/presentationml/2006/main">
  <p:tag name="KSO_WM_TEMPLATE_CATEGORY" val="diagram"/>
  <p:tag name="KSO_WM_TEMPLATE_INDEX" val="20187651"/>
  <p:tag name="KSO_WM_UNIT_TYPE" val="l_h_i"/>
  <p:tag name="KSO_WM_UNIT_INDEX" val="1_3_12"/>
  <p:tag name="KSO_WM_UNIT_ID" val="diagram20187651_3*l_h_i*1_3_1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Lst>
</file>

<file path=ppt/tags/tag791.xml><?xml version="1.0" encoding="utf-8"?>
<p:tagLst xmlns:p="http://schemas.openxmlformats.org/presentationml/2006/main">
  <p:tag name="KSO_WM_TEMPLATE_CATEGORY" val="diagram"/>
  <p:tag name="KSO_WM_TEMPLATE_INDEX" val="20187651"/>
  <p:tag name="KSO_WM_UNIT_TYPE" val="l_h_i"/>
  <p:tag name="KSO_WM_UNIT_INDEX" val="1_3_13"/>
  <p:tag name="KSO_WM_UNIT_ID" val="diagram20187651_3*l_h_i*1_3_1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Lst>
</file>

<file path=ppt/tags/tag792.xml><?xml version="1.0" encoding="utf-8"?>
<p:tagLst xmlns:p="http://schemas.openxmlformats.org/presentationml/2006/main">
  <p:tag name="KSO_WM_TEMPLATE_CATEGORY" val="diagram"/>
  <p:tag name="KSO_WM_TEMPLATE_INDEX" val="20187651"/>
  <p:tag name="KSO_WM_UNIT_TYPE" val="l_h_i"/>
  <p:tag name="KSO_WM_UNIT_INDEX" val="1_3_14"/>
  <p:tag name="KSO_WM_UNIT_ID" val="diagram20187651_3*l_h_i*1_3_14"/>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Lst>
</file>

<file path=ppt/tags/tag793.xml><?xml version="1.0" encoding="utf-8"?>
<p:tagLst xmlns:p="http://schemas.openxmlformats.org/presentationml/2006/main">
  <p:tag name="KSO_WM_TEMPLATE_CATEGORY" val="diagram"/>
  <p:tag name="KSO_WM_TEMPLATE_INDEX" val="20187651"/>
  <p:tag name="KSO_WM_UNIT_TYPE" val="l_h_i"/>
  <p:tag name="KSO_WM_UNIT_INDEX" val="1_2_10"/>
  <p:tag name="KSO_WM_UNIT_ID" val="diagram20187651_3*l_h_i*1_2_10"/>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Lst>
</file>

<file path=ppt/tags/tag794.xml><?xml version="1.0" encoding="utf-8"?>
<p:tagLst xmlns:p="http://schemas.openxmlformats.org/presentationml/2006/main">
  <p:tag name="KSO_WM_TEMPLATE_CATEGORY" val="diagram"/>
  <p:tag name="KSO_WM_TEMPLATE_INDEX" val="20187651"/>
  <p:tag name="KSO_WM_UNIT_TYPE" val="l_h_i"/>
  <p:tag name="KSO_WM_UNIT_INDEX" val="1_2_3"/>
  <p:tag name="KSO_WM_UNIT_ID" val="diagram20187651_3*l_h_i*1_2_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Lst>
</file>

<file path=ppt/tags/tag795.xml><?xml version="1.0" encoding="utf-8"?>
<p:tagLst xmlns:p="http://schemas.openxmlformats.org/presentationml/2006/main">
  <p:tag name="KSO_WM_TEMPLATE_CATEGORY" val="diagram"/>
  <p:tag name="KSO_WM_TEMPLATE_INDEX" val="20187651"/>
  <p:tag name="KSO_WM_UNIT_TYPE" val="l_h_i"/>
  <p:tag name="KSO_WM_UNIT_INDEX" val="1_2_4"/>
  <p:tag name="KSO_WM_UNIT_ID" val="diagram20187651_3*l_h_i*1_2_4"/>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Lst>
</file>

<file path=ppt/tags/tag796.xml><?xml version="1.0" encoding="utf-8"?>
<p:tagLst xmlns:p="http://schemas.openxmlformats.org/presentationml/2006/main">
  <p:tag name="KSO_WM_TEMPLATE_CATEGORY" val="diagram"/>
  <p:tag name="KSO_WM_TEMPLATE_INDEX" val="20187651"/>
  <p:tag name="KSO_WM_UNIT_TYPE" val="l_h_i"/>
  <p:tag name="KSO_WM_UNIT_INDEX" val="1_2_5"/>
  <p:tag name="KSO_WM_UNIT_ID" val="diagram20187651_3*l_h_i*1_2_5"/>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Lst>
</file>

<file path=ppt/tags/tag797.xml><?xml version="1.0" encoding="utf-8"?>
<p:tagLst xmlns:p="http://schemas.openxmlformats.org/presentationml/2006/main">
  <p:tag name="KSO_WM_TEMPLATE_CATEGORY" val="diagram"/>
  <p:tag name="KSO_WM_TEMPLATE_INDEX" val="20187651"/>
  <p:tag name="KSO_WM_UNIT_TYPE" val="l_h_i"/>
  <p:tag name="KSO_WM_UNIT_INDEX" val="1_2_6"/>
  <p:tag name="KSO_WM_UNIT_ID" val="diagram20187651_3*l_h_i*1_2_6"/>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Lst>
</file>

<file path=ppt/tags/tag798.xml><?xml version="1.0" encoding="utf-8"?>
<p:tagLst xmlns:p="http://schemas.openxmlformats.org/presentationml/2006/main">
  <p:tag name="KSO_WM_TEMPLATE_CATEGORY" val="diagram"/>
  <p:tag name="KSO_WM_TEMPLATE_INDEX" val="20187651"/>
  <p:tag name="KSO_WM_UNIT_TYPE" val="l_h_i"/>
  <p:tag name="KSO_WM_UNIT_INDEX" val="1_1_9"/>
  <p:tag name="KSO_WM_UNIT_ID" val="diagram20187651_3*l_h_i*1_1_9"/>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Lst>
</file>

<file path=ppt/tags/tag799.xml><?xml version="1.0" encoding="utf-8"?>
<p:tagLst xmlns:p="http://schemas.openxmlformats.org/presentationml/2006/main">
  <p:tag name="KSO_WM_TEMPLATE_CATEGORY" val="diagram"/>
  <p:tag name="KSO_WM_TEMPLATE_INDEX" val="20187651"/>
  <p:tag name="KSO_WM_UNIT_TYPE" val="l_h_i"/>
  <p:tag name="KSO_WM_UNIT_INDEX" val="1_1_10"/>
  <p:tag name="KSO_WM_UNIT_ID" val="diagram20187651_3*l_h_i*1_1_10"/>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UNIT_COLOR_SCHEME_SHAPE_ID" val="20"/>
  <p:tag name="KSO_WM_UNIT_COLOR_SCHEME_PARENT_PAGE" val="0_1"/>
  <p:tag name="KSO_WM_UNIT_ADJUSTLAYOUT_ID" val="20"/>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5058_1*i*2"/>
  <p:tag name="KSO_WM_TEMPLATE_CATEGORY" val="diagram"/>
  <p:tag name="KSO_WM_TEMPLATE_INDEX" val="20195058"/>
  <p:tag name="KSO_WM_UNIT_LAYERLEVEL" val="1"/>
  <p:tag name="KSO_WM_TAG_VERSION" val="1.0"/>
  <p:tag name="KSO_WM_BEAUTIFY_FLAG" val="#wm#"/>
</p:tagLst>
</file>

<file path=ppt/tags/tag80.xml><?xml version="1.0" encoding="utf-8"?>
<p:tagLst xmlns:p="http://schemas.openxmlformats.org/presentationml/2006/main">
  <p:tag name="KSO_WM_TEMPLATE_CATEGORY" val="diagram"/>
  <p:tag name="KSO_WM_TEMPLATE_INDEX" val="20187651"/>
  <p:tag name="KSO_WM_UNIT_TYPE" val="l_h_i"/>
  <p:tag name="KSO_WM_UNIT_INDEX" val="1_1_10"/>
  <p:tag name="KSO_WM_UNIT_ID" val="diagram20187651_5*l_h_i*1_1_10"/>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Lst>
</file>

<file path=ppt/tags/tag800.xml><?xml version="1.0" encoding="utf-8"?>
<p:tagLst xmlns:p="http://schemas.openxmlformats.org/presentationml/2006/main">
  <p:tag name="KSO_WM_TEMPLATE_CATEGORY" val="diagram"/>
  <p:tag name="KSO_WM_TEMPLATE_INDEX" val="20187651"/>
  <p:tag name="KSO_WM_UNIT_TYPE" val="l_h_i"/>
  <p:tag name="KSO_WM_UNIT_INDEX" val="1_1_11"/>
  <p:tag name="KSO_WM_UNIT_ID" val="diagram20187651_3*l_h_i*1_1_11"/>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Lst>
</file>

<file path=ppt/tags/tag801.xml><?xml version="1.0" encoding="utf-8"?>
<p:tagLst xmlns:p="http://schemas.openxmlformats.org/presentationml/2006/main">
  <p:tag name="KSO_WM_TEMPLATE_CATEGORY" val="diagram"/>
  <p:tag name="KSO_WM_TEMPLATE_INDEX" val="20187651"/>
  <p:tag name="KSO_WM_UNIT_TYPE" val="l_h_i"/>
  <p:tag name="KSO_WM_UNIT_INDEX" val="1_1_12"/>
  <p:tag name="KSO_WM_UNIT_ID" val="diagram20187651_3*l_h_i*1_1_1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Lst>
</file>

<file path=ppt/tags/tag802.xml><?xml version="1.0" encoding="utf-8"?>
<p:tagLst xmlns:p="http://schemas.openxmlformats.org/presentationml/2006/main">
  <p:tag name="KSO_WM_TEMPLATE_CATEGORY" val="diagram"/>
  <p:tag name="KSO_WM_TEMPLATE_INDEX" val="20187651"/>
  <p:tag name="KSO_WM_UNIT_TYPE" val="l_h_i"/>
  <p:tag name="KSO_WM_UNIT_INDEX" val="1_1_13"/>
  <p:tag name="KSO_WM_UNIT_ID" val="diagram20187651_3*l_h_i*1_1_1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Lst>
</file>

<file path=ppt/tags/tag803.xml><?xml version="1.0" encoding="utf-8"?>
<p:tagLst xmlns:p="http://schemas.openxmlformats.org/presentationml/2006/main">
  <p:tag name="KSO_WM_TEMPLATE_CATEGORY" val="diagram"/>
  <p:tag name="KSO_WM_TEMPLATE_INDEX" val="20187651"/>
  <p:tag name="KSO_WM_UNIT_TYPE" val="l_h_i"/>
  <p:tag name="KSO_WM_UNIT_INDEX" val="1_1_14"/>
  <p:tag name="KSO_WM_UNIT_ID" val="diagram20187651_3*l_h_i*1_1_14"/>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Lst>
</file>

<file path=ppt/tags/tag804.xml><?xml version="1.0" encoding="utf-8"?>
<p:tagLst xmlns:p="http://schemas.openxmlformats.org/presentationml/2006/main">
  <p:tag name="KSO_WM_TEMPLATE_CATEGORY" val="diagram"/>
  <p:tag name="KSO_WM_TEMPLATE_INDEX" val="20187651"/>
  <p:tag name="KSO_WM_UNIT_TYPE" val="l_h_a"/>
  <p:tag name="KSO_WM_UNIT_INDEX" val="1_2_1"/>
  <p:tag name="KSO_WM_UNIT_ID" val="diagram20187651_3*l_h_a*1_2_1"/>
  <p:tag name="KSO_WM_UNIT_LAYERLEVEL" val="1_1_1"/>
  <p:tag name="KSO_WM_UNIT_VALUE" val="15"/>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6"/>
  <p:tag name="KSO_WM_UNIT_TEXT_FILL_TYPE" val="1"/>
  <p:tag name="KSO_WM_UNIT_USESOURCEFORMAT_APPLY" val="1"/>
</p:tagLst>
</file>

<file path=ppt/tags/tag805.xml><?xml version="1.0" encoding="utf-8"?>
<p:tagLst xmlns:p="http://schemas.openxmlformats.org/presentationml/2006/main">
  <p:tag name="KSO_WM_TEMPLATE_CATEGORY" val="diagram"/>
  <p:tag name="KSO_WM_TEMPLATE_INDEX" val="20187651"/>
  <p:tag name="KSO_WM_UNIT_TYPE" val="l_h_f"/>
  <p:tag name="KSO_WM_UNIT_INDEX" val="1_2_1"/>
  <p:tag name="KSO_WM_UNIT_ID" val="diagram20187651_3*l_h_f*1_2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USESOURCEFORMAT_APPLY" val="1"/>
</p:tagLst>
</file>

<file path=ppt/tags/tag806.xml><?xml version="1.0" encoding="utf-8"?>
<p:tagLst xmlns:p="http://schemas.openxmlformats.org/presentationml/2006/main">
  <p:tag name="KSO_WM_TEMPLATE_CATEGORY" val="diagram"/>
  <p:tag name="KSO_WM_TEMPLATE_INDEX" val="20187651"/>
  <p:tag name="KSO_WM_UNIT_TYPE" val="l_h_a"/>
  <p:tag name="KSO_WM_UNIT_INDEX" val="1_1_1"/>
  <p:tag name="KSO_WM_UNIT_ID" val="diagram20187651_3*l_h_a*1_1_1"/>
  <p:tag name="KSO_WM_UNIT_LAYERLEVEL" val="1_1_1"/>
  <p:tag name="KSO_WM_UNIT_VALUE" val="15"/>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5"/>
  <p:tag name="KSO_WM_UNIT_TEXT_FILL_TYPE" val="1"/>
  <p:tag name="KSO_WM_UNIT_USESOURCEFORMAT_APPLY" val="1"/>
</p:tagLst>
</file>

<file path=ppt/tags/tag807.xml><?xml version="1.0" encoding="utf-8"?>
<p:tagLst xmlns:p="http://schemas.openxmlformats.org/presentationml/2006/main">
  <p:tag name="KSO_WM_TEMPLATE_CATEGORY" val="diagram"/>
  <p:tag name="KSO_WM_TEMPLATE_INDEX" val="20187651"/>
  <p:tag name="KSO_WM_UNIT_TYPE" val="l_h_f"/>
  <p:tag name="KSO_WM_UNIT_INDEX" val="1_1_1"/>
  <p:tag name="KSO_WM_UNIT_ID" val="diagram20187651_3*l_h_f*1_1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USESOURCEFORMAT_APPLY" val="1"/>
</p:tagLst>
</file>

<file path=ppt/tags/tag808.xml><?xml version="1.0" encoding="utf-8"?>
<p:tagLst xmlns:p="http://schemas.openxmlformats.org/presentationml/2006/main">
  <p:tag name="KSO_WM_TEMPLATE_CATEGORY" val="diagram"/>
  <p:tag name="KSO_WM_TEMPLATE_INDEX" val="20187651"/>
  <p:tag name="KSO_WM_UNIT_TYPE" val="l_h_a"/>
  <p:tag name="KSO_WM_UNIT_INDEX" val="1_3_1"/>
  <p:tag name="KSO_WM_UNIT_ID" val="diagram20187651_3*l_h_a*1_3_1"/>
  <p:tag name="KSO_WM_UNIT_LAYERLEVEL" val="1_1_1"/>
  <p:tag name="KSO_WM_UNIT_VALUE" val="14"/>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7"/>
  <p:tag name="KSO_WM_UNIT_TEXT_FILL_TYPE" val="1"/>
  <p:tag name="KSO_WM_UNIT_USESOURCEFORMAT_APPLY" val="1"/>
</p:tagLst>
</file>

<file path=ppt/tags/tag809.xml><?xml version="1.0" encoding="utf-8"?>
<p:tagLst xmlns:p="http://schemas.openxmlformats.org/presentationml/2006/main">
  <p:tag name="KSO_WM_TEMPLATE_CATEGORY" val="diagram"/>
  <p:tag name="KSO_WM_TEMPLATE_INDEX" val="20187651"/>
  <p:tag name="KSO_WM_UNIT_TYPE" val="l_h_f"/>
  <p:tag name="KSO_WM_UNIT_INDEX" val="1_3_1"/>
  <p:tag name="KSO_WM_UNIT_ID" val="diagram20187651_3*l_h_f*1_3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USESOURCEFORMAT_APPLY" val="1"/>
</p:tagLst>
</file>

<file path=ppt/tags/tag81.xml><?xml version="1.0" encoding="utf-8"?>
<p:tagLst xmlns:p="http://schemas.openxmlformats.org/presentationml/2006/main">
  <p:tag name="KSO_WM_TEMPLATE_CATEGORY" val="diagram"/>
  <p:tag name="KSO_WM_TEMPLATE_INDEX" val="20187651"/>
  <p:tag name="KSO_WM_UNIT_TYPE" val="l_h_i"/>
  <p:tag name="KSO_WM_UNIT_INDEX" val="1_1_9"/>
  <p:tag name="KSO_WM_UNIT_ID" val="diagram20187651_5*l_h_i*1_1_9"/>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Lst>
</file>

<file path=ppt/tags/tag810.xml><?xml version="1.0" encoding="utf-8"?>
<p:tagLst xmlns:p="http://schemas.openxmlformats.org/presentationml/2006/main">
  <p:tag name="KSO_WM_BEAUTIFY_FLAG" val="#wm#"/>
  <p:tag name="KSO_WM_TEMPLATE_CATEGORY" val="diagram"/>
  <p:tag name="KSO_WM_TEMPLATE_INDEX" val="20187651"/>
  <p:tag name="KSO_WM_SLIDE_ID" val="diagram20187651_2"/>
  <p:tag name="KSO_WM_SLIDE_TYPE" val="text"/>
  <p:tag name="KSO_WM_SLIDE_SUBTYPE" val="diag"/>
  <p:tag name="KSO_WM_SLIDE_ITEM_CNT" val="3"/>
  <p:tag name="KSO_WM_SLIDE_INDEX" val="2"/>
  <p:tag name="KSO_WM_SLIDE_SIZE" val="845.481*288.05"/>
  <p:tag name="KSO_WM_SLIDE_POSITION" val="57.2593*125.975"/>
  <p:tag name="KSO_WM_DIAGRAM_GROUP_CODE" val="l1-1"/>
  <p:tag name="KSO_WM_SLIDE_DIAGTYPE" val="l"/>
  <p:tag name="KSO_WM_TAG_VERSION" val="1.0"/>
  <p:tag name="KSO_WM_SLIDE_LAYOUT" val="l"/>
  <p:tag name="KSO_WM_SLIDE_LAYOUT_CNT" val="1"/>
</p:tagLst>
</file>

<file path=ppt/tags/tag811.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a"/>
  <p:tag name="KSO_WM_UNIT_INDEX" val="1"/>
  <p:tag name="KSO_WM_UNIT_LAYERLEVEL" val="1"/>
  <p:tag name="KSO_WM_UNIT_VALUE" val="20"/>
  <p:tag name="KSO_WM_UNIT_ISCONTENTSTITLE" val="0"/>
  <p:tag name="KSO_WM_UNIT_HIGHLIGHT" val="0"/>
  <p:tag name="KSO_WM_UNIT_COMPATIBLE" val="0"/>
  <p:tag name="KSO_WM_DIAGRAM_GROUP_CODE" val="l1-1"/>
  <p:tag name="KSO_WM_UNIT_ID" val="diagram20170899_2*a*1"/>
  <p:tag name="KSO_WM_UNIT_PRESET_TEXT" val="单击此处添加标题"/>
  <p:tag name="KSO_WM_UNIT_NOCLEAR" val="0"/>
  <p:tag name="KSO_WM_UNIT_DIAGRAM_ISNUMVISUAL" val="0"/>
  <p:tag name="KSO_WM_UNIT_DIAGRAM_ISREFERUNIT" val="0"/>
  <p:tag name="KSO_WM_UNIT_TEXT_FILL_FORE_SCHEMECOLOR_INDEX" val="15"/>
  <p:tag name="KSO_WM_UNIT_TEXT_FILL_TYPE" val="1"/>
  <p:tag name="KSO_WM_UNIT_USESOURCEFORMAT_APPLY" val="1"/>
</p:tagLst>
</file>

<file path=ppt/tags/tag812.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2_1"/>
  <p:tag name="KSO_WM_UNIT_LAYERLEVEL" val="1_1_1"/>
  <p:tag name="KSO_WM_DIAGRAM_GROUP_CODE" val="l1-1"/>
  <p:tag name="KSO_WM_UNIT_ID" val="diagram20170899_2*l_h_i*1_2_1"/>
  <p:tag name="KSO_WM_UNIT_HIGHLIGHT" val="0"/>
  <p:tag name="KSO_WM_UNIT_COMPATIBLE" val="0"/>
  <p:tag name="KSO_WM_UNIT_DIAGRAM_ISNUMVISUAL" val="0"/>
  <p:tag name="KSO_WM_UNIT_DIAGRAM_ISREFERUNIT" val="0"/>
  <p:tag name="KSO_WM_UNIT_DIAGRAM_MODELTYPE" val="stripeEnum"/>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813.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1_3"/>
  <p:tag name="KSO_WM_UNIT_ID" val="diagram20170899_2*l_h_i*1_1_3"/>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LINE_FORE_SCHEMECOLOR_INDEX" val="5"/>
  <p:tag name="KSO_WM_UNIT_LINE_FILL_TYPE" val="2"/>
  <p:tag name="KSO_WM_UNIT_TEXT_FILL_FORE_SCHEMECOLOR_INDEX" val="16"/>
  <p:tag name="KSO_WM_UNIT_TEXT_FILL_TYPE" val="1"/>
  <p:tag name="KSO_WM_UNIT_USESOURCEFORMAT_APPLY" val="1"/>
  <p:tag name="KSO_WM_UNIT_DIAGRAM_SCHEMECOLOR_ID" val="1"/>
</p:tagLst>
</file>

<file path=ppt/tags/tag814.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1_2"/>
  <p:tag name="KSO_WM_UNIT_ID" val="diagram20170899_2*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815.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1_1"/>
  <p:tag name="KSO_WM_UNIT_ID" val="diagram20170899_2*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TEXT_FILL_FORE_SCHEMECOLOR_INDEX" val="16"/>
  <p:tag name="KSO_WM_UNIT_TEXT_FILL_TYPE" val="1"/>
  <p:tag name="KSO_WM_UNIT_USESOURCEFORMAT_APPLY" val="1"/>
  <p:tag name="KSO_WM_UNIT_DIAGRAM_SCHEMECOLOR_ID" val="1"/>
</p:tagLst>
</file>

<file path=ppt/tags/tag816.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a"/>
  <p:tag name="KSO_WM_UNIT_INDEX" val="1_1_1"/>
  <p:tag name="KSO_WM_UNIT_LAYERLEVEL" val="1_1_1"/>
  <p:tag name="KSO_WM_UNIT_VALUE" val="8"/>
  <p:tag name="KSO_WM_UNIT_HIGHLIGHT" val="0"/>
  <p:tag name="KSO_WM_UNIT_COMPATIBLE" val="0"/>
  <p:tag name="KSO_WM_DIAGRAM_GROUP_CODE" val="l1-1"/>
  <p:tag name="KSO_WM_UNIT_ID" val="diagram20170899_2*l_h_a*1_1_1"/>
  <p:tag name="KSO_WM_UNIT_ISCONTENTSTITLE" val="0"/>
  <p:tag name="KSO_WM_UNIT_NOCLEAR" val="0"/>
  <p:tag name="KSO_WM_UNIT_DIAGRAM_ISNUMVISUAL" val="0"/>
  <p:tag name="KSO_WM_UNIT_DIAGRAM_ISREFERUNIT" val="0"/>
  <p:tag name="KSO_WM_UNIT_PRESET_TEXT" val="添加标题"/>
  <p:tag name="KSO_WM_UNIT_DIAGRAM_MODELTYPE" val="stripeEnum"/>
  <p:tag name="KSO_WM_UNIT_TEXT_FILL_FORE_SCHEMECOLOR_INDEX" val="13"/>
  <p:tag name="KSO_WM_UNIT_TEXT_FILL_TYPE" val="1"/>
  <p:tag name="KSO_WM_UNIT_USESOURCEFORMAT_APPLY" val="1"/>
  <p:tag name="KSO_WM_UNIT_DIAGRAM_SCHEMECOLOR_ID" val="1"/>
</p:tagLst>
</file>

<file path=ppt/tags/tag817.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f"/>
  <p:tag name="KSO_WM_UNIT_INDEX" val="1_1_1"/>
  <p:tag name="KSO_WM_UNIT_LAYERLEVEL" val="1_1_1"/>
  <p:tag name="KSO_WM_UNIT_HIGHLIGHT" val="0"/>
  <p:tag name="KSO_WM_UNIT_COMPATIBLE" val="0"/>
  <p:tag name="KSO_WM_DIAGRAM_GROUP_CODE" val="l1-1"/>
  <p:tag name="KSO_WM_UNIT_ID" val="diagram20170899_2*l_h_f*1_1_1"/>
  <p:tag name="KSO_WM_UNIT_NOCLEAR" val="0"/>
  <p:tag name="KSO_WM_UNIT_DIAGRAM_ISNUMVISUAL" val="0"/>
  <p:tag name="KSO_WM_UNIT_DIAGRAM_ISREFERUNIT" val="0"/>
  <p:tag name="KSO_WM_UNIT_PRESET_TEXT" val="单击此处添加文本具体内容，简明扼要的阐述您的观点。"/>
  <p:tag name="KSO_WM_UNIT_VALUE" val="52"/>
  <p:tag name="KSO_WM_UNIT_DIAGRAM_MODELTYPE" val="stripeEnum"/>
  <p:tag name="KSO_WM_UNIT_TEXT_FILL_FORE_SCHEMECOLOR_INDEX" val="13"/>
  <p:tag name="KSO_WM_UNIT_TEXT_FILL_TYPE" val="1"/>
  <p:tag name="KSO_WM_UNIT_USESOURCEFORMAT_APPLY" val="1"/>
  <p:tag name="KSO_WM_UNIT_DIAGRAM_SCHEMECOLOR_ID" val="1"/>
</p:tagLst>
</file>

<file path=ppt/tags/tag818.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2_4"/>
  <p:tag name="KSO_WM_UNIT_ID" val="diagram20170899_2*l_h_i*1_2_4"/>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LINE_FORE_SCHEMECOLOR_INDEX" val="6"/>
  <p:tag name="KSO_WM_UNIT_LINE_FILL_TYPE" val="2"/>
  <p:tag name="KSO_WM_UNIT_TEXT_FILL_FORE_SCHEMECOLOR_INDEX" val="16"/>
  <p:tag name="KSO_WM_UNIT_TEXT_FILL_TYPE" val="1"/>
  <p:tag name="KSO_WM_UNIT_USESOURCEFORMAT_APPLY" val="1"/>
  <p:tag name="KSO_WM_UNIT_DIAGRAM_SCHEMECOLOR_ID" val="1"/>
</p:tagLst>
</file>

<file path=ppt/tags/tag819.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2_3"/>
  <p:tag name="KSO_WM_UNIT_ID" val="diagram20170899_2*l_h_i*1_2_3"/>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82.xml><?xml version="1.0" encoding="utf-8"?>
<p:tagLst xmlns:p="http://schemas.openxmlformats.org/presentationml/2006/main">
  <p:tag name="KSO_WM_TEMPLATE_CATEGORY" val="diagram"/>
  <p:tag name="KSO_WM_TEMPLATE_INDEX" val="20187651"/>
  <p:tag name="KSO_WM_UNIT_TYPE" val="l_h_i"/>
  <p:tag name="KSO_WM_UNIT_INDEX" val="1_5_4"/>
  <p:tag name="KSO_WM_UNIT_ID" val="diagram20187651_5*l_h_i*1_5_4"/>
  <p:tag name="KSO_WM_UNIT_LAYERLEVEL" val="1_1_1"/>
  <p:tag name="KSO_WM_BEAUTIFY_FLAG" val="#wm#"/>
  <p:tag name="KSO_WM_TAG_VERSION" val="1.0"/>
  <p:tag name="KSO_WM_DIAGRAM_GROUP_CODE" val="l1-1"/>
  <p:tag name="KSO_WM_UNIT_HIGHLIGHT" val="0"/>
  <p:tag name="KSO_WM_UNIT_COMPATIBLE" val="0"/>
  <p:tag name="KSO_WM_UNIT_FILL_FORE_SCHEMECOLOR_INDEX" val="9"/>
  <p:tag name="KSO_WM_UNIT_FILL_TYPE" val="1"/>
  <p:tag name="KSO_WM_UNIT_TEXT_FILL_FORE_SCHEMECOLOR_INDEX" val="13"/>
  <p:tag name="KSO_WM_UNIT_TEXT_FILL_TYPE" val="1"/>
  <p:tag name="KSO_WM_UNIT_USESOURCEFORMAT_APPLY" val="1"/>
</p:tagLst>
</file>

<file path=ppt/tags/tag820.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2_2"/>
  <p:tag name="KSO_WM_UNIT_ID" val="diagram20170899_2*l_h_i*1_2_2"/>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TEXT_FILL_FORE_SCHEMECOLOR_INDEX" val="16"/>
  <p:tag name="KSO_WM_UNIT_TEXT_FILL_TYPE" val="1"/>
  <p:tag name="KSO_WM_UNIT_USESOURCEFORMAT_APPLY" val="1"/>
  <p:tag name="KSO_WM_UNIT_DIAGRAM_SCHEMECOLOR_ID" val="1"/>
</p:tagLst>
</file>

<file path=ppt/tags/tag821.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f"/>
  <p:tag name="KSO_WM_UNIT_INDEX" val="1_2_1"/>
  <p:tag name="KSO_WM_UNIT_LAYERLEVEL" val="1_1_1"/>
  <p:tag name="KSO_WM_UNIT_HIGHLIGHT" val="0"/>
  <p:tag name="KSO_WM_UNIT_COMPATIBLE" val="0"/>
  <p:tag name="KSO_WM_DIAGRAM_GROUP_CODE" val="l1-1"/>
  <p:tag name="KSO_WM_UNIT_ID" val="diagram20170899_2*l_h_f*1_2_1"/>
  <p:tag name="KSO_WM_UNIT_NOCLEAR" val="0"/>
  <p:tag name="KSO_WM_UNIT_DIAGRAM_ISNUMVISUAL" val="0"/>
  <p:tag name="KSO_WM_UNIT_DIAGRAM_ISREFERUNIT" val="0"/>
  <p:tag name="KSO_WM_UNIT_PRESET_TEXT" val="单击此处添加文本具体内容，简明扼要的阐述您的观点。"/>
  <p:tag name="KSO_WM_UNIT_VALUE" val="52"/>
  <p:tag name="KSO_WM_UNIT_DIAGRAM_MODELTYPE" val="stripeEnum"/>
  <p:tag name="KSO_WM_UNIT_TEXT_FILL_FORE_SCHEMECOLOR_INDEX" val="13"/>
  <p:tag name="KSO_WM_UNIT_TEXT_FILL_TYPE" val="1"/>
  <p:tag name="KSO_WM_UNIT_USESOURCEFORMAT_APPLY" val="1"/>
  <p:tag name="KSO_WM_UNIT_DIAGRAM_SCHEMECOLOR_ID" val="1"/>
</p:tagLst>
</file>

<file path=ppt/tags/tag822.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3_4"/>
  <p:tag name="KSO_WM_UNIT_ID" val="diagram20170899_2*l_h_i*1_3_4"/>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LINE_FORE_SCHEMECOLOR_INDEX" val="7"/>
  <p:tag name="KSO_WM_UNIT_LINE_FILL_TYPE" val="2"/>
  <p:tag name="KSO_WM_UNIT_TEXT_FILL_FORE_SCHEMECOLOR_INDEX" val="16"/>
  <p:tag name="KSO_WM_UNIT_TEXT_FILL_TYPE" val="1"/>
  <p:tag name="KSO_WM_UNIT_USESOURCEFORMAT_APPLY" val="1"/>
  <p:tag name="KSO_WM_UNIT_DIAGRAM_SCHEMECOLOR_ID" val="1"/>
</p:tagLst>
</file>

<file path=ppt/tags/tag823.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3_3"/>
  <p:tag name="KSO_WM_UNIT_ID" val="diagram20170899_2*l_h_i*1_3_3"/>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1"/>
</p:tagLst>
</file>

<file path=ppt/tags/tag824.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3_2"/>
  <p:tag name="KSO_WM_UNIT_ID" val="diagram20170899_2*l_h_i*1_3_2"/>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TEXT_FILL_FORE_SCHEMECOLOR_INDEX" val="16"/>
  <p:tag name="KSO_WM_UNIT_TEXT_FILL_TYPE" val="1"/>
  <p:tag name="KSO_WM_UNIT_USESOURCEFORMAT_APPLY" val="1"/>
  <p:tag name="KSO_WM_UNIT_DIAGRAM_SCHEMECOLOR_ID" val="1"/>
</p:tagLst>
</file>

<file path=ppt/tags/tag825.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a"/>
  <p:tag name="KSO_WM_UNIT_INDEX" val="1_3_1"/>
  <p:tag name="KSO_WM_UNIT_LAYERLEVEL" val="1_1_1"/>
  <p:tag name="KSO_WM_UNIT_VALUE" val="8"/>
  <p:tag name="KSO_WM_UNIT_HIGHLIGHT" val="0"/>
  <p:tag name="KSO_WM_UNIT_COMPATIBLE" val="0"/>
  <p:tag name="KSO_WM_DIAGRAM_GROUP_CODE" val="l1-1"/>
  <p:tag name="KSO_WM_UNIT_ID" val="diagram20170899_2*l_h_a*1_3_1"/>
  <p:tag name="KSO_WM_UNIT_ISCONTENTSTITLE" val="0"/>
  <p:tag name="KSO_WM_UNIT_NOCLEAR" val="0"/>
  <p:tag name="KSO_WM_UNIT_DIAGRAM_ISNUMVISUAL" val="0"/>
  <p:tag name="KSO_WM_UNIT_DIAGRAM_ISREFERUNIT" val="0"/>
  <p:tag name="KSO_WM_UNIT_PRESET_TEXT" val="添加标题"/>
  <p:tag name="KSO_WM_UNIT_DIAGRAM_MODELTYPE" val="stripeEnum"/>
  <p:tag name="KSO_WM_UNIT_TEXT_FILL_FORE_SCHEMECOLOR_INDEX" val="13"/>
  <p:tag name="KSO_WM_UNIT_TEXT_FILL_TYPE" val="1"/>
  <p:tag name="KSO_WM_UNIT_USESOURCEFORMAT_APPLY" val="1"/>
  <p:tag name="KSO_WM_UNIT_DIAGRAM_SCHEMECOLOR_ID" val="1"/>
</p:tagLst>
</file>

<file path=ppt/tags/tag826.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f"/>
  <p:tag name="KSO_WM_UNIT_INDEX" val="1_3_1"/>
  <p:tag name="KSO_WM_UNIT_LAYERLEVEL" val="1_1_1"/>
  <p:tag name="KSO_WM_UNIT_HIGHLIGHT" val="0"/>
  <p:tag name="KSO_WM_UNIT_COMPATIBLE" val="0"/>
  <p:tag name="KSO_WM_DIAGRAM_GROUP_CODE" val="l1-1"/>
  <p:tag name="KSO_WM_UNIT_ID" val="diagram20170899_2*l_h_f*1_3_1"/>
  <p:tag name="KSO_WM_UNIT_NOCLEAR" val="0"/>
  <p:tag name="KSO_WM_UNIT_DIAGRAM_ISNUMVISUAL" val="0"/>
  <p:tag name="KSO_WM_UNIT_DIAGRAM_ISREFERUNIT" val="0"/>
  <p:tag name="KSO_WM_UNIT_PRESET_TEXT" val="单击此处添加文本具体内容，简明扼要的阐述您的观点。"/>
  <p:tag name="KSO_WM_UNIT_VALUE" val="52"/>
  <p:tag name="KSO_WM_UNIT_DIAGRAM_MODELTYPE" val="stripeEnum"/>
  <p:tag name="KSO_WM_UNIT_TEXT_FILL_FORE_SCHEMECOLOR_INDEX" val="13"/>
  <p:tag name="KSO_WM_UNIT_TEXT_FILL_TYPE" val="1"/>
  <p:tag name="KSO_WM_UNIT_USESOURCEFORMAT_APPLY" val="1"/>
  <p:tag name="KSO_WM_UNIT_DIAGRAM_SCHEMECOLOR_ID" val="1"/>
</p:tagLst>
</file>

<file path=ppt/tags/tag827.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3_1"/>
  <p:tag name="KSO_WM_UNIT_LAYERLEVEL" val="1_1_1"/>
  <p:tag name="KSO_WM_DIAGRAM_GROUP_CODE" val="l1-1"/>
  <p:tag name="KSO_WM_UNIT_ID" val="diagram20170899_2*l_h_i*1_3_1"/>
  <p:tag name="KSO_WM_UNIT_HIGHLIGHT" val="0"/>
  <p:tag name="KSO_WM_UNIT_COMPATIBLE" val="0"/>
  <p:tag name="KSO_WM_UNIT_DIAGRAM_ISNUMVISUAL" val="0"/>
  <p:tag name="KSO_WM_UNIT_DIAGRAM_ISREFERUNIT" val="0"/>
  <p:tag name="KSO_WM_UNIT_DIAGRAM_MODELTYPE" val="stripeEnum"/>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828.xml><?xml version="1.0" encoding="utf-8"?>
<p:tagLst xmlns:p="http://schemas.openxmlformats.org/presentationml/2006/main">
  <p:tag name="KSO_WM_BEAUTIFY_FLAG" val="#wm#"/>
  <p:tag name="KSO_WM_TEMPLATE_CATEGORY" val="diagram"/>
  <p:tag name="KSO_WM_TEMPLATE_INDEX" val="20170899"/>
  <p:tag name="KSO_WM_TAG_VERSION" val="1.0"/>
  <p:tag name="KSO_WM_SLIDE_ITEM_CNT" val="3"/>
  <p:tag name="KSO_WM_SLIDE_LAYOUT" val="a_l"/>
  <p:tag name="KSO_WM_SLIDE_LAYOUT_CNT" val="1_1"/>
  <p:tag name="KSO_WM_SLIDE_TYPE" val="text"/>
  <p:tag name="KSO_WM_SLIDE_POSITION" val="171.1*172.45"/>
  <p:tag name="KSO_WM_SLIDE_SIZE" val="607*272.1"/>
  <p:tag name="KSO_WM_SLIDE_ID" val="diagram20170899_2"/>
  <p:tag name="KSO_WM_SLIDE_INDEX" val="2"/>
  <p:tag name="KSO_WM_DIAGRAM_GROUP_CODE" val="l1-1"/>
  <p:tag name="KSO_WM_SLIDE_SUBTYPE" val="diag"/>
  <p:tag name="KSO_WM_TEMPLATE_SUBCATEGORY" val="0"/>
  <p:tag name="KSO_WM_SLIDE_DIAGTYPE" val="l"/>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2_1*i*1"/>
  <p:tag name="KSO_WM_TEMPLATE_CATEGORY" val="diagram"/>
  <p:tag name="KSO_WM_TEMPLATE_INDEX" val="20202562"/>
  <p:tag name="KSO_WM_UNIT_LAYERLEVEL" val="1"/>
  <p:tag name="KSO_WM_TAG_VERSION" val="1.0"/>
  <p:tag name="KSO_WM_BEAUTIFY_FLAG" val="#wm#"/>
</p:tagLst>
</file>

<file path=ppt/tags/tag83.xml><?xml version="1.0" encoding="utf-8"?>
<p:tagLst xmlns:p="http://schemas.openxmlformats.org/presentationml/2006/main">
  <p:tag name="KSO_WM_TEMPLATE_CATEGORY" val="diagram"/>
  <p:tag name="KSO_WM_TEMPLATE_INDEX" val="20187651"/>
  <p:tag name="KSO_WM_UNIT_TYPE" val="l_h_i"/>
  <p:tag name="KSO_WM_UNIT_INDEX" val="1_5_6"/>
  <p:tag name="KSO_WM_UNIT_ID" val="diagram20187651_5*l_h_i*1_5_6"/>
  <p:tag name="KSO_WM_UNIT_LAYERLEVEL" val="1_1_1"/>
  <p:tag name="KSO_WM_BEAUTIFY_FLAG" val="#wm#"/>
  <p:tag name="KSO_WM_TAG_VERSION" val="1.0"/>
  <p:tag name="KSO_WM_DIAGRAM_GROUP_CODE" val="l1-1"/>
  <p:tag name="KSO_WM_UNIT_HIGHLIGHT" val="0"/>
  <p:tag name="KSO_WM_UNIT_COMPATIBLE" val="0"/>
  <p:tag name="KSO_WM_UNIT_FILL_FORE_SCHEMECOLOR_INDEX" val="9"/>
  <p:tag name="KSO_WM_UNIT_FILL_TYPE" val="1"/>
  <p:tag name="KSO_WM_UNIT_TEXT_FILL_FORE_SCHEMECOLOR_INDEX" val="13"/>
  <p:tag name="KSO_WM_UNIT_TEXT_FILL_TYPE" val="1"/>
  <p:tag name="KSO_WM_UNIT_USESOURCEFORMAT_APPLY" val="1"/>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2_1*i*2"/>
  <p:tag name="KSO_WM_TEMPLATE_CATEGORY" val="diagram"/>
  <p:tag name="KSO_WM_TEMPLATE_INDEX" val="20202562"/>
  <p:tag name="KSO_WM_UNIT_LAYERLEVEL" val="1"/>
  <p:tag name="KSO_WM_TAG_VERSION" val="1.0"/>
  <p:tag name="KSO_WM_BEAUTIFY_FLAG" val="#wm#"/>
</p:tagLst>
</file>

<file path=ppt/tags/tag831.xml><?xml version="1.0" encoding="utf-8"?>
<p:tagLst xmlns:p="http://schemas.openxmlformats.org/presentationml/2006/main">
  <p:tag name="KSO_WM_UNIT_TEXT_PART_ID_V2" val="a-2-1"/>
  <p:tag name="KSO_WM_UNIT_ISCONTENTSTITLE" val="0"/>
  <p:tag name="KSO_WM_UNIT_PRESET_TEXT" val="单击此处&#10;添加大标题内容"/>
  <p:tag name="KSO_WM_UNIT_NOCLEAR" val="0"/>
  <p:tag name="KSO_WM_UNIT_SHOW_EDIT_AREA_INDICATION" val="0"/>
  <p:tag name="KSO_WM_UNIT_VALUE" val="24"/>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2_1*a*1"/>
  <p:tag name="KSO_WM_TEMPLATE_CATEGORY" val="diagram"/>
  <p:tag name="KSO_WM_TEMPLATE_INDEX" val="20202562"/>
  <p:tag name="KSO_WM_UNIT_LAYERLEVEL" val="1"/>
  <p:tag name="KSO_WM_TAG_VERSION" val="1.0"/>
  <p:tag name="KSO_WM_BEAUTIFY_FLAG" val="#wm#"/>
</p:tagLst>
</file>

<file path=ppt/tags/tag832.xml><?xml version="1.0" encoding="utf-8"?>
<p:tagLst xmlns:p="http://schemas.openxmlformats.org/presentationml/2006/main">
  <p:tag name="KSO_WM_UNIT_TEXT_PART_ID_V2" val="d-1-1"/>
  <p:tag name="KSO_WM_UNIT_PRESET_TEXT" val="点击此处添加正文，文字是您思想的提炼。&#10;请尽量言简意赅的阐述您的观点。&#10;恰如其分的表达观点往往事半功倍。"/>
  <p:tag name="KSO_WM_UNIT_NOCLEAR" val="1"/>
  <p:tag name="KSO_WM_UNIT_SHOW_EDIT_AREA_INDICATION" val="0"/>
  <p:tag name="KSO_WM_UNIT_VALUE" val="91"/>
  <p:tag name="KSO_WM_UNIT_HIGHLIGHT" val="0"/>
  <p:tag name="KSO_WM_UNIT_COMPATIBLE" val="0"/>
  <p:tag name="KSO_WM_UNIT_DIAGRAM_ISNUMVISUAL" val="0"/>
  <p:tag name="KSO_WM_UNIT_DIAGRAM_IS_NEED_ADD_PATH_ANIM" val="0"/>
  <p:tag name="KSO_WM_UNIT_DIAGRAM_ISREFERUNIT" val="0"/>
  <p:tag name="KSO_WM_UNIT_TYPE" val="h_f"/>
  <p:tag name="KSO_WM_UNIT_INDEX" val="1_1"/>
  <p:tag name="KSO_WM_UNIT_ID" val="diagram20202562_1*h_f*1_1"/>
  <p:tag name="KSO_WM_TEMPLATE_CATEGORY" val="diagram"/>
  <p:tag name="KSO_WM_TEMPLATE_INDEX" val="20202562"/>
  <p:tag name="KSO_WM_UNIT_LAYERLEVEL" val="1_1"/>
  <p:tag name="KSO_WM_TAG_VERSION" val="1.0"/>
  <p:tag name="KSO_WM_BEAUTIFY_FLAG" val="#wm#"/>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2_1*i*5"/>
  <p:tag name="KSO_WM_TEMPLATE_CATEGORY" val="diagram"/>
  <p:tag name="KSO_WM_TEMPLATE_INDEX" val="20202562"/>
  <p:tag name="KSO_WM_UNIT_LAYERLEVEL" val="1"/>
  <p:tag name="KSO_WM_TAG_VERSION" val="1.0"/>
  <p:tag name="KSO_WM_BEAUTIFY_FLAG" val="#wm#"/>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2_1*i*6"/>
  <p:tag name="KSO_WM_TEMPLATE_CATEGORY" val="diagram"/>
  <p:tag name="KSO_WM_TEMPLATE_INDEX" val="20202562"/>
  <p:tag name="KSO_WM_UNIT_LAYERLEVEL" val="1"/>
  <p:tag name="KSO_WM_TAG_VERSION" val="1.0"/>
  <p:tag name="KSO_WM_BEAUTIFY_FLAG" val="#wm#"/>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2_1*i*7"/>
  <p:tag name="KSO_WM_TEMPLATE_CATEGORY" val="diagram"/>
  <p:tag name="KSO_WM_TEMPLATE_INDEX" val="20202562"/>
  <p:tag name="KSO_WM_UNIT_LAYERLEVEL" val="1"/>
  <p:tag name="KSO_WM_TAG_VERSION" val="1.0"/>
  <p:tag name="KSO_WM_BEAUTIFY_FLAG" val="#wm#"/>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2_1*i*8"/>
  <p:tag name="KSO_WM_TEMPLATE_CATEGORY" val="diagram"/>
  <p:tag name="KSO_WM_TEMPLATE_INDEX" val="20202562"/>
  <p:tag name="KSO_WM_UNIT_LAYERLEVEL" val="1"/>
  <p:tag name="KSO_WM_TAG_VERSION" val="1.0"/>
  <p:tag name="KSO_WM_BEAUTIFY_FLAG" val="#wm#"/>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2_1*i*9"/>
  <p:tag name="KSO_WM_TEMPLATE_CATEGORY" val="diagram"/>
  <p:tag name="KSO_WM_TEMPLATE_INDEX" val="20202562"/>
  <p:tag name="KSO_WM_UNIT_LAYERLEVEL" val="1"/>
  <p:tag name="KSO_WM_TAG_VERSION" val="1.0"/>
  <p:tag name="KSO_WM_BEAUTIFY_FLAG" val="#wm#"/>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2_1*i*10"/>
  <p:tag name="KSO_WM_TEMPLATE_CATEGORY" val="diagram"/>
  <p:tag name="KSO_WM_TEMPLATE_INDEX" val="20202562"/>
  <p:tag name="KSO_WM_UNIT_LAYERLEVEL" val="1"/>
  <p:tag name="KSO_WM_TAG_VERSION" val="1.0"/>
  <p:tag name="KSO_WM_BEAUTIFY_FLAG" val="#wm#"/>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2_1*i*11"/>
  <p:tag name="KSO_WM_TEMPLATE_CATEGORY" val="diagram"/>
  <p:tag name="KSO_WM_TEMPLATE_INDEX" val="20202562"/>
  <p:tag name="KSO_WM_UNIT_LAYERLEVEL" val="1"/>
  <p:tag name="KSO_WM_TAG_VERSION" val="1.0"/>
  <p:tag name="KSO_WM_BEAUTIFY_FLAG" val="#wm#"/>
</p:tagLst>
</file>

<file path=ppt/tags/tag84.xml><?xml version="1.0" encoding="utf-8"?>
<p:tagLst xmlns:p="http://schemas.openxmlformats.org/presentationml/2006/main">
  <p:tag name="KSO_WM_TEMPLATE_CATEGORY" val="diagram"/>
  <p:tag name="KSO_WM_TEMPLATE_INDEX" val="20187651"/>
  <p:tag name="KSO_WM_UNIT_TYPE" val="l_h_i"/>
  <p:tag name="KSO_WM_UNIT_INDEX" val="1_5_5"/>
  <p:tag name="KSO_WM_UNIT_ID" val="diagram20187651_5*l_h_i*1_5_5"/>
  <p:tag name="KSO_WM_UNIT_LAYERLEVEL" val="1_1_1"/>
  <p:tag name="KSO_WM_BEAUTIFY_FLAG" val="#wm#"/>
  <p:tag name="KSO_WM_TAG_VERSION" val="1.0"/>
  <p:tag name="KSO_WM_DIAGRAM_GROUP_CODE" val="l1-1"/>
  <p:tag name="KSO_WM_UNIT_HIGHLIGHT" val="0"/>
  <p:tag name="KSO_WM_UNIT_COMPATIBLE" val="0"/>
  <p:tag name="KSO_WM_UNIT_FILL_FORE_SCHEMECOLOR_INDEX" val="9"/>
  <p:tag name="KSO_WM_UNIT_FILL_TYPE" val="1"/>
  <p:tag name="KSO_WM_UNIT_TEXT_FILL_FORE_SCHEMECOLOR_INDEX" val="13"/>
  <p:tag name="KSO_WM_UNIT_TEXT_FILL_TYPE" val="1"/>
  <p:tag name="KSO_WM_UNIT_USESOURCEFORMAT_APPLY" val="1"/>
</p:tagLst>
</file>

<file path=ppt/tags/tag840.xml><?xml version="1.0" encoding="utf-8"?>
<p:tagLst xmlns:p="http://schemas.openxmlformats.org/presentationml/2006/main">
  <p:tag name="KSO_WM_BEAUTIFY_FLAG" val="#wm#"/>
  <p:tag name="KSO_WM_TEMPLATE_CATEGORY" val="diagram"/>
  <p:tag name="KSO_WM_TEMPLATE_INDEX" val="20202562"/>
  <p:tag name="KSO_WM_SLIDE_ID" val="diagram20202562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h"/>
  <p:tag name="KSO_WM_SLIDE_LAYOUT_CNT" val="1_2"/>
  <p:tag name="KSO_WM_SLIDE_TYPE" val="text"/>
  <p:tag name="KSO_WM_SLIDE_SUBTYPE" val="pureTxt"/>
  <p:tag name="KSO_WM_SLIDE_SIZE" val="434.5*472.684"/>
  <p:tag name="KSO_WM_SLIDE_POSITION" val="484.598*61.5163"/>
</p:tagLst>
</file>

<file path=ppt/tags/tag841.xml><?xml version="1.0" encoding="utf-8"?>
<p:tagLst xmlns:p="http://schemas.openxmlformats.org/presentationml/2006/main">
  <p:tag name="KSO_WM_UNIT_TIMELINE_IDINGROUP" val="1"/>
  <p:tag name="KSO_WM_UNIT_TIMELINE_EMPHASIS_ID" val="1"/>
  <p:tag name="KSO_WM_UNIT_ADJUSTLAYOUT_ID" val="7"/>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91587_1*m_h_i*1_1_4"/>
  <p:tag name="KSO_WM_TEMPLATE_CATEGORY" val="diagram"/>
  <p:tag name="KSO_WM_TEMPLATE_INDEX" val="201915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42.xml><?xml version="1.0" encoding="utf-8"?>
<p:tagLst xmlns:p="http://schemas.openxmlformats.org/presentationml/2006/main">
  <p:tag name="KSO_WM_UNIT_ADJUSTLAYOUT_ID" val="2"/>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191587_1*i*2"/>
  <p:tag name="KSO_WM_TEMPLATE_CATEGORY" val="diagram"/>
  <p:tag name="KSO_WM_TEMPLATE_INDEX" val="20191587"/>
  <p:tag name="KSO_WM_UNIT_LAYERLEVEL" val="1"/>
  <p:tag name="KSO_WM_TAG_VERSION" val="1.0"/>
  <p:tag name="KSO_WM_BEAUTIFY_FLAG" val="#wm#"/>
  <p:tag name="KSO_WM_UNIT_FILL_FORE_SCHEMECOLOR_INDEX" val="5"/>
  <p:tag name="KSO_WM_UNIT_FILL_TYPE" val="1"/>
  <p:tag name="KSO_WM_UNIT_USESOURCEFORMAT_APPLY" val="1"/>
</p:tagLst>
</file>

<file path=ppt/tags/tag843.xml><?xml version="1.0" encoding="utf-8"?>
<p:tagLst xmlns:p="http://schemas.openxmlformats.org/presentationml/2006/main">
  <p:tag name="KSO_WM_UNIT_TIMELINE_IDINGROUP" val="3"/>
  <p:tag name="KSO_WM_UNIT_TIMELINE_EMPHASIS_ID" val="4"/>
  <p:tag name="KSO_WM_UNIT_ADJUSTLAYOUT_ID" val="44"/>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1587_1*m_h_i*1_1_1"/>
  <p:tag name="KSO_WM_TEMPLATE_CATEGORY" val="diagram"/>
  <p:tag name="KSO_WM_TEMPLATE_INDEX" val="201915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44.xml><?xml version="1.0" encoding="utf-8"?>
<p:tagLst xmlns:p="http://schemas.openxmlformats.org/presentationml/2006/main">
  <p:tag name="KSO_WM_UNIT_TIMELINE_IDINGROUP" val="4"/>
  <p:tag name="KSO_WM_UNIT_TIMELINE_EMPHASIS_ID" val="5"/>
  <p:tag name="KSO_WM_UNIT_ADJUSTLAYOUT_ID" val="6"/>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1587_1*m_h_i*1_1_2"/>
  <p:tag name="KSO_WM_TEMPLATE_CATEGORY" val="diagram"/>
  <p:tag name="KSO_WM_TEMPLATE_INDEX" val="201915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45.xml><?xml version="1.0" encoding="utf-8"?>
<p:tagLst xmlns:p="http://schemas.openxmlformats.org/presentationml/2006/main">
  <p:tag name="KSO_WM_UNIT_ADJUSTLAYOUT_ID" val="8"/>
  <p:tag name="KSO_WM_UNIT_PICTURE_CLIP_FLAG" val="1"/>
  <p:tag name="KSO_WM_UNIT_VALUE" val="1209*950"/>
  <p:tag name="KSO_WM_UNIT_HIGHLIGHT" val="0"/>
  <p:tag name="KSO_WM_UNIT_COMPATIBLE" val="0"/>
  <p:tag name="KSO_WM_UNIT_DIAGRAM_ISNUMVISUAL" val="0"/>
  <p:tag name="KSO_WM_UNIT_DIAGRAM_ISREFERUNIT" val="0"/>
  <p:tag name="KSO_WM_DIAGRAM_GROUP_CODE" val="m1-1"/>
  <p:tag name="KSO_WM_UNIT_TYPE" val="d"/>
  <p:tag name="KSO_WM_UNIT_INDEX" val="1"/>
  <p:tag name="KSO_WM_UNIT_ID" val="diagram20191587_1*d*1"/>
  <p:tag name="KSO_WM_TEMPLATE_CATEGORY" val="diagram"/>
  <p:tag name="KSO_WM_TEMPLATE_INDEX" val="20191587"/>
  <p:tag name="KSO_WM_UNIT_LAYERLEVEL" val="1"/>
  <p:tag name="KSO_WM_TAG_VERSION" val="1.0"/>
  <p:tag name="KSO_WM_BEAUTIFY_FLAG" val="#wm#"/>
  <p:tag name="KSO_WM_UNIT_USESOURCEFORMAT_APPLY" val="1"/>
</p:tagLst>
</file>

<file path=ppt/tags/tag846.xml><?xml version="1.0" encoding="utf-8"?>
<p:tagLst xmlns:p="http://schemas.openxmlformats.org/presentationml/2006/main">
  <p:tag name="KSO_WM_UNIT_ADJUSTLAYOUT_ID" val="10"/>
  <p:tag name="KSO_WM_UNIT_ISCONTENTSTITLE" val="0"/>
  <p:tag name="KSO_WM_UNIT_PRESET_TEXT" val="大事件概括标题"/>
  <p:tag name="KSO_WM_UNIT_NOCLEAR" val="0"/>
  <p:tag name="KSO_WM_UNIT_VALUE" val="13"/>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91587_1*a*1"/>
  <p:tag name="KSO_WM_TEMPLATE_CATEGORY" val="diagram"/>
  <p:tag name="KSO_WM_TEMPLATE_INDEX" val="20191587"/>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847.xml><?xml version="1.0" encoding="utf-8"?>
<p:tagLst xmlns:p="http://schemas.openxmlformats.org/presentationml/2006/main">
  <p:tag name="KSO_WM_UNIT_TIMELINE_IDINGROUP" val="5"/>
  <p:tag name="KSO_WM_UNIT_TIMELINE_EMPHASIS_ID" val="6"/>
  <p:tag name="KSO_WM_UNIT_ADJUSTLAYOUT_ID" val="19"/>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1587_1*m_h_i*1_1_3"/>
  <p:tag name="KSO_WM_TEMPLATE_CATEGORY" val="diagram"/>
  <p:tag name="KSO_WM_TEMPLATE_INDEX" val="20191587"/>
  <p:tag name="KSO_WM_UNIT_LAYERLEVEL" val="1_1_1"/>
  <p:tag name="KSO_WM_TAG_VERSION" val="1.0"/>
  <p:tag name="KSO_WM_BEAUTIFY_FLAG" val="#wm#"/>
  <p:tag name="KSO_WM_UNIT_USESOURCEFORMAT_APPLY" val="1"/>
</p:tagLst>
</file>

<file path=ppt/tags/tag848.xml><?xml version="1.0" encoding="utf-8"?>
<p:tagLst xmlns:p="http://schemas.openxmlformats.org/presentationml/2006/main">
  <p:tag name="KSO_WM_UNIT_TIMELINE_IDINGROUP" val="1"/>
  <p:tag name="KSO_WM_UNIT_TIMELINE_EMPHASIS_ID" val="1"/>
  <p:tag name="KSO_WM_UNIT_ADJUSTLAYOUT_ID" val="21"/>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91587_1*m_h_i*1_2_4"/>
  <p:tag name="KSO_WM_TEMPLATE_CATEGORY" val="diagram"/>
  <p:tag name="KSO_WM_TEMPLATE_INDEX" val="201915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849.xml><?xml version="1.0" encoding="utf-8"?>
<p:tagLst xmlns:p="http://schemas.openxmlformats.org/presentationml/2006/main">
  <p:tag name="KSO_WM_UNIT_TIMELINE_IDINGROUP" val="6"/>
  <p:tag name="KSO_WM_UNIT_TIMELINE_EMPHASIS_ID" val="3"/>
  <p:tag name="KSO_WM_UNIT_ADJUSTLAYOUT_ID" val="23"/>
  <p:tag name="KSO_WM_UNIT_PRESET_TEXT" val="简单地描述该时间点发生的一些事件"/>
  <p:tag name="KSO_WM_UNIT_NOCLEAR" val="0"/>
  <p:tag name="KSO_WM_UNIT_VALUE" val="21"/>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1587_1*m_h_f*1_2_1"/>
  <p:tag name="KSO_WM_TEMPLATE_CATEGORY" val="diagram"/>
  <p:tag name="KSO_WM_TEMPLATE_INDEX" val="2019158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DIAGRAM_GROUP_CODE" val="l1-1"/>
  <p:tag name="KSO_WM_UNIT_TYPE" val="l_h_i"/>
  <p:tag name="KSO_WM_UNIT_INDEX" val="1_5_1"/>
  <p:tag name="KSO_WM_UNIT_ID" val="diagram20187651_5*l_h_i*1_5_1"/>
  <p:tag name="KSO_WM_TEMPLATE_CATEGORY" val="diagram"/>
  <p:tag name="KSO_WM_TEMPLATE_INDEX" val="20187651"/>
  <p:tag name="KSO_WM_UNIT_LAYERLEVEL" val="1_1_1"/>
  <p:tag name="KSO_WM_TAG_VERSION" val="1.0"/>
  <p:tag name="KSO_WM_BEAUTIFY_FLAG" val="#wm#"/>
  <p:tag name="KSO_WM_UNIT_USESOURCEFORMAT_APPLY" val="1"/>
</p:tagLst>
</file>

<file path=ppt/tags/tag850.xml><?xml version="1.0" encoding="utf-8"?>
<p:tagLst xmlns:p="http://schemas.openxmlformats.org/presentationml/2006/main">
  <p:tag name="KSO_WM_UNIT_ADJUSTLAYOUT_ID" val="24"/>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191587_1*i*1"/>
  <p:tag name="KSO_WM_TEMPLATE_CATEGORY" val="diagram"/>
  <p:tag name="KSO_WM_TEMPLATE_INDEX" val="20191587"/>
  <p:tag name="KSO_WM_UNIT_LAYERLEVEL" val="1"/>
  <p:tag name="KSO_WM_TAG_VERSION" val="1.0"/>
  <p:tag name="KSO_WM_BEAUTIFY_FLAG" val="#wm#"/>
  <p:tag name="KSO_WM_UNIT_FILL_FORE_SCHEMECOLOR_INDEX" val="6"/>
  <p:tag name="KSO_WM_UNIT_FILL_TYPE" val="1"/>
  <p:tag name="KSO_WM_UNIT_USESOURCEFORMAT_APPLY" val="1"/>
</p:tagLst>
</file>

<file path=ppt/tags/tag851.xml><?xml version="1.0" encoding="utf-8"?>
<p:tagLst xmlns:p="http://schemas.openxmlformats.org/presentationml/2006/main">
  <p:tag name="KSO_WM_UNIT_TIMELINE_IDINGROUP" val="3"/>
  <p:tag name="KSO_WM_UNIT_TIMELINE_EMPHASIS_ID" val="4"/>
  <p:tag name="KSO_WM_UNIT_ADJUSTLAYOUT_ID" val="25"/>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1587_1*m_h_i*1_2_1"/>
  <p:tag name="KSO_WM_TEMPLATE_CATEGORY" val="diagram"/>
  <p:tag name="KSO_WM_TEMPLATE_INDEX" val="201915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852.xml><?xml version="1.0" encoding="utf-8"?>
<p:tagLst xmlns:p="http://schemas.openxmlformats.org/presentationml/2006/main">
  <p:tag name="KSO_WM_UNIT_TIMELINE_IDINGROUP" val="4"/>
  <p:tag name="KSO_WM_UNIT_TIMELINE_EMPHASIS_ID" val="5"/>
  <p:tag name="KSO_WM_UNIT_ADJUSTLAYOUT_ID" val="26"/>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1587_1*m_h_i*1_2_2"/>
  <p:tag name="KSO_WM_TEMPLATE_CATEGORY" val="diagram"/>
  <p:tag name="KSO_WM_TEMPLATE_INDEX" val="201915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853.xml><?xml version="1.0" encoding="utf-8"?>
<p:tagLst xmlns:p="http://schemas.openxmlformats.org/presentationml/2006/main">
  <p:tag name="KSO_WM_UNIT_TIMELINE_IDINGROUP" val="5"/>
  <p:tag name="KSO_WM_UNIT_TIMELINE_EMPHASIS_ID" val="6"/>
  <p:tag name="KSO_WM_UNIT_ADJUSTLAYOUT_ID" val="27"/>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1587_1*m_h_i*1_2_3"/>
  <p:tag name="KSO_WM_TEMPLATE_CATEGORY" val="diagram"/>
  <p:tag name="KSO_WM_TEMPLATE_INDEX" val="20191587"/>
  <p:tag name="KSO_WM_UNIT_LAYERLEVEL" val="1_1_1"/>
  <p:tag name="KSO_WM_TAG_VERSION" val="1.0"/>
  <p:tag name="KSO_WM_BEAUTIFY_FLAG" val="#wm#"/>
  <p:tag name="KSO_WM_UNIT_USESOURCEFORMAT_APPLY" val="1"/>
</p:tagLst>
</file>

<file path=ppt/tags/tag854.xml><?xml version="1.0" encoding="utf-8"?>
<p:tagLst xmlns:p="http://schemas.openxmlformats.org/presentationml/2006/main">
  <p:tag name="KSO_WM_BEAUTIFY_FLAG" val="#wm#"/>
  <p:tag name="KSO_WM_TEMPLATE_CATEGORY" val="diagram"/>
  <p:tag name="KSO_WM_TEMPLATE_INDEX" val="20191587"/>
  <p:tag name="KSO_WM_SLIDE_TIMELINE_TYPE" val="single"/>
  <p:tag name="KSO_WM_SLIDE_MODEL_TYPE" val="timeline"/>
  <p:tag name="KSO_WM_SLIDE_TIMELINE_MINITEMS" val="2"/>
  <p:tag name="KSO_WM_SLIDE_TIMELINE_MAXITEMS" val="2"/>
  <p:tag name="KSO_WM_SLIDE_CONSTRAINT" val="%7b%22slideConstraint%22%3a%7b%22seriesAreas%22%3a%5b%5d%2c%22singleAreas%22%3a%5b%7b%22shapes%22%3a%5b8%5d%2c%22serialConstraintIndex%22%3a-1%2c%22areatextmark%22%3a0%2c%22pictureprocessmark%22%3a0%7d%5d%7d%7d"/>
  <p:tag name="KSO_WM_SLIDE_ID" val="diagram20191587_1"/>
  <p:tag name="KSO_WM_TEMPLATE_SUBCATEGORY" val="0"/>
  <p:tag name="KSO_WM_SLIDE_TYPE" val="text"/>
  <p:tag name="KSO_WM_SLIDE_SUBTYPE" val="diag"/>
  <p:tag name="KSO_WM_SLIDE_ITEM_CNT" val="2"/>
  <p:tag name="KSO_WM_SLIDE_INDEX" val="1"/>
  <p:tag name="KSO_WM_SLIDE_SIZE" val="445.025*391.017"/>
  <p:tag name="KSO_WM_SLIDE_POSITION" val="83.05*152.085"/>
  <p:tag name="KSO_WM_DIAGRAM_GROUP_CODE" val="m1-1"/>
  <p:tag name="KSO_WM_SLIDE_DIAGTYPE" val="m"/>
  <p:tag name="KSO_WM_TAG_VERSION" val="1.0"/>
  <p:tag name="KSO_WM_SLIDE_LAYOUT" val="a_d_m"/>
  <p:tag name="KSO_WM_SLIDE_LAYOUT_CNT" val="1_1_1"/>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2"/>
  <p:tag name="KSO_WM_TEMPLATE_CATEGORY" val="diagram"/>
  <p:tag name="KSO_WM_TEMPLATE_INDEX" val="20202021"/>
  <p:tag name="KSO_WM_UNIT_LAYERLEVEL" val="1"/>
  <p:tag name="KSO_WM_TAG_VERSION" val="1.0"/>
  <p:tag name="KSO_WM_BEAUTIFY_FLAG" val="#wm#"/>
  <p:tag name="KSO_WM_UNIT_TYPE" val="i"/>
  <p:tag name="KSO_WM_UNIT_INDEX" val="2"/>
  <p:tag name="KSO_WM_UNIT_DIAGRAM_IS_NEED_ADD_PATH_ANIM" val="0"/>
  <p:tag name="KSO_WM_UNIT_FILL_FORE_SCHEMECOLOR_INDEX" val="7"/>
  <p:tag name="KSO_WM_UNIT_FILL_BACK_SCHEMECOLOR_INDEX" val="15"/>
  <p:tag name="KSO_WM_UNIT_FILL_TYPE" val="2"/>
  <p:tag name="KSO_WM_UNIT_TEXT_FILL_FORE_SCHEMECOLOR_INDEX" val="2"/>
  <p:tag name="KSO_WM_UNIT_TEXT_FILL_TYPE" val="1"/>
  <p:tag name="KSO_WM_UNIT_USESOURCEFORMAT_APPLY" val="1"/>
</p:tagLst>
</file>

<file path=ppt/tags/tag8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a*1"/>
  <p:tag name="KSO_WM_TEMPLATE_CATEGORY" val="diagram"/>
  <p:tag name="KSO_WM_TEMPLATE_INDEX" val="20202021"/>
  <p:tag name="KSO_WM_UNIT_LAYERLEVEL" val="1"/>
  <p:tag name="KSO_WM_TAG_VERSION" val="1.0"/>
  <p:tag name="KSO_WM_BEAUTIFY_FLAG" val="#wm#"/>
  <p:tag name="KSO_WM_UNIT_ISCONTENTSTITLE" val="0"/>
  <p:tag name="KSO_WM_UNIT_PRESET_TEXT" val="单击此处&#10;添加标题"/>
  <p:tag name="KSO_WM_UNIT_NOCLEAR" val="0"/>
  <p:tag name="KSO_WM_UNIT_VALUE" val="14"/>
  <p:tag name="KSO_WM_UNIT_TYPE" val="a"/>
  <p:tag name="KSO_WM_UNIT_INDEX" val="1"/>
  <p:tag name="KSO_WM_UNIT_DIAGRAM_IS_NEED_ADD_PATH_ANIM" val="0"/>
  <p:tag name="KSO_WM_UNIT_TEXT_FILL_FORE_SCHEMECOLOR_INDEX" val="14"/>
  <p:tag name="KSO_WM_UNIT_TEXT_FILL_TYPE" val="1"/>
  <p:tag name="KSO_WM_UNIT_USESOURCEFORMAT_APPLY" val="1"/>
</p:tagLst>
</file>

<file path=ppt/tags/tag8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3"/>
  <p:tag name="KSO_WM_TEMPLATE_CATEGORY" val="diagram"/>
  <p:tag name="KSO_WM_TEMPLATE_INDEX" val="20202021"/>
  <p:tag name="KSO_WM_UNIT_LAYERLEVEL" val="1"/>
  <p:tag name="KSO_WM_TAG_VERSION" val="1.0"/>
  <p:tag name="KSO_WM_BEAUTIFY_FLAG" val="#wm#"/>
  <p:tag name="KSO_WM_UNIT_TYPE" val="i"/>
  <p:tag name="KSO_WM_UNIT_INDEX" val="3"/>
  <p:tag name="KSO_WM_UNIT_DIAGRAM_IS_NEED_ADD_PATH_ANIM" val="0"/>
  <p:tag name="KSO_WM_UNIT_FILL_FORE_SCHEMECOLOR_INDEX" val="14"/>
  <p:tag name="KSO_WM_UNIT_FILL_TYPE" val="1"/>
  <p:tag name="KSO_WM_UNIT_TEXT_FILL_FORE_SCHEMECOLOR_INDEX" val="2"/>
  <p:tag name="KSO_WM_UNIT_TEXT_FILL_TYPE" val="1"/>
  <p:tag name="KSO_WM_UNIT_USESOURCEFORMAT_APPLY" val="1"/>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4"/>
  <p:tag name="KSO_WM_TEMPLATE_CATEGORY" val="diagram"/>
  <p:tag name="KSO_WM_TEMPLATE_INDEX" val="20202021"/>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5"/>
  <p:tag name="KSO_WM_TEMPLATE_CATEGORY" val="diagram"/>
  <p:tag name="KSO_WM_TEMPLATE_INDEX" val="20202021"/>
  <p:tag name="KSO_WM_UNIT_LAYERLEVEL" val="1"/>
  <p:tag name="KSO_WM_TAG_VERSION" val="1.0"/>
  <p:tag name="KSO_WM_BEAUTIFY_FLAG" val="#wm#"/>
  <p:tag name="KSO_WM_UNIT_TYPE" val="i"/>
  <p:tag name="KSO_WM_UNIT_INDEX" val="5"/>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86.xml><?xml version="1.0" encoding="utf-8"?>
<p:tagLst xmlns:p="http://schemas.openxmlformats.org/presentationml/2006/main">
  <p:tag name="KSO_WM_TEMPLATE_CATEGORY" val="diagram"/>
  <p:tag name="KSO_WM_TEMPLATE_INDEX" val="20187651"/>
  <p:tag name="KSO_WM_UNIT_TYPE" val="l_h_i"/>
  <p:tag name="KSO_WM_UNIT_INDEX" val="1_5_3"/>
  <p:tag name="KSO_WM_UNIT_ID" val="diagram20187651_5*l_h_i*1_5_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9"/>
  <p:tag name="KSO_WM_UNIT_FILL_TYPE" val="1"/>
  <p:tag name="KSO_WM_UNIT_TEXT_FILL_FORE_SCHEMECOLOR_INDEX" val="13"/>
  <p:tag name="KSO_WM_UNIT_TEXT_FILL_TYPE" val="1"/>
  <p:tag name="KSO_WM_UNIT_USESOURCEFORMAT_APPLY" val="1"/>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6"/>
  <p:tag name="KSO_WM_TEMPLATE_CATEGORY" val="diagram"/>
  <p:tag name="KSO_WM_TEMPLATE_INDEX" val="20202021"/>
  <p:tag name="KSO_WM_UNIT_LAYERLEVEL" val="1"/>
  <p:tag name="KSO_WM_TAG_VERSION" val="1.0"/>
  <p:tag name="KSO_WM_BEAUTIFY_FLAG" val="#wm#"/>
  <p:tag name="KSO_WM_UNIT_TYPE" val="i"/>
  <p:tag name="KSO_WM_UNIT_INDEX" val="6"/>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8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7"/>
  <p:tag name="KSO_WM_TEMPLATE_CATEGORY" val="diagram"/>
  <p:tag name="KSO_WM_TEMPLATE_INDEX" val="20202021"/>
  <p:tag name="KSO_WM_UNIT_LAYERLEVEL" val="1"/>
  <p:tag name="KSO_WM_TAG_VERSION" val="1.0"/>
  <p:tag name="KSO_WM_BEAUTIFY_FLAG" val="#wm#"/>
  <p:tag name="KSO_WM_UNIT_TYPE" val="i"/>
  <p:tag name="KSO_WM_UNIT_INDEX" val="7"/>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862.xml><?xml version="1.0" encoding="utf-8"?>
<p:tagLst xmlns:p="http://schemas.openxmlformats.org/presentationml/2006/main">
  <p:tag name="KSO_WM_BEAUTIFY_FLAG" val="#wm#"/>
  <p:tag name="KSO_WM_TEMPLATE_CATEGORY" val="diagram"/>
  <p:tag name="KSO_WM_TEMPLATE_INDEX" val="20202021"/>
  <p:tag name="KSO_WM_SLIDE_ID" val="diagram20202021_1"/>
  <p:tag name="KSO_WM_TEMPLATE_SUBCATEGORY" val="5"/>
  <p:tag name="KSO_WM_SLIDE_TYPE" val="text"/>
  <p:tag name="KSO_WM_SLIDE_SUBTYPE" val="diag"/>
  <p:tag name="KSO_WM_SLIDE_ITEM_CNT" val="1"/>
  <p:tag name="KSO_WM_SLIDE_INDEX" val="1"/>
  <p:tag name="KSO_WM_SLIDE_SIZE" val="457.795*280.63"/>
  <p:tag name="KSO_WM_SLIDE_POSITION" val="502.016*109.417"/>
  <p:tag name="KSO_WM_DIAGRAM_GROUP_CODE" val="ζ1-1"/>
  <p:tag name="KSO_WM_SLIDE_DIAGTYPE" val="ζ"/>
  <p:tag name="KSO_WM_TAG_VERSION" val="1.0"/>
  <p:tag name="KSO_WM_SLIDE_LAYOUT" val="a_f_ζ"/>
  <p:tag name="KSO_WM_SLIDE_LAYOUT_CNT" val="1_1_1"/>
</p:tagLst>
</file>

<file path=ppt/tags/tag863.xml><?xml version="1.0" encoding="utf-8"?>
<p:tagLst xmlns:p="http://schemas.openxmlformats.org/presentationml/2006/main">
  <p:tag name="KSO_WM_UNIT_COLOR_SCHEME_SHAPE_ID" val="15"/>
  <p:tag name="KSO_WM_UNIT_COLOR_SCHEME_PARENT_PAGE" val="0_1"/>
  <p:tag name="KSO_WM_UNIT_ADJUSTLAYOUT_ID" val="15"/>
  <p:tag name="KSO_WM_UNIT_PICTURE_CLIP_FLAG" val="1"/>
  <p:tag name="KSO_WM_UNIT_VALUE" val="607*728"/>
  <p:tag name="KSO_WM_UNIT_HIGHLIGHT" val="0"/>
  <p:tag name="KSO_WM_UNIT_COMPATIBLE" val="0"/>
  <p:tag name="KSO_WM_UNIT_DIAGRAM_ISNUMVISUAL" val="0"/>
  <p:tag name="KSO_WM_UNIT_DIAGRAM_ISREFERUNIT" val="0"/>
  <p:tag name="KSO_WM_UNIT_TYPE" val="d"/>
  <p:tag name="KSO_WM_UNIT_INDEX" val="4"/>
  <p:tag name="KSO_WM_UNIT_ID" val="diagram20195021_1*d*4"/>
  <p:tag name="KSO_WM_TEMPLATE_CATEGORY" val="diagram"/>
  <p:tag name="KSO_WM_TEMPLATE_INDEX" val="20195021"/>
  <p:tag name="KSO_WM_UNIT_SUPPORT_UNIT_TYPE" val="[]"/>
  <p:tag name="KSO_WM_UNIT_LAYERLEVEL" val="1"/>
  <p:tag name="KSO_WM_TAG_VERSION" val="1.0"/>
  <p:tag name="KSO_WM_BEAUTIFY_FLAG" val="#wm#"/>
</p:tagLst>
</file>

<file path=ppt/tags/tag864.xml><?xml version="1.0" encoding="utf-8"?>
<p:tagLst xmlns:p="http://schemas.openxmlformats.org/presentationml/2006/main">
  <p:tag name="KSO_WM_UNIT_COLOR_SCHEME_SHAPE_ID" val="1036"/>
  <p:tag name="KSO_WM_UNIT_COLOR_SCHEME_PARENT_PAGE" val="0_1"/>
  <p:tag name="KSO_WM_UNIT_ADJUSTLAYOUT_ID" val="1036"/>
  <p:tag name="KSO_WM_UNIT_PICTURE_CLIP_FLAG" val="1"/>
  <p:tag name="KSO_WM_UNIT_VALUE" val="946*710"/>
  <p:tag name="KSO_WM_UNIT_HIGHLIGHT" val="0"/>
  <p:tag name="KSO_WM_UNIT_COMPATIBLE" val="0"/>
  <p:tag name="KSO_WM_UNIT_DIAGRAM_ISNUMVISUAL" val="0"/>
  <p:tag name="KSO_WM_UNIT_DIAGRAM_ISREFERUNIT" val="0"/>
  <p:tag name="KSO_WM_UNIT_TYPE" val="d"/>
  <p:tag name="KSO_WM_UNIT_INDEX" val="3"/>
  <p:tag name="KSO_WM_UNIT_ID" val="diagram20195021_1*d*3"/>
  <p:tag name="KSO_WM_TEMPLATE_CATEGORY" val="diagram"/>
  <p:tag name="KSO_WM_TEMPLATE_INDEX" val="20195021"/>
  <p:tag name="KSO_WM_UNIT_SUPPORT_UNIT_TYPE" val="[]"/>
  <p:tag name="KSO_WM_UNIT_LAYERLEVEL" val="1"/>
  <p:tag name="KSO_WM_TAG_VERSION" val="1.0"/>
  <p:tag name="KSO_WM_BEAUTIFY_FLAG" val="#wm#"/>
</p:tagLst>
</file>

<file path=ppt/tags/tag865.xml><?xml version="1.0" encoding="utf-8"?>
<p:tagLst xmlns:p="http://schemas.openxmlformats.org/presentationml/2006/main">
  <p:tag name="KSO_WM_UNIT_COLOR_SCHEME_SHAPE_ID" val="14"/>
  <p:tag name="KSO_WM_UNIT_COLOR_SCHEME_PARENT_PAGE" val="0_1"/>
  <p:tag name="KSO_WM_UNIT_ADJUSTLAYOUT_ID" val="14"/>
  <p:tag name="KSO_WM_UNIT_PICTURE_CLIP_FLAG" val="1"/>
  <p:tag name="KSO_WM_UNIT_VALUE" val="559*716"/>
  <p:tag name="KSO_WM_UNIT_HIGHLIGHT" val="0"/>
  <p:tag name="KSO_WM_UNIT_COMPATIBLE" val="0"/>
  <p:tag name="KSO_WM_UNIT_DIAGRAM_ISNUMVISUAL" val="0"/>
  <p:tag name="KSO_WM_UNIT_DIAGRAM_ISREFERUNIT" val="0"/>
  <p:tag name="KSO_WM_UNIT_TYPE" val="d"/>
  <p:tag name="KSO_WM_UNIT_INDEX" val="1"/>
  <p:tag name="KSO_WM_UNIT_ID" val="diagram20195021_1*d*1"/>
  <p:tag name="KSO_WM_TEMPLATE_CATEGORY" val="diagram"/>
  <p:tag name="KSO_WM_TEMPLATE_INDEX" val="20195021"/>
  <p:tag name="KSO_WM_UNIT_SUPPORT_UNIT_TYPE" val="[]"/>
  <p:tag name="KSO_WM_UNIT_LAYERLEVEL" val="1"/>
  <p:tag name="KSO_WM_TAG_VERSION" val="1.0"/>
  <p:tag name="KSO_WM_BEAUTIFY_FLAG" val="#wm#"/>
</p:tagLst>
</file>

<file path=ppt/tags/tag866.xml><?xml version="1.0" encoding="utf-8"?>
<p:tagLst xmlns:p="http://schemas.openxmlformats.org/presentationml/2006/main">
  <p:tag name="KSO_WM_UNIT_COLOR_SCHEME_SHAPE_ID" val="8"/>
  <p:tag name="KSO_WM_UNIT_COLOR_SCHEME_PARENT_PAGE" val="0_1"/>
  <p:tag name="KSO_WM_UNIT_ADJUSTLAYOUT_ID" val="8"/>
  <p:tag name="KSO_WM_UNIT_HIGHLIGHT" val="0"/>
  <p:tag name="KSO_WM_UNIT_COMPATIBLE" val="0"/>
  <p:tag name="KSO_WM_UNIT_DIAGRAM_ISNUMVISUAL" val="0"/>
  <p:tag name="KSO_WM_UNIT_DIAGRAM_ISREFERUNIT" val="0"/>
  <p:tag name="KSO_WM_UNIT_TYPE" val="i"/>
  <p:tag name="KSO_WM_UNIT_INDEX" val="1"/>
  <p:tag name="KSO_WM_UNIT_ID" val="diagram20195021_1*i*1"/>
  <p:tag name="KSO_WM_TEMPLATE_CATEGORY" val="diagram"/>
  <p:tag name="KSO_WM_TEMPLATE_INDEX" val="20195021"/>
  <p:tag name="KSO_WM_UNIT_LAYERLEVEL" val="1"/>
  <p:tag name="KSO_WM_TAG_VERSION" val="1.0"/>
  <p:tag name="KSO_WM_BEAUTIFY_FLAG" val="#wm#"/>
</p:tagLst>
</file>

<file path=ppt/tags/tag867.xml><?xml version="1.0" encoding="utf-8"?>
<p:tagLst xmlns:p="http://schemas.openxmlformats.org/presentationml/2006/main">
  <p:tag name="KSO_WM_UNIT_COLOR_SCHEME_SHAPE_ID" val="3"/>
  <p:tag name="KSO_WM_UNIT_COLOR_SCHEME_PARENT_PAGE" val="0_1"/>
  <p:tag name="KSO_WM_UNIT_ADJUSTLAYOUT_ID" val="3"/>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195021_1*a*1"/>
  <p:tag name="KSO_WM_TEMPLATE_CATEGORY" val="diagram"/>
  <p:tag name="KSO_WM_TEMPLATE_INDEX" val="20195021"/>
  <p:tag name="KSO_WM_UNIT_LAYERLEVEL" val="1"/>
  <p:tag name="KSO_WM_TAG_VERSION" val="1.0"/>
  <p:tag name="KSO_WM_BEAUTIFY_FLAG" val="#wm#"/>
  <p:tag name="KSO_WM_UNIT_PRESET_TEXT" val="前后&#10;双重刹车系统"/>
</p:tagLst>
</file>

<file path=ppt/tags/tag868.xml><?xml version="1.0" encoding="utf-8"?>
<p:tagLst xmlns:p="http://schemas.openxmlformats.org/presentationml/2006/main">
  <p:tag name="KSO_WM_UNIT_COLOR_SCHEME_SHAPE_ID" val="4"/>
  <p:tag name="KSO_WM_UNIT_COLOR_SCHEME_PARENT_PAGE" val="0_1"/>
  <p:tag name="KSO_WM_UNIT_ADJUSTLAYOUT_ID" val="4"/>
  <p:tag name="KSO_WM_UNIT_ISCONTENTSTITLE" val="0"/>
  <p:tag name="KSO_WM_UNIT_NOCLEAR" val="0"/>
  <p:tag name="KSO_WM_UNIT_VALUE" val="72"/>
  <p:tag name="KSO_WM_UNIT_HIGHLIGHT" val="0"/>
  <p:tag name="KSO_WM_UNIT_COMPATIBLE" val="0"/>
  <p:tag name="KSO_WM_UNIT_DIAGRAM_ISNUMVISUAL" val="0"/>
  <p:tag name="KSO_WM_UNIT_DIAGRAM_ISREFERUNIT" val="0"/>
  <p:tag name="KSO_WM_UNIT_TYPE" val="f"/>
  <p:tag name="KSO_WM_UNIT_INDEX" val="1"/>
  <p:tag name="KSO_WM_UNIT_ID" val="diagram20195021_1*f*1"/>
  <p:tag name="KSO_WM_TEMPLATE_CATEGORY" val="diagram"/>
  <p:tag name="KSO_WM_TEMPLATE_INDEX" val="20195021"/>
  <p:tag name="KSO_WM_UNIT_LAYERLEVEL" val="1"/>
  <p:tag name="KSO_WM_TAG_VERSION" val="1.0"/>
  <p:tag name="KSO_WM_BEAUTIFY_FLAG" val="#wm#"/>
  <p:tag name="KSO_WM_UNIT_PRESET_TEXT" val="小米米家电动滑板车，搭载通风式碟刹系统和E-ABS防抱死系统，可实现高效制动快速反应，刹车距离短至4米，骑行安全更省心。"/>
</p:tagLst>
</file>

<file path=ppt/tags/tag869.xml><?xml version="1.0" encoding="utf-8"?>
<p:tagLst xmlns:p="http://schemas.openxmlformats.org/presentationml/2006/main">
  <p:tag name="PA" val="v5.2.3"/>
  <p:tag name="KSO_WM_UNIT_VALUE" val="970*728"/>
  <p:tag name="KSO_WM_UNIT_HIGHLIGHT" val="0"/>
  <p:tag name="KSO_WM_UNIT_COMPATIBLE" val="0"/>
  <p:tag name="KSO_WM_UNIT_DIAGRAM_ISNUMVISUAL" val="0"/>
  <p:tag name="KSO_WM_UNIT_DIAGRAM_ISREFERUNIT" val="0"/>
  <p:tag name="KSO_WM_UNIT_TYPE" val="d"/>
  <p:tag name="KSO_WM_UNIT_INDEX" val="2"/>
  <p:tag name="KSO_WM_UNIT_ID" val="diagram20195021_1*d*2"/>
  <p:tag name="KSO_WM_TEMPLATE_CATEGORY" val="diagram"/>
  <p:tag name="KSO_WM_TEMPLATE_INDEX" val="20195021"/>
  <p:tag name="KSO_WM_UNIT_SUPPORT_UNIT_TYPE" val="[]"/>
  <p:tag name="KSO_WM_UNIT_LAYERLEVEL" val="1"/>
  <p:tag name="KSO_WM_TAG_VERSION" val="1.0"/>
  <p:tag name="KSO_WM_BEAUTIFY_FLAG" val="#wm#"/>
</p:tagLst>
</file>

<file path=ppt/tags/tag87.xml><?xml version="1.0" encoding="utf-8"?>
<p:tagLst xmlns:p="http://schemas.openxmlformats.org/presentationml/2006/main">
  <p:tag name="KSO_WM_TEMPLATE_CATEGORY" val="diagram"/>
  <p:tag name="KSO_WM_TEMPLATE_INDEX" val="20187651"/>
  <p:tag name="KSO_WM_UNIT_TYPE" val="l_h_i"/>
  <p:tag name="KSO_WM_UNIT_INDEX" val="1_5_2"/>
  <p:tag name="KSO_WM_UNIT_ID" val="diagram20187651_5*l_h_i*1_5_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9"/>
  <p:tag name="KSO_WM_UNIT_FILL_TYPE" val="1"/>
  <p:tag name="KSO_WM_UNIT_TEXT_FILL_FORE_SCHEMECOLOR_INDEX" val="13"/>
  <p:tag name="KSO_WM_UNIT_TEXT_FILL_TYPE" val="1"/>
  <p:tag name="KSO_WM_UNIT_USESOURCEFORMAT_APPLY" val="1"/>
</p:tagLst>
</file>

<file path=ppt/tags/tag870.xml><?xml version="1.0" encoding="utf-8"?>
<p:tagLst xmlns:p="http://schemas.openxmlformats.org/presentationml/2006/main">
  <p:tag name="KSO_WM_BEAUTIFY_FLAG" val="#wm#"/>
  <p:tag name="KSO_WM_TEMPLATE_CATEGORY" val="diagram"/>
  <p:tag name="KSO_WM_TEMPLATE_INDEX" val="20195021"/>
  <p:tag name="KSO_WM_SLIDE_COLORSCHEME_VERSION" val="3.2"/>
  <p:tag name="KSO_WM_SLIDE_CONSTRAINT" val="%7b%22slideConstraint%22%3a%7b%22seriesAreas%22%3a%5b%5d%2c%22singleAreas%22%3a%5b%7b%22shapes%22%3a%5b14%5d%2c%22serialConstraintIndex%22%3a-1%2c%22areatextmark%22%3a0%2c%22pictureprocessmark%22%3a0%7d%2c%7b%22shapes%22%3a%5b13%5d%2c%22serialConstraintIndex%22%3a-1%2c%22areatextmark%22%3a0%2c%22pictureprocessmark%22%3a0%7d%2c%7b%22shapes%22%3a%5b1036%5d%2c%22serialConstraintIndex%22%3a-1%2c%22areatextmark%22%3a0%2c%22pictureprocessmark%22%3a0%7d%2c%7b%22shapes%22%3a%5b15%5d%2c%22serialConstraintIndex%22%3a-1%2c%22areatextmark%22%3a0%2c%22pictureprocessmark%22%3a0%7d%5d%7d%7d"/>
  <p:tag name="KSO_WM_SLIDE_ID" val="diagram20195021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821*539"/>
  <p:tag name="KSO_WM_SLIDE_POSITION" val="75*0"/>
  <p:tag name="KSO_WM_TAG_VERSION" val="1.0"/>
  <p:tag name="KSO_WM_SLIDE_LAYOUT" val="a_d_f"/>
  <p:tag name="KSO_WM_SLIDE_LAYOUT_CNT" val="1_4_1"/>
</p:tagLst>
</file>

<file path=ppt/tags/tag871.xml><?xml version="1.0" encoding="utf-8"?>
<p:tagLst xmlns:p="http://schemas.openxmlformats.org/presentationml/2006/main">
  <p:tag name="KSO_WM_UNIT_VALUE" val="1619*2033"/>
  <p:tag name="KSO_WM_UNIT_HIGHLIGHT" val="0"/>
  <p:tag name="KSO_WM_UNIT_COMPATIBLE" val="0"/>
  <p:tag name="KSO_WM_UNIT_DIAGRAM_ISNUMVISUAL" val="0"/>
  <p:tag name="KSO_WM_UNIT_DIAGRAM_ISREFERUNIT" val="0"/>
  <p:tag name="KSO_WM_UNIT_TYPE" val="d"/>
  <p:tag name="KSO_WM_UNIT_INDEX" val="1"/>
  <p:tag name="KSO_WM_UNIT_ID" val="diagram20200621_1*d*1"/>
  <p:tag name="KSO_WM_TEMPLATE_CATEGORY" val="diagram"/>
  <p:tag name="KSO_WM_TEMPLATE_INDEX" val="20200621"/>
  <p:tag name="KSO_WM_UNIT_SUPPORT_UNIT_TYPE" val="[]"/>
  <p:tag name="KSO_WM_UNIT_LAYERLEVEL" val="1"/>
  <p:tag name="KSO_WM_TAG_VERSION" val="1.0"/>
  <p:tag name="KSO_WM_BEAUTIFY_FLAG" val="#wm#"/>
</p:tagLst>
</file>

<file path=ppt/tags/tag872.xml><?xml version="1.0" encoding="utf-8"?>
<p:tagLst xmlns:p="http://schemas.openxmlformats.org/presentationml/2006/main">
  <p:tag name="KSO_WM_UNIT_ISCONTENTSTITLE" val="0"/>
  <p:tag name="KSO_WM_UNIT_PRESET_TEXT" val="水离子吹风机"/>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00621_1*a*1"/>
  <p:tag name="KSO_WM_TEMPLATE_CATEGORY" val="diagram"/>
  <p:tag name="KSO_WM_TEMPLATE_INDEX" val="20200621"/>
  <p:tag name="KSO_WM_UNIT_LAYERLEVEL" val="1"/>
  <p:tag name="KSO_WM_TAG_VERSION" val="1.0"/>
  <p:tag name="KSO_WM_BEAUTIFY_FLAG" val="#wm#"/>
</p:tagLst>
</file>

<file path=ppt/tags/tag873.xml><?xml version="1.0" encoding="utf-8"?>
<p:tagLst xmlns:p="http://schemas.openxmlformats.org/presentationml/2006/main">
  <p:tag name="KSO_WM_UNIT_PRESET_TEXT" val="吹干秀发，如何同时护发？秘密就藏在出风口里。内置的冷凝针凝聚空气中的水分，经针状电极瞬间雾化成微小的负电水离子，源源不断_x000B_地随着风输向秀发，有效闭合毛鳞片，渗透至发丝与头皮。减少静电、驯服毛躁的同时，明显改善头发的光泽度。"/>
  <p:tag name="KSO_WM_UNIT_NOCLEAR" val="0"/>
  <p:tag name="KSO_WM_UNIT_VALUE" val="126"/>
  <p:tag name="KSO_WM_UNIT_HIGHLIGHT" val="0"/>
  <p:tag name="KSO_WM_UNIT_COMPATIBLE" val="0"/>
  <p:tag name="KSO_WM_UNIT_DIAGRAM_ISNUMVISUAL" val="0"/>
  <p:tag name="KSO_WM_UNIT_DIAGRAM_ISREFERUNIT" val="0"/>
  <p:tag name="KSO_WM_UNIT_TYPE" val="f"/>
  <p:tag name="KSO_WM_UNIT_INDEX" val="1"/>
  <p:tag name="KSO_WM_UNIT_ID" val="diagram20200621_1*f*1"/>
  <p:tag name="KSO_WM_TEMPLATE_CATEGORY" val="diagram"/>
  <p:tag name="KSO_WM_TEMPLATE_INDEX" val="20200621"/>
  <p:tag name="KSO_WM_UNIT_LAYERLEVEL" val="1"/>
  <p:tag name="KSO_WM_TAG_VERSION" val="1.0"/>
  <p:tag name="KSO_WM_BEAUTIFY_FLAG" val="#wm#"/>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21_1*i*1"/>
  <p:tag name="KSO_WM_TEMPLATE_CATEGORY" val="diagram"/>
  <p:tag name="KSO_WM_TEMPLATE_INDEX" val="20200621"/>
  <p:tag name="KSO_WM_UNIT_LAYERLEVEL" val="1"/>
  <p:tag name="KSO_WM_TAG_VERSION" val="1.0"/>
  <p:tag name="KSO_WM_BEAUTIFY_FLAG" val="#wm#"/>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21_1*i*2"/>
  <p:tag name="KSO_WM_TEMPLATE_CATEGORY" val="diagram"/>
  <p:tag name="KSO_WM_TEMPLATE_INDEX" val="20200621"/>
  <p:tag name="KSO_WM_UNIT_LAYERLEVEL" val="1"/>
  <p:tag name="KSO_WM_TAG_VERSION" val="1.0"/>
  <p:tag name="KSO_WM_BEAUTIFY_FLAG" val="#wm#"/>
</p:tagLst>
</file>

<file path=ppt/tags/tag8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21_1*i*3"/>
  <p:tag name="KSO_WM_TEMPLATE_CATEGORY" val="diagram"/>
  <p:tag name="KSO_WM_TEMPLATE_INDEX" val="20200621"/>
  <p:tag name="KSO_WM_UNIT_LAYERLEVEL" val="1"/>
  <p:tag name="KSO_WM_TAG_VERSION" val="1.0"/>
  <p:tag name="KSO_WM_BEAUTIFY_FLAG" val="#wm#"/>
</p:tagLst>
</file>

<file path=ppt/tags/tag8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21_1*i*4"/>
  <p:tag name="KSO_WM_TEMPLATE_CATEGORY" val="diagram"/>
  <p:tag name="KSO_WM_TEMPLATE_INDEX" val="20200621"/>
  <p:tag name="KSO_WM_UNIT_LAYERLEVEL" val="1"/>
  <p:tag name="KSO_WM_TAG_VERSION" val="1.0"/>
  <p:tag name="KSO_WM_BEAUTIFY_FLAG" val="#wm#"/>
</p:tagLst>
</file>

<file path=ppt/tags/tag8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21_1*i*5"/>
  <p:tag name="KSO_WM_TEMPLATE_CATEGORY" val="diagram"/>
  <p:tag name="KSO_WM_TEMPLATE_INDEX" val="20200621"/>
  <p:tag name="KSO_WM_UNIT_LAYERLEVEL" val="1"/>
  <p:tag name="KSO_WM_TAG_VERSION" val="1.0"/>
  <p:tag name="KSO_WM_BEAUTIFY_FLAG" val="#wm#"/>
</p:tagLst>
</file>

<file path=ppt/tags/tag8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21_1*i*6"/>
  <p:tag name="KSO_WM_TEMPLATE_CATEGORY" val="diagram"/>
  <p:tag name="KSO_WM_TEMPLATE_INDEX" val="20200621"/>
  <p:tag name="KSO_WM_UNIT_LAYERLEVEL" val="1"/>
  <p:tag name="KSO_WM_TAG_VERSION" val="1.0"/>
  <p:tag name="KSO_WM_BEAUTIFY_FLAG" val="#wm#"/>
</p:tagLst>
</file>

<file path=ppt/tags/tag88.xml><?xml version="1.0" encoding="utf-8"?>
<p:tagLst xmlns:p="http://schemas.openxmlformats.org/presentationml/2006/main">
  <p:tag name="KSO_WM_TEMPLATE_CATEGORY" val="diagram"/>
  <p:tag name="KSO_WM_TEMPLATE_INDEX" val="20187651"/>
  <p:tag name="KSO_WM_UNIT_TYPE" val="l_h_a"/>
  <p:tag name="KSO_WM_UNIT_INDEX" val="1_5_1"/>
  <p:tag name="KSO_WM_UNIT_ID" val="diagram20187651_5*l_h_a*1_5_1"/>
  <p:tag name="KSO_WM_UNIT_LAYERLEVEL" val="1_1_1"/>
  <p:tag name="KSO_WM_UNIT_VALUE" val="14"/>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9"/>
  <p:tag name="KSO_WM_UNIT_TEXT_FILL_TYPE" val="1"/>
  <p:tag name="KSO_WM_UNIT_USESOURCEFORMAT_APPLY" val="1"/>
</p:tagLst>
</file>

<file path=ppt/tags/tag880.xml><?xml version="1.0" encoding="utf-8"?>
<p:tagLst xmlns:p="http://schemas.openxmlformats.org/presentationml/2006/main">
  <p:tag name="KSO_WM_BEAUTIFY_FLAG" val="#wm#"/>
  <p:tag name="KSO_WM_TEMPLATE_CATEGORY" val="diagram"/>
  <p:tag name="KSO_WM_TEMPLATE_INDEX" val="20200621"/>
  <p:tag name="KSO_WM_SLIDE_ID" val="diagram20200621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51*490"/>
  <p:tag name="KSO_WM_SLIDE_POSITION" val="8*31"/>
  <p:tag name="KSO_WM_TAG_VERSION" val="1.0"/>
  <p:tag name="KSO_WM_SLIDE_LAYOUT" val="a_b_d_f"/>
  <p:tag name="KSO_WM_SLIDE_LAYOUT_CNT" val="1_1_1_1"/>
</p:tagLst>
</file>

<file path=ppt/tags/tag881.xml><?xml version="1.0" encoding="utf-8"?>
<p:tagLst xmlns:p="http://schemas.openxmlformats.org/presentationml/2006/main">
  <p:tag name="KSO_WM_UNIT_VALUE" val="1786*169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198869_3*d*1"/>
  <p:tag name="KSO_WM_TEMPLATE_CATEGORY" val="diagram"/>
  <p:tag name="KSO_WM_TEMPLATE_INDEX" val="20198869"/>
  <p:tag name="KSO_WM_UNIT_LAYERLEVEL" val="1"/>
  <p:tag name="KSO_WM_TAG_VERSION" val="1.0"/>
  <p:tag name="KSO_WM_BEAUTIFY_FLAG" val="#wm#"/>
  <p:tag name="KSO_WM_UNIT_USESOURCEFORMAT_APPLY" val="1"/>
</p:tagLst>
</file>

<file path=ppt/tags/tag882.xml><?xml version="1.0" encoding="utf-8"?>
<p:tagLst xmlns:p="http://schemas.openxmlformats.org/presentationml/2006/main">
  <p:tag name="KSO_WM_UNIT_ISCONTENTSTITLE" val="0"/>
  <p:tag name="KSO_WM_UNIT_PRESET_TEXT" val="单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69_3*a*1"/>
  <p:tag name="KSO_WM_TEMPLATE_CATEGORY" val="diagram"/>
  <p:tag name="KSO_WM_TEMPLATE_INDEX" val="20198869"/>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69_3*i*1"/>
  <p:tag name="KSO_WM_TEMPLATE_CATEGORY" val="diagram"/>
  <p:tag name="KSO_WM_TEMPLATE_INDEX" val="20198869"/>
  <p:tag name="KSO_WM_UNIT_LAYERLEVEL" val="1"/>
  <p:tag name="KSO_WM_TAG_VERSION" val="1.0"/>
  <p:tag name="KSO_WM_BEAUTIFY_FLAG" val="#wm#"/>
  <p:tag name="KSO_WM_UNIT_USESOURCEFORMAT_APPLY" val="1"/>
</p:tagLst>
</file>

<file path=ppt/tags/tag8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69_3*i*2"/>
  <p:tag name="KSO_WM_TEMPLATE_CATEGORY" val="diagram"/>
  <p:tag name="KSO_WM_TEMPLATE_INDEX" val="2019886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69_3*i*3"/>
  <p:tag name="KSO_WM_TEMPLATE_CATEGORY" val="diagram"/>
  <p:tag name="KSO_WM_TEMPLATE_INDEX" val="2019886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86.xml><?xml version="1.0" encoding="utf-8"?>
<p:tagLst xmlns:p="http://schemas.openxmlformats.org/presentationml/2006/main">
  <p:tag name="KSO_WM_UNIT_ISCONTENTSTITLE" val="0"/>
  <p:tag name="KSO_WM_UNIT_PRESET_TEXT" val="XINGMING"/>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69_3*b*1"/>
  <p:tag name="KSO_WM_TEMPLATE_CATEGORY" val="diagram"/>
  <p:tag name="KSO_WM_TEMPLATE_INDEX" val="20198869"/>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887.xml><?xml version="1.0" encoding="utf-8"?>
<p:tagLst xmlns:p="http://schemas.openxmlformats.org/presentationml/2006/main">
  <p:tag name="KSO_WM_BEAUTIFY_FLAG" val="#wm#"/>
  <p:tag name="KSO_WM_TEMPLATE_CATEGORY" val="diagram"/>
  <p:tag name="KSO_WM_TEMPLATE_INDEX" val="20198869"/>
  <p:tag name="KSO_WM_SLIDE_ID" val="diagram20198869_3"/>
  <p:tag name="KSO_WM_TEMPLATE_SUBCATEGORY" val="0"/>
  <p:tag name="KSO_WM_SLIDE_TYPE" val="text"/>
  <p:tag name="KSO_WM_SLIDE_SUBTYPE" val="pureTxt"/>
  <p:tag name="KSO_WM_SLIDE_ITEM_CNT" val="4"/>
  <p:tag name="KSO_WM_SLIDE_INDEX" val="3"/>
  <p:tag name="KSO_WM_SLIDE_SIZE" val="515.346*303.871"/>
  <p:tag name="KSO_WM_SLIDE_POSITION" val="377.714*195.857"/>
  <p:tag name="KSO_WM_DIAGRAM_GROUP_CODE" val="l1-1"/>
  <p:tag name="KSO_WM_SLIDE_DIAGTYPE" val="l"/>
  <p:tag name="KSO_WM_TAG_VERSION" val="1.0"/>
  <p:tag name="KSO_WM_SLIDE_LAYOUT" val="a_b_d_l"/>
  <p:tag name="KSO_WM_SLIDE_LAYOUT_CNT" val="1_1_1_1"/>
</p:tagLst>
</file>

<file path=ppt/tags/tag888.xml><?xml version="1.0" encoding="utf-8"?>
<p:tagLst xmlns:p="http://schemas.openxmlformats.org/presentationml/2006/main">
  <p:tag name="KSO_WM_UNIT_NOCLEAR" val="0"/>
  <p:tag name="KSO_WM_UNIT_VALUE" val="168"/>
  <p:tag name="KSO_WM_UNIT_HIGHLIGHT" val="0"/>
  <p:tag name="KSO_WM_UNIT_COMPATIBLE" val="0"/>
  <p:tag name="KSO_WM_UNIT_DIAGRAM_ISNUMVISUAL" val="0"/>
  <p:tag name="KSO_WM_UNIT_DIAGRAM_ISREFERUNIT" val="0"/>
  <p:tag name="KSO_WM_UNIT_TYPE" val="h_f"/>
  <p:tag name="KSO_WM_UNIT_INDEX" val="1_1"/>
  <p:tag name="KSO_WM_UNIT_ID" val="diagram20200712_1*h_f*1_1"/>
  <p:tag name="KSO_WM_TEMPLATE_CATEGORY" val="diagram"/>
  <p:tag name="KSO_WM_TEMPLATE_INDEX" val="20200712"/>
  <p:tag name="KSO_WM_UNIT_LAYERLEVEL" val="1_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Lst>
</file>

<file path=ppt/tags/tag889.xml><?xml version="1.0" encoding="utf-8"?>
<p:tagLst xmlns:p="http://schemas.openxmlformats.org/presentationml/2006/main">
  <p:tag name="KSO_WM_UNIT_ISCONTENTSTITLE" val="0"/>
  <p:tag name="KSO_WM_UNIT_NOCLEAR" val="0"/>
  <p:tag name="KSO_WM_UNIT_VALUE" val="32"/>
  <p:tag name="KSO_WM_UNIT_HIGHLIGHT" val="0"/>
  <p:tag name="KSO_WM_UNIT_COMPATIBLE" val="0"/>
  <p:tag name="KSO_WM_UNIT_DIAGRAM_ISNUMVISUAL" val="0"/>
  <p:tag name="KSO_WM_UNIT_DIAGRAM_ISREFERUNIT" val="0"/>
  <p:tag name="KSO_WM_UNIT_TYPE" val="h_a"/>
  <p:tag name="KSO_WM_UNIT_INDEX" val="1_1"/>
  <p:tag name="KSO_WM_UNIT_ID" val="diagram20200712_1*h_a*1_1"/>
  <p:tag name="KSO_WM_TEMPLATE_CATEGORY" val="diagram"/>
  <p:tag name="KSO_WM_TEMPLATE_INDEX" val="20200712"/>
  <p:tag name="KSO_WM_UNIT_LAYERLEVEL" val="1_1"/>
  <p:tag name="KSO_WM_TAG_VERSION" val="1.0"/>
  <p:tag name="KSO_WM_BEAUTIFY_FLAG" val="#wm#"/>
  <p:tag name="KSO_WM_UNIT_PRESET_TEXT" val="WPS &#10;极墨产品部"/>
</p:tagLst>
</file>

<file path=ppt/tags/tag89.xml><?xml version="1.0" encoding="utf-8"?>
<p:tagLst xmlns:p="http://schemas.openxmlformats.org/presentationml/2006/main">
  <p:tag name="KSO_WM_TEMPLATE_CATEGORY" val="diagram"/>
  <p:tag name="KSO_WM_TEMPLATE_INDEX" val="20187651"/>
  <p:tag name="KSO_WM_UNIT_TYPE" val="l_h_f"/>
  <p:tag name="KSO_WM_UNIT_INDEX" val="1_5_1"/>
  <p:tag name="KSO_WM_UNIT_ID" val="diagram20187651_5*l_h_f*1_5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USESOURCEFORMAT_APPLY" val="1"/>
</p:tagLst>
</file>

<file path=ppt/tags/tag8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12_1*i*1"/>
  <p:tag name="KSO_WM_TEMPLATE_CATEGORY" val="diagram"/>
  <p:tag name="KSO_WM_TEMPLATE_INDEX" val="20200712"/>
  <p:tag name="KSO_WM_UNIT_LAYERLEVEL" val="1"/>
  <p:tag name="KSO_WM_TAG_VERSION" val="1.0"/>
  <p:tag name="KSO_WM_BEAUTIFY_FLAG" val="#wm#"/>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12_1*i*2"/>
  <p:tag name="KSO_WM_TEMPLATE_CATEGORY" val="diagram"/>
  <p:tag name="KSO_WM_TEMPLATE_INDEX" val="20200712"/>
  <p:tag name="KSO_WM_UNIT_LAYERLEVEL" val="1"/>
  <p:tag name="KSO_WM_TAG_VERSION" val="1.0"/>
  <p:tag name="KSO_WM_BEAUTIFY_FLAG" val="#wm#"/>
</p:tagLst>
</file>

<file path=ppt/tags/tag892.xml><?xml version="1.0" encoding="utf-8"?>
<p:tagLst xmlns:p="http://schemas.openxmlformats.org/presentationml/2006/main">
  <p:tag name="KSO_WM_UNIT_VALUE" val="1566*1068"/>
  <p:tag name="KSO_WM_UNIT_HIGHLIGHT" val="0"/>
  <p:tag name="KSO_WM_UNIT_COMPATIBLE" val="0"/>
  <p:tag name="KSO_WM_UNIT_DIAGRAM_ISNUMVISUAL" val="0"/>
  <p:tag name="KSO_WM_UNIT_DIAGRAM_ISREFERUNIT" val="0"/>
  <p:tag name="KSO_WM_UNIT_TYPE" val="d"/>
  <p:tag name="KSO_WM_UNIT_INDEX" val="1"/>
  <p:tag name="KSO_WM_UNIT_ID" val="diagram20200712_1*d*1"/>
  <p:tag name="KSO_WM_TEMPLATE_CATEGORY" val="diagram"/>
  <p:tag name="KSO_WM_TEMPLATE_INDEX" val="20200712"/>
  <p:tag name="KSO_WM_UNIT_SUPPORT_UNIT_TYPE" val="[&quot;all&quot;]"/>
  <p:tag name="KSO_WM_UNIT_LAYERLEVEL" val="1"/>
  <p:tag name="KSO_WM_TAG_VERSION" val="1.0"/>
  <p:tag name="KSO_WM_BEAUTIFY_FLAG" val="#wm#"/>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12_1*i*3"/>
  <p:tag name="KSO_WM_TEMPLATE_CATEGORY" val="diagram"/>
  <p:tag name="KSO_WM_TEMPLATE_INDEX" val="20200712"/>
  <p:tag name="KSO_WM_UNIT_LAYERLEVEL" val="1"/>
  <p:tag name="KSO_WM_TAG_VERSION" val="1.0"/>
  <p:tag name="KSO_WM_BEAUTIFY_FLAG" val="#wm#"/>
</p:tagLst>
</file>

<file path=ppt/tags/tag894.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diagram20200712_1*a*1"/>
  <p:tag name="KSO_WM_TEMPLATE_CATEGORY" val="diagram"/>
  <p:tag name="KSO_WM_TEMPLATE_INDEX" val="20200712"/>
  <p:tag name="KSO_WM_UNIT_LAYERLEVEL" val="1"/>
  <p:tag name="KSO_WM_TAG_VERSION" val="1.0"/>
  <p:tag name="KSO_WM_BEAUTIFY_FLAG" val="#wm#"/>
  <p:tag name="KSO_WM_UNIT_PRESET_TEXT" val="企业介绍"/>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712_1*i*4"/>
  <p:tag name="KSO_WM_TEMPLATE_CATEGORY" val="diagram"/>
  <p:tag name="KSO_WM_TEMPLATE_INDEX" val="20200712"/>
  <p:tag name="KSO_WM_UNIT_LAYERLEVEL" val="1"/>
  <p:tag name="KSO_WM_TAG_VERSION" val="1.0"/>
  <p:tag name="KSO_WM_BEAUTIFY_FLAG" val="#wm#"/>
</p:tagLst>
</file>

<file path=ppt/tags/tag896.xml><?xml version="1.0" encoding="utf-8"?>
<p:tagLst xmlns:p="http://schemas.openxmlformats.org/presentationml/2006/main">
  <p:tag name="KSO_WM_BEAUTIFY_FLAG" val="#wm#"/>
  <p:tag name="KSO_WM_TEMPLATE_CATEGORY" val="diagram"/>
  <p:tag name="KSO_WM_TEMPLATE_INDEX" val="20200712"/>
  <p:tag name="KSO_WM_SLIDE_ID" val="diagram20200712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411.88*182.59"/>
  <p:tag name="KSO_WM_SLIDE_POSITION" val="524.576*270"/>
  <p:tag name="KSO_WM_TAG_VERSION" val="1.0"/>
  <p:tag name="KSO_WM_SLIDE_LAYOUT" val="a_d_h"/>
  <p:tag name="KSO_WM_SLIDE_LAYOUT_CNT" val="1_1_1"/>
</p:tagLst>
</file>

<file path=ppt/tags/tag897.xml><?xml version="1.0" encoding="utf-8"?>
<p:tagLst xmlns:p="http://schemas.openxmlformats.org/presentationml/2006/main">
  <p:tag name="KSO_WM_UNIT_NOCLEAR" val="0"/>
  <p:tag name="KSO_WM_UNIT_VALUE" val="168"/>
  <p:tag name="KSO_WM_UNIT_HIGHLIGHT" val="0"/>
  <p:tag name="KSO_WM_UNIT_COMPATIBLE" val="0"/>
  <p:tag name="KSO_WM_UNIT_DIAGRAM_ISNUMVISUAL" val="0"/>
  <p:tag name="KSO_WM_UNIT_DIAGRAM_ISREFERUNIT" val="0"/>
  <p:tag name="KSO_WM_UNIT_TYPE" val="h_f"/>
  <p:tag name="KSO_WM_UNIT_INDEX" val="1_1"/>
  <p:tag name="KSO_WM_UNIT_ID" val="diagram20200712_1*h_f*1_1"/>
  <p:tag name="KSO_WM_TEMPLATE_CATEGORY" val="diagram"/>
  <p:tag name="KSO_WM_TEMPLATE_INDEX" val="20200712"/>
  <p:tag name="KSO_WM_UNIT_LAYERLEVEL" val="1_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Lst>
</file>

<file path=ppt/tags/tag898.xml><?xml version="1.0" encoding="utf-8"?>
<p:tagLst xmlns:p="http://schemas.openxmlformats.org/presentationml/2006/main">
  <p:tag name="KSO_WM_UNIT_ISCONTENTSTITLE" val="0"/>
  <p:tag name="KSO_WM_UNIT_NOCLEAR" val="0"/>
  <p:tag name="KSO_WM_UNIT_VALUE" val="32"/>
  <p:tag name="KSO_WM_UNIT_HIGHLIGHT" val="0"/>
  <p:tag name="KSO_WM_UNIT_COMPATIBLE" val="0"/>
  <p:tag name="KSO_WM_UNIT_DIAGRAM_ISNUMVISUAL" val="0"/>
  <p:tag name="KSO_WM_UNIT_DIAGRAM_ISREFERUNIT" val="0"/>
  <p:tag name="KSO_WM_UNIT_TYPE" val="h_a"/>
  <p:tag name="KSO_WM_UNIT_INDEX" val="1_1"/>
  <p:tag name="KSO_WM_UNIT_ID" val="diagram20200712_1*h_a*1_1"/>
  <p:tag name="KSO_WM_TEMPLATE_CATEGORY" val="diagram"/>
  <p:tag name="KSO_WM_TEMPLATE_INDEX" val="20200712"/>
  <p:tag name="KSO_WM_UNIT_LAYERLEVEL" val="1_1"/>
  <p:tag name="KSO_WM_TAG_VERSION" val="1.0"/>
  <p:tag name="KSO_WM_BEAUTIFY_FLAG" val="#wm#"/>
  <p:tag name="KSO_WM_UNIT_PRESET_TEXT" val="WPS &#10;极墨产品部"/>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12_1*i*1"/>
  <p:tag name="KSO_WM_TEMPLATE_CATEGORY" val="diagram"/>
  <p:tag name="KSO_WM_TEMPLATE_INDEX" val="20200712"/>
  <p:tag name="KSO_WM_UNIT_LAYERLEVEL" val="1"/>
  <p:tag name="KSO_WM_TAG_VERSION" val="1.0"/>
  <p:tag name="KSO_WM_BEAUTIFY_FLAG" val="#wm#"/>
</p:tagLst>
</file>

<file path=ppt/tags/tag9.xml><?xml version="1.0" encoding="utf-8"?>
<p:tagLst xmlns:p="http://schemas.openxmlformats.org/presentationml/2006/main">
  <p:tag name="KSO_WM_UNIT_COLOR_SCHEME_SHAPE_ID" val="7"/>
  <p:tag name="KSO_WM_UNIT_COLOR_SCHEME_PARENT_PAGE" val="0_1"/>
  <p:tag name="KSO_WM_UNIT_ADJUSTLAYOUT_ID" val="7"/>
  <p:tag name="KSO_WM_UNIT_HIGHLIGHT" val="0"/>
  <p:tag name="KSO_WM_UNIT_COMPATIBLE" val="0"/>
  <p:tag name="KSO_WM_UNIT_DIAGRAM_ISNUMVISUAL" val="0"/>
  <p:tag name="KSO_WM_UNIT_DIAGRAM_ISREFERUNIT" val="0"/>
  <p:tag name="KSO_WM_UNIT_TYPE" val="i"/>
  <p:tag name="KSO_WM_UNIT_INDEX" val="3"/>
  <p:tag name="KSO_WM_UNIT_ID" val="diagram20195058_1*i*3"/>
  <p:tag name="KSO_WM_TEMPLATE_CATEGORY" val="diagram"/>
  <p:tag name="KSO_WM_TEMPLATE_INDEX" val="20195058"/>
  <p:tag name="KSO_WM_UNIT_LAYERLEVEL" val="1"/>
  <p:tag name="KSO_WM_TAG_VERSION" val="1.0"/>
  <p:tag name="KSO_WM_BEAUTIFY_FLAG" val="#wm#"/>
</p:tagLst>
</file>

<file path=ppt/tags/tag90.xml><?xml version="1.0" encoding="utf-8"?>
<p:tagLst xmlns:p="http://schemas.openxmlformats.org/presentationml/2006/main">
  <p:tag name="KSO_WM_BEAUTIFY_FLAG" val="#wm#"/>
  <p:tag name="KSO_WM_TEMPLATE_CATEGORY" val="diagram"/>
  <p:tag name="KSO_WM_TEMPLATE_INDEX" val="20187651"/>
  <p:tag name="KSO_WM_SLIDE_ID" val="diagram20187651_4"/>
  <p:tag name="KSO_WM_SLIDE_TYPE" val="text"/>
  <p:tag name="KSO_WM_SLIDE_SUBTYPE" val="diag"/>
  <p:tag name="KSO_WM_SLIDE_ITEM_CNT" val="5"/>
  <p:tag name="KSO_WM_SLIDE_INDEX" val="4"/>
  <p:tag name="KSO_WM_SLIDE_SIZE" val="783.028*380.2"/>
  <p:tag name="KSO_WM_SLIDE_POSITION" val="88.4858*80.075"/>
  <p:tag name="KSO_WM_DIAGRAM_GROUP_CODE" val="l1-1"/>
  <p:tag name="KSO_WM_SLIDE_DIAGTYPE" val="l"/>
  <p:tag name="KSO_WM_TAG_VERSION" val="1.0"/>
  <p:tag name="KSO_WM_SLIDE_LAYOUT" val="l"/>
  <p:tag name="KSO_WM_SLIDE_LAYOUT_CNT" val="1"/>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12_1*i*2"/>
  <p:tag name="KSO_WM_TEMPLATE_CATEGORY" val="diagram"/>
  <p:tag name="KSO_WM_TEMPLATE_INDEX" val="20200712"/>
  <p:tag name="KSO_WM_UNIT_LAYERLEVEL" val="1"/>
  <p:tag name="KSO_WM_TAG_VERSION" val="1.0"/>
  <p:tag name="KSO_WM_BEAUTIFY_FLAG" val="#wm#"/>
</p:tagLst>
</file>

<file path=ppt/tags/tag901.xml><?xml version="1.0" encoding="utf-8"?>
<p:tagLst xmlns:p="http://schemas.openxmlformats.org/presentationml/2006/main">
  <p:tag name="KSO_WM_UNIT_VALUE" val="1566*1068"/>
  <p:tag name="KSO_WM_UNIT_HIGHLIGHT" val="0"/>
  <p:tag name="KSO_WM_UNIT_COMPATIBLE" val="0"/>
  <p:tag name="KSO_WM_UNIT_DIAGRAM_ISNUMVISUAL" val="0"/>
  <p:tag name="KSO_WM_UNIT_DIAGRAM_ISREFERUNIT" val="0"/>
  <p:tag name="KSO_WM_UNIT_TYPE" val="d"/>
  <p:tag name="KSO_WM_UNIT_INDEX" val="1"/>
  <p:tag name="KSO_WM_UNIT_ID" val="diagram20200712_1*d*1"/>
  <p:tag name="KSO_WM_TEMPLATE_CATEGORY" val="diagram"/>
  <p:tag name="KSO_WM_TEMPLATE_INDEX" val="20200712"/>
  <p:tag name="KSO_WM_UNIT_SUPPORT_UNIT_TYPE" val="[&quot;all&quot;]"/>
  <p:tag name="KSO_WM_UNIT_LAYERLEVEL" val="1"/>
  <p:tag name="KSO_WM_TAG_VERSION" val="1.0"/>
  <p:tag name="KSO_WM_BEAUTIFY_FLAG" val="#wm#"/>
</p:tagLst>
</file>

<file path=ppt/tags/tag9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12_1*i*3"/>
  <p:tag name="KSO_WM_TEMPLATE_CATEGORY" val="diagram"/>
  <p:tag name="KSO_WM_TEMPLATE_INDEX" val="20200712"/>
  <p:tag name="KSO_WM_UNIT_LAYERLEVEL" val="1"/>
  <p:tag name="KSO_WM_TAG_VERSION" val="1.0"/>
  <p:tag name="KSO_WM_BEAUTIFY_FLAG" val="#wm#"/>
</p:tagLst>
</file>

<file path=ppt/tags/tag903.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diagram20200712_1*a*1"/>
  <p:tag name="KSO_WM_TEMPLATE_CATEGORY" val="diagram"/>
  <p:tag name="KSO_WM_TEMPLATE_INDEX" val="20200712"/>
  <p:tag name="KSO_WM_UNIT_LAYERLEVEL" val="1"/>
  <p:tag name="KSO_WM_TAG_VERSION" val="1.0"/>
  <p:tag name="KSO_WM_BEAUTIFY_FLAG" val="#wm#"/>
  <p:tag name="KSO_WM_UNIT_PRESET_TEXT" val="企业介绍"/>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712_1*i*4"/>
  <p:tag name="KSO_WM_TEMPLATE_CATEGORY" val="diagram"/>
  <p:tag name="KSO_WM_TEMPLATE_INDEX" val="20200712"/>
  <p:tag name="KSO_WM_UNIT_LAYERLEVEL" val="1"/>
  <p:tag name="KSO_WM_TAG_VERSION" val="1.0"/>
  <p:tag name="KSO_WM_BEAUTIFY_FLAG" val="#wm#"/>
</p:tagLst>
</file>

<file path=ppt/tags/tag905.xml><?xml version="1.0" encoding="utf-8"?>
<p:tagLst xmlns:p="http://schemas.openxmlformats.org/presentationml/2006/main">
  <p:tag name="KSO_WM_BEAUTIFY_FLAG" val="#wm#"/>
  <p:tag name="KSO_WM_TEMPLATE_CATEGORY" val="diagram"/>
  <p:tag name="KSO_WM_TEMPLATE_INDEX" val="20200712"/>
  <p:tag name="KSO_WM_SLIDE_ID" val="diagram20200712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411.88*182.59"/>
  <p:tag name="KSO_WM_SLIDE_POSITION" val="524.576*270"/>
  <p:tag name="KSO_WM_TAG_VERSION" val="1.0"/>
  <p:tag name="KSO_WM_SLIDE_LAYOUT" val="a_d_h"/>
  <p:tag name="KSO_WM_SLIDE_LAYOUT_CNT" val="1_1_1"/>
</p:tagLst>
</file>

<file path=ppt/tags/tag906.xml><?xml version="1.0" encoding="utf-8"?>
<p:tagLst xmlns:p="http://schemas.openxmlformats.org/presentationml/2006/main">
  <p:tag name="KSO_WM_UNIT_NOCLEAR" val="0"/>
  <p:tag name="KSO_WM_UNIT_VALUE" val="168"/>
  <p:tag name="KSO_WM_UNIT_HIGHLIGHT" val="0"/>
  <p:tag name="KSO_WM_UNIT_COMPATIBLE" val="0"/>
  <p:tag name="KSO_WM_UNIT_DIAGRAM_ISNUMVISUAL" val="0"/>
  <p:tag name="KSO_WM_UNIT_DIAGRAM_ISREFERUNIT" val="0"/>
  <p:tag name="KSO_WM_UNIT_TYPE" val="h_f"/>
  <p:tag name="KSO_WM_UNIT_INDEX" val="1_1"/>
  <p:tag name="KSO_WM_UNIT_ID" val="diagram20200712_1*h_f*1_1"/>
  <p:tag name="KSO_WM_TEMPLATE_CATEGORY" val="diagram"/>
  <p:tag name="KSO_WM_TEMPLATE_INDEX" val="20200712"/>
  <p:tag name="KSO_WM_UNIT_LAYERLEVEL" val="1_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Lst>
</file>

<file path=ppt/tags/tag907.xml><?xml version="1.0" encoding="utf-8"?>
<p:tagLst xmlns:p="http://schemas.openxmlformats.org/presentationml/2006/main">
  <p:tag name="KSO_WM_UNIT_ISCONTENTSTITLE" val="0"/>
  <p:tag name="KSO_WM_UNIT_NOCLEAR" val="0"/>
  <p:tag name="KSO_WM_UNIT_VALUE" val="32"/>
  <p:tag name="KSO_WM_UNIT_HIGHLIGHT" val="0"/>
  <p:tag name="KSO_WM_UNIT_COMPATIBLE" val="0"/>
  <p:tag name="KSO_WM_UNIT_DIAGRAM_ISNUMVISUAL" val="0"/>
  <p:tag name="KSO_WM_UNIT_DIAGRAM_ISREFERUNIT" val="0"/>
  <p:tag name="KSO_WM_UNIT_TYPE" val="h_a"/>
  <p:tag name="KSO_WM_UNIT_INDEX" val="1_1"/>
  <p:tag name="KSO_WM_UNIT_ID" val="diagram20200712_1*h_a*1_1"/>
  <p:tag name="KSO_WM_TEMPLATE_CATEGORY" val="diagram"/>
  <p:tag name="KSO_WM_TEMPLATE_INDEX" val="20200712"/>
  <p:tag name="KSO_WM_UNIT_LAYERLEVEL" val="1_1"/>
  <p:tag name="KSO_WM_TAG_VERSION" val="1.0"/>
  <p:tag name="KSO_WM_BEAUTIFY_FLAG" val="#wm#"/>
  <p:tag name="KSO_WM_UNIT_PRESET_TEXT" val="WPS &#10;极墨产品部"/>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12_1*i*1"/>
  <p:tag name="KSO_WM_TEMPLATE_CATEGORY" val="diagram"/>
  <p:tag name="KSO_WM_TEMPLATE_INDEX" val="20200712"/>
  <p:tag name="KSO_WM_UNIT_LAYERLEVEL" val="1"/>
  <p:tag name="KSO_WM_TAG_VERSION" val="1.0"/>
  <p:tag name="KSO_WM_BEAUTIFY_FLAG" val="#wm#"/>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12_1*i*2"/>
  <p:tag name="KSO_WM_TEMPLATE_CATEGORY" val="diagram"/>
  <p:tag name="KSO_WM_TEMPLATE_INDEX" val="20200712"/>
  <p:tag name="KSO_WM_UNIT_LAYERLEVEL" val="1"/>
  <p:tag name="KSO_WM_TAG_VERSION" val="1.0"/>
  <p:tag name="KSO_WM_BEAUTIFY_FLAG" val="#wm#"/>
</p:tagLst>
</file>

<file path=ppt/tags/tag91.xml><?xml version="1.0" encoding="utf-8"?>
<p:tagLst xmlns:p="http://schemas.openxmlformats.org/presentationml/2006/main">
  <p:tag name="KSO_WM_TEMPLATE_CATEGORY" val="diagram"/>
  <p:tag name="KSO_WM_TEMPLATE_INDEX" val="20187651"/>
  <p:tag name="KSO_WM_UNIT_TYPE" val="l_h_a"/>
  <p:tag name="KSO_WM_UNIT_INDEX" val="1_2_1"/>
  <p:tag name="KSO_WM_UNIT_ID" val="diagram20187651_5*l_h_a*1_2_1"/>
  <p:tag name="KSO_WM_UNIT_LAYERLEVEL" val="1_1_1"/>
  <p:tag name="KSO_WM_UNIT_VALUE" val="15"/>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6"/>
  <p:tag name="KSO_WM_UNIT_TEXT_FILL_TYPE" val="1"/>
  <p:tag name="KSO_WM_UNIT_USESOURCEFORMAT_APPLY" val="1"/>
</p:tagLst>
</file>

<file path=ppt/tags/tag910.xml><?xml version="1.0" encoding="utf-8"?>
<p:tagLst xmlns:p="http://schemas.openxmlformats.org/presentationml/2006/main">
  <p:tag name="KSO_WM_UNIT_VALUE" val="1566*1068"/>
  <p:tag name="KSO_WM_UNIT_HIGHLIGHT" val="0"/>
  <p:tag name="KSO_WM_UNIT_COMPATIBLE" val="0"/>
  <p:tag name="KSO_WM_UNIT_DIAGRAM_ISNUMVISUAL" val="0"/>
  <p:tag name="KSO_WM_UNIT_DIAGRAM_ISREFERUNIT" val="0"/>
  <p:tag name="KSO_WM_UNIT_TYPE" val="d"/>
  <p:tag name="KSO_WM_UNIT_INDEX" val="1"/>
  <p:tag name="KSO_WM_UNIT_ID" val="diagram20200712_1*d*1"/>
  <p:tag name="KSO_WM_TEMPLATE_CATEGORY" val="diagram"/>
  <p:tag name="KSO_WM_TEMPLATE_INDEX" val="20200712"/>
  <p:tag name="KSO_WM_UNIT_SUPPORT_UNIT_TYPE" val="[&quot;all&quot;]"/>
  <p:tag name="KSO_WM_UNIT_LAYERLEVEL" val="1"/>
  <p:tag name="KSO_WM_TAG_VERSION" val="1.0"/>
  <p:tag name="KSO_WM_BEAUTIFY_FLAG" val="#wm#"/>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12_1*i*3"/>
  <p:tag name="KSO_WM_TEMPLATE_CATEGORY" val="diagram"/>
  <p:tag name="KSO_WM_TEMPLATE_INDEX" val="20200712"/>
  <p:tag name="KSO_WM_UNIT_LAYERLEVEL" val="1"/>
  <p:tag name="KSO_WM_TAG_VERSION" val="1.0"/>
  <p:tag name="KSO_WM_BEAUTIFY_FLAG" val="#wm#"/>
</p:tagLst>
</file>

<file path=ppt/tags/tag912.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diagram20200712_1*a*1"/>
  <p:tag name="KSO_WM_TEMPLATE_CATEGORY" val="diagram"/>
  <p:tag name="KSO_WM_TEMPLATE_INDEX" val="20200712"/>
  <p:tag name="KSO_WM_UNIT_LAYERLEVEL" val="1"/>
  <p:tag name="KSO_WM_TAG_VERSION" val="1.0"/>
  <p:tag name="KSO_WM_BEAUTIFY_FLAG" val="#wm#"/>
  <p:tag name="KSO_WM_UNIT_PRESET_TEXT" val="企业介绍"/>
</p:tagLst>
</file>

<file path=ppt/tags/tag9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712_1*i*4"/>
  <p:tag name="KSO_WM_TEMPLATE_CATEGORY" val="diagram"/>
  <p:tag name="KSO_WM_TEMPLATE_INDEX" val="20200712"/>
  <p:tag name="KSO_WM_UNIT_LAYERLEVEL" val="1"/>
  <p:tag name="KSO_WM_TAG_VERSION" val="1.0"/>
  <p:tag name="KSO_WM_BEAUTIFY_FLAG" val="#wm#"/>
</p:tagLst>
</file>

<file path=ppt/tags/tag914.xml><?xml version="1.0" encoding="utf-8"?>
<p:tagLst xmlns:p="http://schemas.openxmlformats.org/presentationml/2006/main">
  <p:tag name="KSO_WM_BEAUTIFY_FLAG" val="#wm#"/>
  <p:tag name="KSO_WM_TEMPLATE_CATEGORY" val="diagram"/>
  <p:tag name="KSO_WM_TEMPLATE_INDEX" val="20200712"/>
  <p:tag name="KSO_WM_SLIDE_ID" val="diagram20200712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411.88*182.59"/>
  <p:tag name="KSO_WM_SLIDE_POSITION" val="524.576*270"/>
  <p:tag name="KSO_WM_TAG_VERSION" val="1.0"/>
  <p:tag name="KSO_WM_SLIDE_LAYOUT" val="a_d_h"/>
  <p:tag name="KSO_WM_SLIDE_LAYOUT_CNT" val="1_1_1"/>
</p:tagLst>
</file>

<file path=ppt/tags/tag915.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4_4*a*1"/>
  <p:tag name="KSO_WM_TEMPLATE_CATEGORY" val="diagram"/>
  <p:tag name="KSO_WM_TEMPLATE_INDEX" val="20198924"/>
  <p:tag name="KSO_WM_UNIT_LAYERLEVEL" val="1"/>
  <p:tag name="KSO_WM_TAG_VERSION" val="1.0"/>
  <p:tag name="KSO_WM_BEAUTIFY_FLAG" val="#wm#"/>
  <p:tag name="KSO_WM_UNIT_PRESET_TEXT" val="项目亮点"/>
  <p:tag name="KSO_WM_UNIT_TEXT_FILL_FORE_SCHEMECOLOR_INDEX" val="13"/>
  <p:tag name="KSO_WM_UNIT_TEXT_FILL_TYPE" val="1"/>
  <p:tag name="KSO_WM_UNIT_USESOURCEFORMAT_APPLY" val="1"/>
</p:tagLst>
</file>

<file path=ppt/tags/tag9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24_4*i*1"/>
  <p:tag name="KSO_WM_TEMPLATE_CATEGORY" val="diagram"/>
  <p:tag name="KSO_WM_TEMPLATE_INDEX" val="2019892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4_4*i*2"/>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24_4*i*3"/>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24_4*i*4"/>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92.xml><?xml version="1.0" encoding="utf-8"?>
<p:tagLst xmlns:p="http://schemas.openxmlformats.org/presentationml/2006/main">
  <p:tag name="KSO_WM_TEMPLATE_CATEGORY" val="diagram"/>
  <p:tag name="KSO_WM_TEMPLATE_INDEX" val="20187651"/>
  <p:tag name="KSO_WM_UNIT_TYPE" val="l_h_f"/>
  <p:tag name="KSO_WM_UNIT_INDEX" val="1_2_1"/>
  <p:tag name="KSO_WM_UNIT_ID" val="diagram20187651_5*l_h_f*1_2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USESOURCEFORMAT_APPLY" val="1"/>
</p:tagLst>
</file>

<file path=ppt/tags/tag920.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24_4*l_h_a*1_1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921.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24_4*l_h_f*1_1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922.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24_4*l_h_a*1_2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923.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24_4*l_h_f*1_2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924.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24_4*l_h_a*1_3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925.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24_4*l_h_f*1_3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926.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24_4*l_h_a*1_4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927.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24_4*l_h_f*1_4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928.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98924_4*l_h_a*1_5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929.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24_4*l_h_f*1_5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93.xml><?xml version="1.0" encoding="utf-8"?>
<p:tagLst xmlns:p="http://schemas.openxmlformats.org/presentationml/2006/main">
  <p:tag name="KSO_WM_TEMPLATE_CATEGORY" val="diagram"/>
  <p:tag name="KSO_WM_TEMPLATE_INDEX" val="20187651"/>
  <p:tag name="KSO_WM_UNIT_TYPE" val="l_h_a"/>
  <p:tag name="KSO_WM_UNIT_INDEX" val="1_4_1"/>
  <p:tag name="KSO_WM_UNIT_ID" val="diagram20187651_5*l_h_a*1_4_1"/>
  <p:tag name="KSO_WM_UNIT_LAYERLEVEL" val="1_1_1"/>
  <p:tag name="KSO_WM_UNIT_VALUE" val="15"/>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8"/>
  <p:tag name="KSO_WM_UNIT_TEXT_FILL_TYPE" val="1"/>
  <p:tag name="KSO_WM_UNIT_USESOURCEFORMAT_APPLY" val="1"/>
</p:tagLst>
</file>

<file path=ppt/tags/tag93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24_4*l_h_i*1_1_1"/>
  <p:tag name="KSO_WM_TEMPLATE_CATEGORY" val="diagram"/>
  <p:tag name="KSO_WM_TEMPLATE_INDEX" val="20198924"/>
  <p:tag name="KSO_WM_UNIT_LAYERLEVEL" val="1_1_1"/>
  <p:tag name="KSO_WM_TAG_VERSION" val="1.0"/>
  <p:tag name="KSO_WM_BEAUTIFY_FLAG" val="#wm#"/>
  <p:tag name="KSO_WM_UNIT_USESOURCEFORMAT_APPLY" val="1"/>
</p:tagLst>
</file>

<file path=ppt/tags/tag93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24_4*l_h_i*1_2_1"/>
  <p:tag name="KSO_WM_TEMPLATE_CATEGORY" val="diagram"/>
  <p:tag name="KSO_WM_TEMPLATE_INDEX" val="20198924"/>
  <p:tag name="KSO_WM_UNIT_LAYERLEVEL" val="1_1_1"/>
  <p:tag name="KSO_WM_TAG_VERSION" val="1.0"/>
  <p:tag name="KSO_WM_BEAUTIFY_FLAG" val="#wm#"/>
  <p:tag name="KSO_WM_UNIT_USESOURCEFORMAT_APPLY" val="1"/>
</p:tagLst>
</file>

<file path=ppt/tags/tag93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24_4*l_h_i*1_3_1"/>
  <p:tag name="KSO_WM_TEMPLATE_CATEGORY" val="diagram"/>
  <p:tag name="KSO_WM_TEMPLATE_INDEX" val="20198924"/>
  <p:tag name="KSO_WM_UNIT_LAYERLEVEL" val="1_1_1"/>
  <p:tag name="KSO_WM_TAG_VERSION" val="1.0"/>
  <p:tag name="KSO_WM_BEAUTIFY_FLAG" val="#wm#"/>
  <p:tag name="KSO_WM_UNIT_USESOURCEFORMAT_APPLY" val="1"/>
</p:tagLst>
</file>

<file path=ppt/tags/tag93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24_4*l_h_i*1_4_1"/>
  <p:tag name="KSO_WM_TEMPLATE_CATEGORY" val="diagram"/>
  <p:tag name="KSO_WM_TEMPLATE_INDEX" val="20198924"/>
  <p:tag name="KSO_WM_UNIT_LAYERLEVEL" val="1_1_1"/>
  <p:tag name="KSO_WM_TAG_VERSION" val="1.0"/>
  <p:tag name="KSO_WM_BEAUTIFY_FLAG" val="#wm#"/>
  <p:tag name="KSO_WM_UNIT_USESOURCEFORMAT_APPLY" val="1"/>
</p:tagLst>
</file>

<file path=ppt/tags/tag93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98924_4*l_h_i*1_5_1"/>
  <p:tag name="KSO_WM_TEMPLATE_CATEGORY" val="diagram"/>
  <p:tag name="KSO_WM_TEMPLATE_INDEX" val="20198924"/>
  <p:tag name="KSO_WM_UNIT_LAYERLEVEL" val="1_1_1"/>
  <p:tag name="KSO_WM_TAG_VERSION" val="1.0"/>
  <p:tag name="KSO_WM_BEAUTIFY_FLAG" val="#wm#"/>
  <p:tag name="KSO_WM_UNIT_USESOURCEFORMAT_APPLY" val="1"/>
</p:tagLst>
</file>

<file path=ppt/tags/tag935.xml><?xml version="1.0" encoding="utf-8"?>
<p:tagLst xmlns:p="http://schemas.openxmlformats.org/presentationml/2006/main">
  <p:tag name="KSO_WM_BEAUTIFY_FLAG" val="#wm#"/>
  <p:tag name="KSO_WM_TEMPLATE_CATEGORY" val="diagram"/>
  <p:tag name="KSO_WM_TEMPLATE_INDEX" val="20198924"/>
  <p:tag name="KSO_WM_SLIDE_ID" val="diagram20198924_4"/>
  <p:tag name="KSO_WM_TEMPLATE_SUBCATEGORY" val="0"/>
  <p:tag name="KSO_WM_TEMPLATE_MASTER_TYPE" val="0"/>
  <p:tag name="KSO_WM_TEMPLATE_COLOR_TYPE" val="1"/>
  <p:tag name="KSO_WM_SLIDE_TYPE" val="text"/>
  <p:tag name="KSO_WM_SLIDE_SUBTYPE" val="pureTxt"/>
  <p:tag name="KSO_WM_SLIDE_ITEM_CNT" val="5"/>
  <p:tag name="KSO_WM_SLIDE_INDEX" val="4"/>
  <p:tag name="KSO_WM_SLIDE_SIZE" val="911.73*202.754"/>
  <p:tag name="KSO_WM_SLIDE_POSITION" val="24.1353*216.47"/>
  <p:tag name="KSO_WM_DIAGRAM_GROUP_CODE" val="l1-1"/>
  <p:tag name="KSO_WM_SLIDE_DIAGTYPE" val="l"/>
  <p:tag name="KSO_WM_TAG_VERSION" val="1.0"/>
  <p:tag name="KSO_WM_SLIDE_LAYOUT" val="a_l"/>
  <p:tag name="KSO_WM_SLIDE_LAYOUT_CNT" val="1_1"/>
</p:tagLst>
</file>

<file path=ppt/tags/tag936.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4_4*a*1"/>
  <p:tag name="KSO_WM_TEMPLATE_CATEGORY" val="diagram"/>
  <p:tag name="KSO_WM_TEMPLATE_INDEX" val="20198924"/>
  <p:tag name="KSO_WM_UNIT_LAYERLEVEL" val="1"/>
  <p:tag name="KSO_WM_TAG_VERSION" val="1.0"/>
  <p:tag name="KSO_WM_BEAUTIFY_FLAG" val="#wm#"/>
  <p:tag name="KSO_WM_UNIT_PRESET_TEXT" val="项目亮点"/>
  <p:tag name="KSO_WM_UNIT_TEXT_FILL_FORE_SCHEMECOLOR_INDEX" val="13"/>
  <p:tag name="KSO_WM_UNIT_TEXT_FILL_TYPE" val="1"/>
  <p:tag name="KSO_WM_UNIT_USESOURCEFORMAT_APPLY" val="1"/>
</p:tagLst>
</file>

<file path=ppt/tags/tag9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24_4*i*1"/>
  <p:tag name="KSO_WM_TEMPLATE_CATEGORY" val="diagram"/>
  <p:tag name="KSO_WM_TEMPLATE_INDEX" val="2019892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9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4_4*i*2"/>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9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24_4*i*3"/>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94.xml><?xml version="1.0" encoding="utf-8"?>
<p:tagLst xmlns:p="http://schemas.openxmlformats.org/presentationml/2006/main">
  <p:tag name="KSO_WM_TEMPLATE_CATEGORY" val="diagram"/>
  <p:tag name="KSO_WM_TEMPLATE_INDEX" val="20187651"/>
  <p:tag name="KSO_WM_UNIT_TYPE" val="l_h_f"/>
  <p:tag name="KSO_WM_UNIT_INDEX" val="1_4_1"/>
  <p:tag name="KSO_WM_UNIT_ID" val="diagram20187651_5*l_h_f*1_4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USESOURCEFORMAT_APPLY" val="1"/>
</p:tagLst>
</file>

<file path=ppt/tags/tag9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24_4*i*4"/>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941.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24_4*l_h_a*1_1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942.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24_4*l_h_f*1_1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943.xml><?xml version="1.0" encoding="utf-8"?>
<p:tagLst xmlns:p="http://schemas.openxmlformats.org/presentationml/2006/main">
  <p:tag name="KSO_WM_BEAUTIFY_FLAG" val="#wm#"/>
  <p:tag name="KSO_WM_TEMPLATE_CATEGORY" val="diagram"/>
  <p:tag name="KSO_WM_TEMPLATE_INDEX" val="20198924"/>
  <p:tag name="KSO_WM_SLIDE_ID" val="diagram20198924_4"/>
  <p:tag name="KSO_WM_TEMPLATE_SUBCATEGORY" val="0"/>
  <p:tag name="KSO_WM_TEMPLATE_MASTER_TYPE" val="0"/>
  <p:tag name="KSO_WM_TEMPLATE_COLOR_TYPE" val="1"/>
  <p:tag name="KSO_WM_SLIDE_TYPE" val="text"/>
  <p:tag name="KSO_WM_SLIDE_SUBTYPE" val="pureTxt"/>
  <p:tag name="KSO_WM_SLIDE_ITEM_CNT" val="5"/>
  <p:tag name="KSO_WM_SLIDE_INDEX" val="4"/>
  <p:tag name="KSO_WM_SLIDE_SIZE" val="911.73*202.754"/>
  <p:tag name="KSO_WM_SLIDE_POSITION" val="24.1353*216.47"/>
  <p:tag name="KSO_WM_DIAGRAM_GROUP_CODE" val="l1-1"/>
  <p:tag name="KSO_WM_SLIDE_DIAGTYPE" val="l"/>
  <p:tag name="KSO_WM_TAG_VERSION" val="1.0"/>
  <p:tag name="KSO_WM_SLIDE_LAYOUT" val="a_l"/>
  <p:tag name="KSO_WM_SLIDE_LAYOUT_CNT" val="1_1"/>
</p:tagLst>
</file>

<file path=ppt/tags/tag944.xml><?xml version="1.0" encoding="utf-8"?>
<p:tagLst xmlns:p="http://schemas.openxmlformats.org/presentationml/2006/main">
  <p:tag name="KSO_WM_UNIT_ISCONTENTSTITLE" val="0"/>
  <p:tag name="KSO_WM_UNIT_PRESET_TEXT" val="单击此处添加标题"/>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a"/>
  <p:tag name="KSO_WM_UNIT_INDEX" val="1"/>
  <p:tag name="KSO_WM_UNIT_ID" val="diagram20187585_2*a*1"/>
  <p:tag name="KSO_WM_TEMPLATE_CATEGORY" val="diagram"/>
  <p:tag name="KSO_WM_TEMPLATE_INDEX" val="20187585"/>
  <p:tag name="KSO_WM_UNIT_LAYERLEVEL" val="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94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
  <p:tag name="KSO_WM_UNIT_ID" val="diagram20187585_2*r_i*1_5"/>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2"/>
  <p:tag name="KSO_WM_UNIT_FILL_FORE_SCHEMECOLOR_INDEX" val="9"/>
  <p:tag name="KSO_WM_UNIT_FILL_TYPE" val="1"/>
  <p:tag name="KSO_WM_UNIT_TEXT_FILL_FORE_SCHEMECOLOR_INDEX" val="14"/>
  <p:tag name="KSO_WM_UNIT_TEXT_FILL_TYPE" val="1"/>
  <p:tag name="KSO_WM_UNIT_USESOURCEFORMAT_APPLY" val="1"/>
</p:tagLst>
</file>

<file path=ppt/tags/tag94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
  <p:tag name="KSO_WM_UNIT_ID" val="diagram20187585_2*r_i*1_6"/>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2"/>
  <p:tag name="KSO_WM_UNIT_FILL_FORE_SCHEMECOLOR_INDEX" val="5"/>
  <p:tag name="KSO_WM_UNIT_FILL_TYPE" val="1"/>
  <p:tag name="KSO_WM_UNIT_TEXT_FILL_FORE_SCHEMECOLOR_INDEX" val="14"/>
  <p:tag name="KSO_WM_UNIT_TEXT_FILL_TYPE" val="1"/>
  <p:tag name="KSO_WM_UNIT_USESOURCEFORMAT_APPLY" val="1"/>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8"/>
  <p:tag name="KSO_WM_UNIT_ID" val="diagram20187585_2*r_i*1_8"/>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2"/>
  <p:tag name="KSO_WM_UNIT_LINE_FORE_SCHEMECOLOR_INDEX" val="5"/>
  <p:tag name="KSO_WM_UNIT_LINE_FILL_TYPE" val="2"/>
  <p:tag name="KSO_WM_UNIT_USESOURCEFORMAT_APPLY" val="1"/>
</p:tagLst>
</file>

<file path=ppt/tags/tag94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9"/>
  <p:tag name="KSO_WM_UNIT_ID" val="diagram20187585_2*r_i*1_9"/>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2"/>
  <p:tag name="KSO_WM_UNIT_USESOURCEFORMAT_APPLY" val="1"/>
</p:tagLst>
</file>

<file path=ppt/tags/tag949.xml><?xml version="1.0" encoding="utf-8"?>
<p:tagLst xmlns:p="http://schemas.openxmlformats.org/presentationml/2006/main">
  <p:tag name="KSO_WM_UNIT_PRESET_TEXT" val="添加标题"/>
  <p:tag name="KSO_WM_UNIT_NOCLEAR" val="0"/>
  <p:tag name="KSO_WM_UNIT_SHOW_EDIT_AREA_INDICATION" val="0"/>
  <p:tag name="KSO_WM_UNIT_VALUE" val="9"/>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2"/>
  <p:tag name="KSO_WM_UNIT_ID" val="diagram20187585_2*r_t*1_2"/>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95.xml><?xml version="1.0" encoding="utf-8"?>
<p:tagLst xmlns:p="http://schemas.openxmlformats.org/presentationml/2006/main">
  <p:tag name="KSO_WM_TEMPLATE_CATEGORY" val="diagram"/>
  <p:tag name="KSO_WM_TEMPLATE_INDEX" val="20187651"/>
  <p:tag name="KSO_WM_UNIT_TYPE" val="l_h_a"/>
  <p:tag name="KSO_WM_UNIT_INDEX" val="1_1_1"/>
  <p:tag name="KSO_WM_UNIT_ID" val="diagram20187651_5*l_h_a*1_1_1"/>
  <p:tag name="KSO_WM_UNIT_LAYERLEVEL" val="1_1_1"/>
  <p:tag name="KSO_WM_UNIT_VALUE" val="15"/>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5"/>
  <p:tag name="KSO_WM_UNIT_TEXT_FILL_TYPE" val="1"/>
  <p:tag name="KSO_WM_UNIT_USESOURCEFORMAT_APPLY" val="1"/>
</p:tagLst>
</file>

<file path=ppt/tags/tag950.xml><?xml version="1.0" encoding="utf-8"?>
<p:tagLst xmlns:p="http://schemas.openxmlformats.org/presentationml/2006/main">
  <p:tag name="KSO_WM_UNIT_PRESET_TEXT" val="添加标题"/>
  <p:tag name="KSO_WM_UNIT_NOCLEAR" val="0"/>
  <p:tag name="KSO_WM_UNIT_SHOW_EDIT_AREA_INDICATION" val="0"/>
  <p:tag name="KSO_WM_UNIT_VALUE" val="9"/>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1"/>
  <p:tag name="KSO_WM_UNIT_ID" val="diagram20187585_2*r_t*1_1"/>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951.xml><?xml version="1.0" encoding="utf-8"?>
<p:tagLst xmlns:p="http://schemas.openxmlformats.org/presentationml/2006/main">
  <p:tag name="KSO_WM_UNIT_PRESET_TEXT" val="单击此处添加文本具体内容，简明扼要地阐述你的观点"/>
  <p:tag name="KSO_WM_UNIT_NOCLEAR" val="0"/>
  <p:tag name="KSO_WM_UNIT_SHOW_EDIT_AREA_INDICATION" val="0"/>
  <p:tag name="KSO_WM_UNIT_VALUE" val="36"/>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87585_2*r_v*1_1"/>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952.xml><?xml version="1.0" encoding="utf-8"?>
<p:tagLst xmlns:p="http://schemas.openxmlformats.org/presentationml/2006/main">
  <p:tag name="KSO_WM_UNIT_PRESET_TEXT" val="单击此处添加文本具体内容，简明扼要地阐述你的观点"/>
  <p:tag name="KSO_WM_UNIT_NOCLEAR" val="0"/>
  <p:tag name="KSO_WM_UNIT_SHOW_EDIT_AREA_INDICATION" val="0"/>
  <p:tag name="KSO_WM_UNIT_VALUE" val="36"/>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3"/>
  <p:tag name="KSO_WM_UNIT_ID" val="diagram20187585_2*r_v*1_3"/>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953.xml><?xml version="1.0" encoding="utf-8"?>
<p:tagLst xmlns:p="http://schemas.openxmlformats.org/presentationml/2006/main">
  <p:tag name="KSO_WM_UNIT_PRESET_TEXT" val="单击此处添加文本具体内容，简明扼要地阐述你的观点"/>
  <p:tag name="KSO_WM_UNIT_NOCLEAR" val="0"/>
  <p:tag name="KSO_WM_UNIT_SHOW_EDIT_AREA_INDICATION" val="0"/>
  <p:tag name="KSO_WM_UNIT_VALUE" val="36"/>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87585_2*r_v*1_2"/>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954.xml><?xml version="1.0" encoding="utf-8"?>
<p:tagLst xmlns:p="http://schemas.openxmlformats.org/presentationml/2006/main">
  <p:tag name="KSO_WM_UNIT_PRESET_TEXT" val="单击此处添加文本具体内容，简明扼要地阐述你的观点"/>
  <p:tag name="KSO_WM_UNIT_NOCLEAR" val="0"/>
  <p:tag name="KSO_WM_UNIT_SHOW_EDIT_AREA_INDICATION" val="0"/>
  <p:tag name="KSO_WM_UNIT_VALUE" val="36"/>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3"/>
  <p:tag name="KSO_WM_UNIT_ID" val="diagram20187585_2*r_v*1_3"/>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955.xml><?xml version="1.0" encoding="utf-8"?>
<p:tagLst xmlns:p="http://schemas.openxmlformats.org/presentationml/2006/main">
  <p:tag name="KSO_WM_BEAUTIFY_FLAG" val="#wm#"/>
  <p:tag name="KSO_WM_TEMPLATE_CATEGORY" val="diagram"/>
  <p:tag name="KSO_WM_TEMPLATE_INDEX" val="20187585"/>
  <p:tag name="KSO_WM_SLIDE_ID" val="diagram20187585_2"/>
  <p:tag name="KSO_WM_TEMPLATE_SUBCATEGORY" val="0"/>
  <p:tag name="KSO_WM_TEMPLATE_MASTER_TYPE" val="0"/>
  <p:tag name="KSO_WM_TEMPLATE_COLOR_TYPE" val="0"/>
  <p:tag name="KSO_WM_SLIDE_TYPE" val="text"/>
  <p:tag name="KSO_WM_SLIDE_SUBTYPE" val="diag"/>
  <p:tag name="KSO_WM_SLIDE_ITEM_CNT" val="4"/>
  <p:tag name="KSO_WM_SLIDE_INDEX" val="2"/>
  <p:tag name="KSO_WM_TEMPLATE_MASTER_THUMB_INDEX" val="0"/>
  <p:tag name="KSO_WM_UNIT_SHOW_EDIT_AREA_INDICATION" val="0"/>
  <p:tag name="KSO_WM_SLIDE_SIZE" val="938.581*323.129"/>
  <p:tag name="KSO_WM_SLIDE_POSITION" val="10.3113*101.169"/>
  <p:tag name="KSO_WM_DIAGRAM_GROUP_CODE" val="r1-1"/>
  <p:tag name="KSO_WM_SLIDE_DIAGTYPE" val="r"/>
  <p:tag name="KSO_WM_TAG_VERSION" val="1.0"/>
  <p:tag name="KSO_WM_SLIDE_LAYOUT" val="a_r"/>
  <p:tag name="KSO_WM_SLIDE_LAYOUT_CNT" val="1_1"/>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2"/>
  <p:tag name="KSO_WM_TEMPLATE_CATEGORY" val="diagram"/>
  <p:tag name="KSO_WM_TEMPLATE_INDEX" val="20202021"/>
  <p:tag name="KSO_WM_UNIT_LAYERLEVEL" val="1"/>
  <p:tag name="KSO_WM_TAG_VERSION" val="1.0"/>
  <p:tag name="KSO_WM_BEAUTIFY_FLAG" val="#wm#"/>
  <p:tag name="KSO_WM_UNIT_TYPE" val="i"/>
  <p:tag name="KSO_WM_UNIT_INDEX" val="2"/>
  <p:tag name="KSO_WM_UNIT_DIAGRAM_IS_NEED_ADD_PATH_ANIM" val="0"/>
  <p:tag name="KSO_WM_UNIT_FILL_FORE_SCHEMECOLOR_INDEX" val="7"/>
  <p:tag name="KSO_WM_UNIT_FILL_BACK_SCHEMECOLOR_INDEX" val="15"/>
  <p:tag name="KSO_WM_UNIT_FILL_TYPE" val="2"/>
  <p:tag name="KSO_WM_UNIT_TEXT_FILL_FORE_SCHEMECOLOR_INDEX" val="2"/>
  <p:tag name="KSO_WM_UNIT_TEXT_FILL_TYPE" val="1"/>
  <p:tag name="KSO_WM_UNIT_USESOURCEFORMAT_APPLY" val="1"/>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a*1"/>
  <p:tag name="KSO_WM_TEMPLATE_CATEGORY" val="diagram"/>
  <p:tag name="KSO_WM_TEMPLATE_INDEX" val="20202021"/>
  <p:tag name="KSO_WM_UNIT_LAYERLEVEL" val="1"/>
  <p:tag name="KSO_WM_TAG_VERSION" val="1.0"/>
  <p:tag name="KSO_WM_BEAUTIFY_FLAG" val="#wm#"/>
  <p:tag name="KSO_WM_UNIT_ISCONTENTSTITLE" val="0"/>
  <p:tag name="KSO_WM_UNIT_PRESET_TEXT" val="单击此处&#10;添加标题"/>
  <p:tag name="KSO_WM_UNIT_NOCLEAR" val="0"/>
  <p:tag name="KSO_WM_UNIT_VALUE" val="14"/>
  <p:tag name="KSO_WM_UNIT_TYPE" val="a"/>
  <p:tag name="KSO_WM_UNIT_INDEX" val="1"/>
  <p:tag name="KSO_WM_UNIT_DIAGRAM_IS_NEED_ADD_PATH_ANIM" val="0"/>
  <p:tag name="KSO_WM_UNIT_TEXT_FILL_FORE_SCHEMECOLOR_INDEX" val="14"/>
  <p:tag name="KSO_WM_UNIT_TEXT_FILL_TYPE" val="1"/>
  <p:tag name="KSO_WM_UNIT_USESOURCEFORMAT_APPLY" val="1"/>
</p:tagLst>
</file>

<file path=ppt/tags/tag95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1_1*f*1"/>
  <p:tag name="KSO_WM_TEMPLATE_CATEGORY" val="diagram"/>
  <p:tag name="KSO_WM_TEMPLATE_INDEX" val="20202021"/>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147"/>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3"/>
  <p:tag name="KSO_WM_TEMPLATE_CATEGORY" val="diagram"/>
  <p:tag name="KSO_WM_TEMPLATE_INDEX" val="20202021"/>
  <p:tag name="KSO_WM_UNIT_LAYERLEVEL" val="1"/>
  <p:tag name="KSO_WM_TAG_VERSION" val="1.0"/>
  <p:tag name="KSO_WM_BEAUTIFY_FLAG" val="#wm#"/>
  <p:tag name="KSO_WM_UNIT_TYPE" val="i"/>
  <p:tag name="KSO_WM_UNIT_INDEX" val="3"/>
  <p:tag name="KSO_WM_UNIT_DIAGRAM_IS_NEED_ADD_PATH_ANIM" val="0"/>
  <p:tag name="KSO_WM_UNIT_FILL_FORE_SCHEMECOLOR_INDEX" val="14"/>
  <p:tag name="KSO_WM_UNIT_FILL_TYPE" val="1"/>
  <p:tag name="KSO_WM_UNIT_TEXT_FILL_FORE_SCHEMECOLOR_INDEX" val="2"/>
  <p:tag name="KSO_WM_UNIT_TEXT_FILL_TYPE" val="1"/>
  <p:tag name="KSO_WM_UNIT_USESOURCEFORMAT_APPLY" val="1"/>
</p:tagLst>
</file>

<file path=ppt/tags/tag96.xml><?xml version="1.0" encoding="utf-8"?>
<p:tagLst xmlns:p="http://schemas.openxmlformats.org/presentationml/2006/main">
  <p:tag name="KSO_WM_TEMPLATE_CATEGORY" val="diagram"/>
  <p:tag name="KSO_WM_TEMPLATE_INDEX" val="20187651"/>
  <p:tag name="KSO_WM_UNIT_TYPE" val="l_h_f"/>
  <p:tag name="KSO_WM_UNIT_INDEX" val="1_1_1"/>
  <p:tag name="KSO_WM_UNIT_ID" val="diagram20187651_5*l_h_f*1_1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USESOURCEFORMAT_APPLY" val="1"/>
</p:tagLst>
</file>

<file path=ppt/tags/tag9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4"/>
  <p:tag name="KSO_WM_TEMPLATE_CATEGORY" val="diagram"/>
  <p:tag name="KSO_WM_TEMPLATE_INDEX" val="20202021"/>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5"/>
  <p:tag name="KSO_WM_TEMPLATE_CATEGORY" val="diagram"/>
  <p:tag name="KSO_WM_TEMPLATE_INDEX" val="20202021"/>
  <p:tag name="KSO_WM_UNIT_LAYERLEVEL" val="1"/>
  <p:tag name="KSO_WM_TAG_VERSION" val="1.0"/>
  <p:tag name="KSO_WM_BEAUTIFY_FLAG" val="#wm#"/>
  <p:tag name="KSO_WM_UNIT_TYPE" val="i"/>
  <p:tag name="KSO_WM_UNIT_INDEX" val="5"/>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9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6"/>
  <p:tag name="KSO_WM_TEMPLATE_CATEGORY" val="diagram"/>
  <p:tag name="KSO_WM_TEMPLATE_INDEX" val="20202021"/>
  <p:tag name="KSO_WM_UNIT_LAYERLEVEL" val="1"/>
  <p:tag name="KSO_WM_TAG_VERSION" val="1.0"/>
  <p:tag name="KSO_WM_BEAUTIFY_FLAG" val="#wm#"/>
  <p:tag name="KSO_WM_UNIT_TYPE" val="i"/>
  <p:tag name="KSO_WM_UNIT_INDEX" val="6"/>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9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7"/>
  <p:tag name="KSO_WM_TEMPLATE_CATEGORY" val="diagram"/>
  <p:tag name="KSO_WM_TEMPLATE_INDEX" val="20202021"/>
  <p:tag name="KSO_WM_UNIT_LAYERLEVEL" val="1"/>
  <p:tag name="KSO_WM_TAG_VERSION" val="1.0"/>
  <p:tag name="KSO_WM_BEAUTIFY_FLAG" val="#wm#"/>
  <p:tag name="KSO_WM_UNIT_TYPE" val="i"/>
  <p:tag name="KSO_WM_UNIT_INDEX" val="7"/>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964.xml><?xml version="1.0" encoding="utf-8"?>
<p:tagLst xmlns:p="http://schemas.openxmlformats.org/presentationml/2006/main">
  <p:tag name="KSO_WM_BEAUTIFY_FLAG" val="#wm#"/>
  <p:tag name="KSO_WM_TEMPLATE_CATEGORY" val="diagram"/>
  <p:tag name="KSO_WM_TEMPLATE_INDEX" val="20202021"/>
  <p:tag name="KSO_WM_SLIDE_ID" val="diagram20202021_1"/>
  <p:tag name="KSO_WM_TEMPLATE_SUBCATEGORY" val="5"/>
  <p:tag name="KSO_WM_SLIDE_TYPE" val="text"/>
  <p:tag name="KSO_WM_SLIDE_SUBTYPE" val="diag"/>
  <p:tag name="KSO_WM_SLIDE_ITEM_CNT" val="1"/>
  <p:tag name="KSO_WM_SLIDE_INDEX" val="1"/>
  <p:tag name="KSO_WM_SLIDE_SIZE" val="457.795*280.63"/>
  <p:tag name="KSO_WM_SLIDE_POSITION" val="502.016*109.417"/>
  <p:tag name="KSO_WM_DIAGRAM_GROUP_CODE" val="ζ1-1"/>
  <p:tag name="KSO_WM_SLIDE_DIAGTYPE" val="ζ"/>
  <p:tag name="KSO_WM_TAG_VERSION" val="1.0"/>
  <p:tag name="KSO_WM_SLIDE_LAYOUT" val="a_f_ζ"/>
  <p:tag name="KSO_WM_SLIDE_LAYOUT_CNT" val="1_1_1"/>
</p:tagLst>
</file>

<file path=ppt/tags/tag9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2"/>
  <p:tag name="KSO_WM_TEMPLATE_CATEGORY" val="diagram"/>
  <p:tag name="KSO_WM_TEMPLATE_INDEX" val="20202021"/>
  <p:tag name="KSO_WM_UNIT_LAYERLEVEL" val="1"/>
  <p:tag name="KSO_WM_TAG_VERSION" val="1.0"/>
  <p:tag name="KSO_WM_BEAUTIFY_FLAG" val="#wm#"/>
  <p:tag name="KSO_WM_UNIT_TYPE" val="i"/>
  <p:tag name="KSO_WM_UNIT_INDEX" val="2"/>
  <p:tag name="KSO_WM_UNIT_DIAGRAM_IS_NEED_ADD_PATH_ANIM" val="0"/>
  <p:tag name="KSO_WM_UNIT_FILL_FORE_SCHEMECOLOR_INDEX" val="7"/>
  <p:tag name="KSO_WM_UNIT_FILL_BACK_SCHEMECOLOR_INDEX" val="15"/>
  <p:tag name="KSO_WM_UNIT_FILL_TYPE" val="2"/>
  <p:tag name="KSO_WM_UNIT_TEXT_FILL_FORE_SCHEMECOLOR_INDEX" val="2"/>
  <p:tag name="KSO_WM_UNIT_TEXT_FILL_TYPE" val="1"/>
  <p:tag name="KSO_WM_UNIT_USESOURCEFORMAT_APPLY" val="1"/>
</p:tagLst>
</file>

<file path=ppt/tags/tag9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a*1"/>
  <p:tag name="KSO_WM_TEMPLATE_CATEGORY" val="diagram"/>
  <p:tag name="KSO_WM_TEMPLATE_INDEX" val="20202021"/>
  <p:tag name="KSO_WM_UNIT_LAYERLEVEL" val="1"/>
  <p:tag name="KSO_WM_TAG_VERSION" val="1.0"/>
  <p:tag name="KSO_WM_BEAUTIFY_FLAG" val="#wm#"/>
  <p:tag name="KSO_WM_UNIT_ISCONTENTSTITLE" val="0"/>
  <p:tag name="KSO_WM_UNIT_PRESET_TEXT" val="单击此处&#10;添加标题"/>
  <p:tag name="KSO_WM_UNIT_NOCLEAR" val="0"/>
  <p:tag name="KSO_WM_UNIT_VALUE" val="14"/>
  <p:tag name="KSO_WM_UNIT_TYPE" val="a"/>
  <p:tag name="KSO_WM_UNIT_INDEX" val="1"/>
  <p:tag name="KSO_WM_UNIT_DIAGRAM_IS_NEED_ADD_PATH_ANIM" val="0"/>
  <p:tag name="KSO_WM_UNIT_TEXT_FILL_FORE_SCHEMECOLOR_INDEX" val="14"/>
  <p:tag name="KSO_WM_UNIT_TEXT_FILL_TYPE" val="1"/>
  <p:tag name="KSO_WM_UNIT_USESOURCEFORMAT_APPLY" val="1"/>
</p:tagLst>
</file>

<file path=ppt/tags/tag96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1_1*f*1"/>
  <p:tag name="KSO_WM_TEMPLATE_CATEGORY" val="diagram"/>
  <p:tag name="KSO_WM_TEMPLATE_INDEX" val="20202021"/>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147"/>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9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3"/>
  <p:tag name="KSO_WM_TEMPLATE_CATEGORY" val="diagram"/>
  <p:tag name="KSO_WM_TEMPLATE_INDEX" val="20202021"/>
  <p:tag name="KSO_WM_UNIT_LAYERLEVEL" val="1"/>
  <p:tag name="KSO_WM_TAG_VERSION" val="1.0"/>
  <p:tag name="KSO_WM_BEAUTIFY_FLAG" val="#wm#"/>
  <p:tag name="KSO_WM_UNIT_TYPE" val="i"/>
  <p:tag name="KSO_WM_UNIT_INDEX" val="3"/>
  <p:tag name="KSO_WM_UNIT_DIAGRAM_IS_NEED_ADD_PATH_ANIM" val="0"/>
  <p:tag name="KSO_WM_UNIT_FILL_FORE_SCHEMECOLOR_INDEX" val="14"/>
  <p:tag name="KSO_WM_UNIT_FILL_TYPE" val="1"/>
  <p:tag name="KSO_WM_UNIT_TEXT_FILL_FORE_SCHEMECOLOR_INDEX" val="2"/>
  <p:tag name="KSO_WM_UNIT_TEXT_FILL_TYPE" val="1"/>
  <p:tag name="KSO_WM_UNIT_USESOURCEFORMAT_APPLY" val="1"/>
</p:tagLst>
</file>

<file path=ppt/tags/tag9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4"/>
  <p:tag name="KSO_WM_TEMPLATE_CATEGORY" val="diagram"/>
  <p:tag name="KSO_WM_TEMPLATE_INDEX" val="20202021"/>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97.xml><?xml version="1.0" encoding="utf-8"?>
<p:tagLst xmlns:p="http://schemas.openxmlformats.org/presentationml/2006/main">
  <p:tag name="KSO_WM_TEMPLATE_CATEGORY" val="diagram"/>
  <p:tag name="KSO_WM_TEMPLATE_INDEX" val="20187651"/>
  <p:tag name="KSO_WM_UNIT_TYPE" val="l_h_a"/>
  <p:tag name="KSO_WM_UNIT_INDEX" val="1_3_1"/>
  <p:tag name="KSO_WM_UNIT_ID" val="diagram20187651_5*l_h_a*1_3_1"/>
  <p:tag name="KSO_WM_UNIT_LAYERLEVEL" val="1_1_1"/>
  <p:tag name="KSO_WM_UNIT_VALUE" val="14"/>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7"/>
  <p:tag name="KSO_WM_UNIT_TEXT_FILL_TYPE" val="1"/>
  <p:tag name="KSO_WM_UNIT_USESOURCEFORMAT_APPLY" val="1"/>
</p:tagLst>
</file>

<file path=ppt/tags/tag9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5"/>
  <p:tag name="KSO_WM_TEMPLATE_CATEGORY" val="diagram"/>
  <p:tag name="KSO_WM_TEMPLATE_INDEX" val="20202021"/>
  <p:tag name="KSO_WM_UNIT_LAYERLEVEL" val="1"/>
  <p:tag name="KSO_WM_TAG_VERSION" val="1.0"/>
  <p:tag name="KSO_WM_BEAUTIFY_FLAG" val="#wm#"/>
  <p:tag name="KSO_WM_UNIT_TYPE" val="i"/>
  <p:tag name="KSO_WM_UNIT_INDEX" val="5"/>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6"/>
  <p:tag name="KSO_WM_TEMPLATE_CATEGORY" val="diagram"/>
  <p:tag name="KSO_WM_TEMPLATE_INDEX" val="20202021"/>
  <p:tag name="KSO_WM_UNIT_LAYERLEVEL" val="1"/>
  <p:tag name="KSO_WM_TAG_VERSION" val="1.0"/>
  <p:tag name="KSO_WM_BEAUTIFY_FLAG" val="#wm#"/>
  <p:tag name="KSO_WM_UNIT_TYPE" val="i"/>
  <p:tag name="KSO_WM_UNIT_INDEX" val="6"/>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9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7"/>
  <p:tag name="KSO_WM_TEMPLATE_CATEGORY" val="diagram"/>
  <p:tag name="KSO_WM_TEMPLATE_INDEX" val="20202021"/>
  <p:tag name="KSO_WM_UNIT_LAYERLEVEL" val="1"/>
  <p:tag name="KSO_WM_TAG_VERSION" val="1.0"/>
  <p:tag name="KSO_WM_BEAUTIFY_FLAG" val="#wm#"/>
  <p:tag name="KSO_WM_UNIT_TYPE" val="i"/>
  <p:tag name="KSO_WM_UNIT_INDEX" val="7"/>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973.xml><?xml version="1.0" encoding="utf-8"?>
<p:tagLst xmlns:p="http://schemas.openxmlformats.org/presentationml/2006/main">
  <p:tag name="KSO_WM_BEAUTIFY_FLAG" val="#wm#"/>
  <p:tag name="KSO_WM_TEMPLATE_CATEGORY" val="diagram"/>
  <p:tag name="KSO_WM_TEMPLATE_INDEX" val="20202021"/>
  <p:tag name="KSO_WM_SLIDE_ID" val="diagram20202021_1"/>
  <p:tag name="KSO_WM_TEMPLATE_SUBCATEGORY" val="5"/>
  <p:tag name="KSO_WM_SLIDE_TYPE" val="text"/>
  <p:tag name="KSO_WM_SLIDE_SUBTYPE" val="diag"/>
  <p:tag name="KSO_WM_SLIDE_ITEM_CNT" val="1"/>
  <p:tag name="KSO_WM_SLIDE_INDEX" val="1"/>
  <p:tag name="KSO_WM_SLIDE_SIZE" val="457.795*280.63"/>
  <p:tag name="KSO_WM_SLIDE_POSITION" val="502.016*109.417"/>
  <p:tag name="KSO_WM_DIAGRAM_GROUP_CODE" val="ζ1-1"/>
  <p:tag name="KSO_WM_SLIDE_DIAGTYPE" val="ζ"/>
  <p:tag name="KSO_WM_TAG_VERSION" val="1.0"/>
  <p:tag name="KSO_WM_SLIDE_LAYOUT" val="a_f_ζ"/>
  <p:tag name="KSO_WM_SLIDE_LAYOUT_CNT" val="1_1_1"/>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2"/>
  <p:tag name="KSO_WM_TEMPLATE_CATEGORY" val="diagram"/>
  <p:tag name="KSO_WM_TEMPLATE_INDEX" val="20202021"/>
  <p:tag name="KSO_WM_UNIT_LAYERLEVEL" val="1"/>
  <p:tag name="KSO_WM_TAG_VERSION" val="1.0"/>
  <p:tag name="KSO_WM_BEAUTIFY_FLAG" val="#wm#"/>
  <p:tag name="KSO_WM_UNIT_TYPE" val="i"/>
  <p:tag name="KSO_WM_UNIT_INDEX" val="2"/>
  <p:tag name="KSO_WM_UNIT_DIAGRAM_IS_NEED_ADD_PATH_ANIM" val="0"/>
  <p:tag name="KSO_WM_UNIT_FILL_FORE_SCHEMECOLOR_INDEX" val="7"/>
  <p:tag name="KSO_WM_UNIT_FILL_BACK_SCHEMECOLOR_INDEX" val="15"/>
  <p:tag name="KSO_WM_UNIT_FILL_TYPE" val="2"/>
  <p:tag name="KSO_WM_UNIT_TEXT_FILL_FORE_SCHEMECOLOR_INDEX" val="2"/>
  <p:tag name="KSO_WM_UNIT_TEXT_FILL_TYPE" val="1"/>
  <p:tag name="KSO_WM_UNIT_USESOURCEFORMAT_APPLY" val="1"/>
</p:tagLst>
</file>

<file path=ppt/tags/tag9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a*1"/>
  <p:tag name="KSO_WM_TEMPLATE_CATEGORY" val="diagram"/>
  <p:tag name="KSO_WM_TEMPLATE_INDEX" val="20202021"/>
  <p:tag name="KSO_WM_UNIT_LAYERLEVEL" val="1"/>
  <p:tag name="KSO_WM_TAG_VERSION" val="1.0"/>
  <p:tag name="KSO_WM_BEAUTIFY_FLAG" val="#wm#"/>
  <p:tag name="KSO_WM_UNIT_ISCONTENTSTITLE" val="0"/>
  <p:tag name="KSO_WM_UNIT_PRESET_TEXT" val="单击此处&#10;添加标题"/>
  <p:tag name="KSO_WM_UNIT_NOCLEAR" val="0"/>
  <p:tag name="KSO_WM_UNIT_VALUE" val="14"/>
  <p:tag name="KSO_WM_UNIT_TYPE" val="a"/>
  <p:tag name="KSO_WM_UNIT_INDEX" val="1"/>
  <p:tag name="KSO_WM_UNIT_DIAGRAM_IS_NEED_ADD_PATH_ANIM" val="0"/>
  <p:tag name="KSO_WM_UNIT_TEXT_FILL_FORE_SCHEMECOLOR_INDEX" val="14"/>
  <p:tag name="KSO_WM_UNIT_TEXT_FILL_TYPE" val="1"/>
  <p:tag name="KSO_WM_UNIT_USESOURCEFORMAT_APPLY" val="1"/>
</p:tagLst>
</file>

<file path=ppt/tags/tag97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1_1*f*1"/>
  <p:tag name="KSO_WM_TEMPLATE_CATEGORY" val="diagram"/>
  <p:tag name="KSO_WM_TEMPLATE_INDEX" val="20202021"/>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147"/>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9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3"/>
  <p:tag name="KSO_WM_TEMPLATE_CATEGORY" val="diagram"/>
  <p:tag name="KSO_WM_TEMPLATE_INDEX" val="20202021"/>
  <p:tag name="KSO_WM_UNIT_LAYERLEVEL" val="1"/>
  <p:tag name="KSO_WM_TAG_VERSION" val="1.0"/>
  <p:tag name="KSO_WM_BEAUTIFY_FLAG" val="#wm#"/>
  <p:tag name="KSO_WM_UNIT_TYPE" val="i"/>
  <p:tag name="KSO_WM_UNIT_INDEX" val="3"/>
  <p:tag name="KSO_WM_UNIT_DIAGRAM_IS_NEED_ADD_PATH_ANIM" val="0"/>
  <p:tag name="KSO_WM_UNIT_FILL_FORE_SCHEMECOLOR_INDEX" val="14"/>
  <p:tag name="KSO_WM_UNIT_FILL_TYPE" val="1"/>
  <p:tag name="KSO_WM_UNIT_TEXT_FILL_FORE_SCHEMECOLOR_INDEX" val="2"/>
  <p:tag name="KSO_WM_UNIT_TEXT_FILL_TYPE" val="1"/>
  <p:tag name="KSO_WM_UNIT_USESOURCEFORMAT_APPLY" val="1"/>
</p:tagLst>
</file>

<file path=ppt/tags/tag9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4"/>
  <p:tag name="KSO_WM_TEMPLATE_CATEGORY" val="diagram"/>
  <p:tag name="KSO_WM_TEMPLATE_INDEX" val="20202021"/>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9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5"/>
  <p:tag name="KSO_WM_TEMPLATE_CATEGORY" val="diagram"/>
  <p:tag name="KSO_WM_TEMPLATE_INDEX" val="20202021"/>
  <p:tag name="KSO_WM_UNIT_LAYERLEVEL" val="1"/>
  <p:tag name="KSO_WM_TAG_VERSION" val="1.0"/>
  <p:tag name="KSO_WM_BEAUTIFY_FLAG" val="#wm#"/>
  <p:tag name="KSO_WM_UNIT_TYPE" val="i"/>
  <p:tag name="KSO_WM_UNIT_INDEX" val="5"/>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98.xml><?xml version="1.0" encoding="utf-8"?>
<p:tagLst xmlns:p="http://schemas.openxmlformats.org/presentationml/2006/main">
  <p:tag name="KSO_WM_TEMPLATE_CATEGORY" val="diagram"/>
  <p:tag name="KSO_WM_TEMPLATE_INDEX" val="20187651"/>
  <p:tag name="KSO_WM_UNIT_TYPE" val="l_h_f"/>
  <p:tag name="KSO_WM_UNIT_INDEX" val="1_3_1"/>
  <p:tag name="KSO_WM_UNIT_ID" val="diagram20187651_5*l_h_f*1_3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USESOURCEFORMAT_APPLY" val="1"/>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6"/>
  <p:tag name="KSO_WM_TEMPLATE_CATEGORY" val="diagram"/>
  <p:tag name="KSO_WM_TEMPLATE_INDEX" val="20202021"/>
  <p:tag name="KSO_WM_UNIT_LAYERLEVEL" val="1"/>
  <p:tag name="KSO_WM_TAG_VERSION" val="1.0"/>
  <p:tag name="KSO_WM_BEAUTIFY_FLAG" val="#wm#"/>
  <p:tag name="KSO_WM_UNIT_TYPE" val="i"/>
  <p:tag name="KSO_WM_UNIT_INDEX" val="6"/>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7"/>
  <p:tag name="KSO_WM_TEMPLATE_CATEGORY" val="diagram"/>
  <p:tag name="KSO_WM_TEMPLATE_INDEX" val="20202021"/>
  <p:tag name="KSO_WM_UNIT_LAYERLEVEL" val="1"/>
  <p:tag name="KSO_WM_TAG_VERSION" val="1.0"/>
  <p:tag name="KSO_WM_BEAUTIFY_FLAG" val="#wm#"/>
  <p:tag name="KSO_WM_UNIT_TYPE" val="i"/>
  <p:tag name="KSO_WM_UNIT_INDEX" val="7"/>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982.xml><?xml version="1.0" encoding="utf-8"?>
<p:tagLst xmlns:p="http://schemas.openxmlformats.org/presentationml/2006/main">
  <p:tag name="KSO_WM_BEAUTIFY_FLAG" val="#wm#"/>
  <p:tag name="KSO_WM_TEMPLATE_CATEGORY" val="diagram"/>
  <p:tag name="KSO_WM_TEMPLATE_INDEX" val="20202021"/>
  <p:tag name="KSO_WM_SLIDE_ID" val="diagram20202021_1"/>
  <p:tag name="KSO_WM_TEMPLATE_SUBCATEGORY" val="5"/>
  <p:tag name="KSO_WM_SLIDE_TYPE" val="text"/>
  <p:tag name="KSO_WM_SLIDE_SUBTYPE" val="diag"/>
  <p:tag name="KSO_WM_SLIDE_ITEM_CNT" val="1"/>
  <p:tag name="KSO_WM_SLIDE_INDEX" val="1"/>
  <p:tag name="KSO_WM_SLIDE_SIZE" val="457.795*280.63"/>
  <p:tag name="KSO_WM_SLIDE_POSITION" val="502.016*109.417"/>
  <p:tag name="KSO_WM_DIAGRAM_GROUP_CODE" val="ζ1-1"/>
  <p:tag name="KSO_WM_SLIDE_DIAGTYPE" val="ζ"/>
  <p:tag name="KSO_WM_TAG_VERSION" val="1.0"/>
  <p:tag name="KSO_WM_SLIDE_LAYOUT" val="a_f_ζ"/>
  <p:tag name="KSO_WM_SLIDE_LAYOUT_CNT" val="1_1_1"/>
</p:tagLst>
</file>

<file path=ppt/tags/tag9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2"/>
  <p:tag name="KSO_WM_TEMPLATE_CATEGORY" val="diagram"/>
  <p:tag name="KSO_WM_TEMPLATE_INDEX" val="20202021"/>
  <p:tag name="KSO_WM_UNIT_LAYERLEVEL" val="1"/>
  <p:tag name="KSO_WM_TAG_VERSION" val="1.0"/>
  <p:tag name="KSO_WM_BEAUTIFY_FLAG" val="#wm#"/>
  <p:tag name="KSO_WM_UNIT_TYPE" val="i"/>
  <p:tag name="KSO_WM_UNIT_INDEX" val="2"/>
  <p:tag name="KSO_WM_UNIT_DIAGRAM_IS_NEED_ADD_PATH_ANIM" val="0"/>
  <p:tag name="KSO_WM_UNIT_FILL_FORE_SCHEMECOLOR_INDEX" val="7"/>
  <p:tag name="KSO_WM_UNIT_FILL_BACK_SCHEMECOLOR_INDEX" val="15"/>
  <p:tag name="KSO_WM_UNIT_FILL_TYPE" val="2"/>
  <p:tag name="KSO_WM_UNIT_TEXT_FILL_FORE_SCHEMECOLOR_INDEX" val="2"/>
  <p:tag name="KSO_WM_UNIT_TEXT_FILL_TYPE" val="1"/>
  <p:tag name="KSO_WM_UNIT_USESOURCEFORMAT_APPLY" val="1"/>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a*1"/>
  <p:tag name="KSO_WM_TEMPLATE_CATEGORY" val="diagram"/>
  <p:tag name="KSO_WM_TEMPLATE_INDEX" val="20202021"/>
  <p:tag name="KSO_WM_UNIT_LAYERLEVEL" val="1"/>
  <p:tag name="KSO_WM_TAG_VERSION" val="1.0"/>
  <p:tag name="KSO_WM_BEAUTIFY_FLAG" val="#wm#"/>
  <p:tag name="KSO_WM_UNIT_ISCONTENTSTITLE" val="0"/>
  <p:tag name="KSO_WM_UNIT_PRESET_TEXT" val="单击此处&#10;添加标题"/>
  <p:tag name="KSO_WM_UNIT_NOCLEAR" val="0"/>
  <p:tag name="KSO_WM_UNIT_VALUE" val="14"/>
  <p:tag name="KSO_WM_UNIT_TYPE" val="a"/>
  <p:tag name="KSO_WM_UNIT_INDEX" val="1"/>
  <p:tag name="KSO_WM_UNIT_DIAGRAM_IS_NEED_ADD_PATH_ANIM" val="0"/>
  <p:tag name="KSO_WM_UNIT_TEXT_FILL_FORE_SCHEMECOLOR_INDEX" val="14"/>
  <p:tag name="KSO_WM_UNIT_TEXT_FILL_TYPE" val="1"/>
  <p:tag name="KSO_WM_UNIT_USESOURCEFORMAT_APPLY" val="1"/>
</p:tagLst>
</file>

<file path=ppt/tags/tag98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1_1*f*1"/>
  <p:tag name="KSO_WM_TEMPLATE_CATEGORY" val="diagram"/>
  <p:tag name="KSO_WM_TEMPLATE_INDEX" val="20202021"/>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147"/>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9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3"/>
  <p:tag name="KSO_WM_TEMPLATE_CATEGORY" val="diagram"/>
  <p:tag name="KSO_WM_TEMPLATE_INDEX" val="20202021"/>
  <p:tag name="KSO_WM_UNIT_LAYERLEVEL" val="1"/>
  <p:tag name="KSO_WM_TAG_VERSION" val="1.0"/>
  <p:tag name="KSO_WM_BEAUTIFY_FLAG" val="#wm#"/>
  <p:tag name="KSO_WM_UNIT_TYPE" val="i"/>
  <p:tag name="KSO_WM_UNIT_INDEX" val="3"/>
  <p:tag name="KSO_WM_UNIT_DIAGRAM_IS_NEED_ADD_PATH_ANIM" val="0"/>
  <p:tag name="KSO_WM_UNIT_FILL_FORE_SCHEMECOLOR_INDEX" val="14"/>
  <p:tag name="KSO_WM_UNIT_FILL_TYPE" val="1"/>
  <p:tag name="KSO_WM_UNIT_TEXT_FILL_FORE_SCHEMECOLOR_INDEX" val="2"/>
  <p:tag name="KSO_WM_UNIT_TEXT_FILL_TYPE" val="1"/>
  <p:tag name="KSO_WM_UNIT_USESOURCEFORMAT_APPLY" val="1"/>
</p:tagLst>
</file>

<file path=ppt/tags/tag9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4"/>
  <p:tag name="KSO_WM_TEMPLATE_CATEGORY" val="diagram"/>
  <p:tag name="KSO_WM_TEMPLATE_INDEX" val="20202021"/>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9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5"/>
  <p:tag name="KSO_WM_TEMPLATE_CATEGORY" val="diagram"/>
  <p:tag name="KSO_WM_TEMPLATE_INDEX" val="20202021"/>
  <p:tag name="KSO_WM_UNIT_LAYERLEVEL" val="1"/>
  <p:tag name="KSO_WM_TAG_VERSION" val="1.0"/>
  <p:tag name="KSO_WM_BEAUTIFY_FLAG" val="#wm#"/>
  <p:tag name="KSO_WM_UNIT_TYPE" val="i"/>
  <p:tag name="KSO_WM_UNIT_INDEX" val="5"/>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9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6"/>
  <p:tag name="KSO_WM_TEMPLATE_CATEGORY" val="diagram"/>
  <p:tag name="KSO_WM_TEMPLATE_INDEX" val="20202021"/>
  <p:tag name="KSO_WM_UNIT_LAYERLEVEL" val="1"/>
  <p:tag name="KSO_WM_TAG_VERSION" val="1.0"/>
  <p:tag name="KSO_WM_BEAUTIFY_FLAG" val="#wm#"/>
  <p:tag name="KSO_WM_UNIT_TYPE" val="i"/>
  <p:tag name="KSO_WM_UNIT_INDEX" val="6"/>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99.xml><?xml version="1.0" encoding="utf-8"?>
<p:tagLst xmlns:p="http://schemas.openxmlformats.org/presentationml/2006/main">
  <p:tag name="KSO_WM_TEMPLATE_CATEGORY" val="diagram"/>
  <p:tag name="KSO_WM_TEMPLATE_INDEX" val="20187651"/>
  <p:tag name="KSO_WM_UNIT_TYPE" val="l_h_i"/>
  <p:tag name="KSO_WM_UNIT_INDEX" val="1_1_14"/>
  <p:tag name="KSO_WM_UNIT_ID" val="diagram20187651_5*l_h_i*1_1_1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9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7"/>
  <p:tag name="KSO_WM_TEMPLATE_CATEGORY" val="diagram"/>
  <p:tag name="KSO_WM_TEMPLATE_INDEX" val="20202021"/>
  <p:tag name="KSO_WM_UNIT_LAYERLEVEL" val="1"/>
  <p:tag name="KSO_WM_TAG_VERSION" val="1.0"/>
  <p:tag name="KSO_WM_BEAUTIFY_FLAG" val="#wm#"/>
  <p:tag name="KSO_WM_UNIT_TYPE" val="i"/>
  <p:tag name="KSO_WM_UNIT_INDEX" val="7"/>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991.xml><?xml version="1.0" encoding="utf-8"?>
<p:tagLst xmlns:p="http://schemas.openxmlformats.org/presentationml/2006/main">
  <p:tag name="KSO_WM_BEAUTIFY_FLAG" val="#wm#"/>
  <p:tag name="KSO_WM_TEMPLATE_CATEGORY" val="diagram"/>
  <p:tag name="KSO_WM_TEMPLATE_INDEX" val="20202021"/>
  <p:tag name="KSO_WM_SLIDE_ID" val="diagram20202021_1"/>
  <p:tag name="KSO_WM_TEMPLATE_SUBCATEGORY" val="5"/>
  <p:tag name="KSO_WM_SLIDE_TYPE" val="text"/>
  <p:tag name="KSO_WM_SLIDE_SUBTYPE" val="diag"/>
  <p:tag name="KSO_WM_SLIDE_ITEM_CNT" val="1"/>
  <p:tag name="KSO_WM_SLIDE_INDEX" val="1"/>
  <p:tag name="KSO_WM_SLIDE_SIZE" val="457.795*280.63"/>
  <p:tag name="KSO_WM_SLIDE_POSITION" val="502.016*109.417"/>
  <p:tag name="KSO_WM_DIAGRAM_GROUP_CODE" val="ζ1-1"/>
  <p:tag name="KSO_WM_SLIDE_DIAGTYPE" val="ζ"/>
  <p:tag name="KSO_WM_TAG_VERSION" val="1.0"/>
  <p:tag name="KSO_WM_SLIDE_LAYOUT" val="a_f_ζ"/>
  <p:tag name="KSO_WM_SLIDE_LAYOUT_CNT" val="1_1_1"/>
</p:tagLst>
</file>

<file path=ppt/tags/tag992.xml><?xml version="1.0" encoding="utf-8"?>
<p:tagLst xmlns:p="http://schemas.openxmlformats.org/presentationml/2006/main">
  <p:tag name="KSO_WM_UNIT_COLOR_SCHEME_SHAPE_ID" val="1674"/>
  <p:tag name="KSO_WM_UNIT_COLOR_SCHEME_PARENT_PAGE" val="0_1"/>
  <p:tag name="KSO_WM_UNIT_ADJUSTLAYOUT_ID" val="1674"/>
  <p:tag name="KSO_WM_UNIT_HIGHLIGHT" val="0"/>
  <p:tag name="KSO_WM_UNIT_COMPATIBLE" val="0"/>
  <p:tag name="KSO_WM_UNIT_DIAGRAM_ISNUMVISUAL" val="0"/>
  <p:tag name="KSO_WM_UNIT_DIAGRAM_ISREFERUNIT" val="0"/>
  <p:tag name="KSO_WM_UNIT_TYPE" val="i"/>
  <p:tag name="KSO_WM_UNIT_INDEX" val="1"/>
  <p:tag name="KSO_WM_UNIT_ID" val="diagram20195052_1*i*1"/>
  <p:tag name="KSO_WM_TEMPLATE_CATEGORY" val="diagram"/>
  <p:tag name="KSO_WM_TEMPLATE_INDEX" val="20195052"/>
  <p:tag name="KSO_WM_UNIT_LAYERLEVEL" val="1"/>
  <p:tag name="KSO_WM_TAG_VERSION" val="1.0"/>
  <p:tag name="KSO_WM_BEAUTIFY_FLAG" val="#wm#"/>
</p:tagLst>
</file>

<file path=ppt/tags/tag993.xml><?xml version="1.0" encoding="utf-8"?>
<p:tagLst xmlns:p="http://schemas.openxmlformats.org/presentationml/2006/main">
  <p:tag name="KSO_WM_UNIT_COLOR_SCHEME_SHAPE_ID" val="5"/>
  <p:tag name="KSO_WM_UNIT_COLOR_SCHEME_PARENT_PAGE" val="0_1"/>
  <p:tag name="KSO_WM_UNIT_DECOLORIZATION" val="1"/>
  <p:tag name="KSO_WM_UNIT_ADJUSTLAYOUT_ID" val="5"/>
  <p:tag name="KSO_WM_UNIT_HIGHLIGHT" val="0"/>
  <p:tag name="KSO_WM_UNIT_COMPATIBLE" val="0"/>
  <p:tag name="KSO_WM_UNIT_DIAGRAM_ISNUMVISUAL" val="0"/>
  <p:tag name="KSO_WM_UNIT_DIAGRAM_ISREFERUNIT" val="0"/>
  <p:tag name="KSO_WM_UNIT_TYPE" val="i"/>
  <p:tag name="KSO_WM_UNIT_INDEX" val="2"/>
  <p:tag name="KSO_WM_UNIT_ID" val="diagram20195052_1*i*2"/>
  <p:tag name="KSO_WM_TEMPLATE_CATEGORY" val="diagram"/>
  <p:tag name="KSO_WM_TEMPLATE_INDEX" val="20195052"/>
  <p:tag name="KSO_WM_UNIT_LAYERLEVEL" val="1"/>
  <p:tag name="KSO_WM_TAG_VERSION" val="1.0"/>
  <p:tag name="KSO_WM_BEAUTIFY_FLAG" val="#wm#"/>
</p:tagLst>
</file>

<file path=ppt/tags/tag994.xml><?xml version="1.0" encoding="utf-8"?>
<p:tagLst xmlns:p="http://schemas.openxmlformats.org/presentationml/2006/main">
  <p:tag name="KSO_WM_UNIT_COLOR_SCHEME_SHAPE_ID" val="2"/>
  <p:tag name="KSO_WM_UNIT_COLOR_SCHEME_PARENT_PAGE" val="0_1"/>
  <p:tag name="KSO_WM_UNIT_ADJUSTLAYOUT_ID" val="2"/>
  <p:tag name="KSO_WM_UNIT_ISCONTENTSTITLE" val="0"/>
  <p:tag name="KSO_WM_UNIT_PRESET_TEXT" val="3分钟学会骑行"/>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195052_1*a*1"/>
  <p:tag name="KSO_WM_TEMPLATE_CATEGORY" val="diagram"/>
  <p:tag name="KSO_WM_TEMPLATE_INDEX" val="20195052"/>
  <p:tag name="KSO_WM_UNIT_LAYERLEVEL" val="1"/>
  <p:tag name="KSO_WM_TAG_VERSION" val="1.0"/>
  <p:tag name="KSO_WM_BEAUTIFY_FLAG" val="#wm#"/>
</p:tagLst>
</file>

<file path=ppt/tags/tag995.xml><?xml version="1.0" encoding="utf-8"?>
<p:tagLst xmlns:p="http://schemas.openxmlformats.org/presentationml/2006/main">
  <p:tag name="KSO_WM_UNIT_COLOR_SCHEME_SHAPE_ID" val="4"/>
  <p:tag name="KSO_WM_UNIT_COLOR_SCHEME_PARENT_PAGE" val="0_1"/>
  <p:tag name="KSO_WM_UNIT_ADJUSTLAYOUT_ID" val="4"/>
  <p:tag name="KSO_WM_UNIT_ISCONTENTSTITLE" val="0"/>
  <p:tag name="KSO_WM_UNIT_PRESET_TEXT" val="几分钟上手，&#10;稍加练习就能熟练掌握。"/>
  <p:tag name="KSO_WM_UNIT_NOCLEAR" val="0"/>
  <p:tag name="KSO_WM_UNIT_VALUE" val="40"/>
  <p:tag name="KSO_WM_UNIT_HIGHLIGHT" val="0"/>
  <p:tag name="KSO_WM_UNIT_COMPATIBLE" val="0"/>
  <p:tag name="KSO_WM_UNIT_DIAGRAM_ISNUMVISUAL" val="0"/>
  <p:tag name="KSO_WM_UNIT_DIAGRAM_ISREFERUNIT" val="0"/>
  <p:tag name="KSO_WM_UNIT_TYPE" val="h_a"/>
  <p:tag name="KSO_WM_UNIT_INDEX" val="1_1"/>
  <p:tag name="KSO_WM_UNIT_ID" val="diagram20195052_1*h_a*1_1"/>
  <p:tag name="KSO_WM_TEMPLATE_CATEGORY" val="diagram"/>
  <p:tag name="KSO_WM_TEMPLATE_INDEX" val="20195052"/>
  <p:tag name="KSO_WM_UNIT_LAYERLEVEL" val="1_1"/>
  <p:tag name="KSO_WM_TAG_VERSION" val="1.0"/>
  <p:tag name="KSO_WM_BEAUTIFY_FLAG" val="#wm#"/>
</p:tagLst>
</file>

<file path=ppt/tags/tag996.xml><?xml version="1.0" encoding="utf-8"?>
<p:tagLst xmlns:p="http://schemas.openxmlformats.org/presentationml/2006/main">
  <p:tag name="KSO_WM_UNIT_COLOR_SCHEME_SHAPE_ID" val="6"/>
  <p:tag name="KSO_WM_UNIT_COLOR_SCHEME_PARENT_PAGE" val="0_1"/>
  <p:tag name="KSO_WM_UNIT_ADJUSTLAYOUT_ID" val="6"/>
  <p:tag name="KSO_WM_UNIT_PRESET_TEXT" val="九号平衡车上手非常容易，稍加适应就能轻松操控。这种灵活得益于它配备的诸多精密传感器，不断捕捉身体的微小动作，并以每秒200次的速度动态平衡调整车辆姿态。几分钟上手，稍加练习就能熟练掌握。"/>
  <p:tag name="KSO_WM_UNIT_NOCLEAR" val="0"/>
  <p:tag name="KSO_WM_UNIT_VALUE" val="100"/>
  <p:tag name="KSO_WM_UNIT_HIGHLIGHT" val="0"/>
  <p:tag name="KSO_WM_UNIT_COMPATIBLE" val="0"/>
  <p:tag name="KSO_WM_UNIT_DIAGRAM_ISNUMVISUAL" val="0"/>
  <p:tag name="KSO_WM_UNIT_DIAGRAM_ISREFERUNIT" val="0"/>
  <p:tag name="KSO_WM_UNIT_TYPE" val="h_f"/>
  <p:tag name="KSO_WM_UNIT_INDEX" val="1_1"/>
  <p:tag name="KSO_WM_UNIT_ID" val="diagram20195052_1*h_f*1_1"/>
  <p:tag name="KSO_WM_TEMPLATE_CATEGORY" val="diagram"/>
  <p:tag name="KSO_WM_TEMPLATE_INDEX" val="20195052"/>
  <p:tag name="KSO_WM_UNIT_LAYERLEVEL" val="1_1"/>
  <p:tag name="KSO_WM_TAG_VERSION" val="1.0"/>
  <p:tag name="KSO_WM_BEAUTIFY_FLAG" val="#wm#"/>
</p:tagLst>
</file>

<file path=ppt/tags/tag997.xml><?xml version="1.0" encoding="utf-8"?>
<p:tagLst xmlns:p="http://schemas.openxmlformats.org/presentationml/2006/main">
  <p:tag name="PA" val="v5.2.3"/>
  <p:tag name="KSO_WM_UNIT_VALUE" val="951*1691"/>
  <p:tag name="KSO_WM_UNIT_HIGHLIGHT" val="0"/>
  <p:tag name="KSO_WM_UNIT_COMPATIBLE" val="0"/>
  <p:tag name="KSO_WM_UNIT_DIAGRAM_ISNUMVISUAL" val="0"/>
  <p:tag name="KSO_WM_UNIT_DIAGRAM_ISREFERUNIT" val="0"/>
  <p:tag name="KSO_WM_UNIT_TYPE" val="d"/>
  <p:tag name="KSO_WM_UNIT_INDEX" val="3"/>
  <p:tag name="KSO_WM_UNIT_ID" val="diagram20195052_1*d*3"/>
  <p:tag name="KSO_WM_TEMPLATE_CATEGORY" val="diagram"/>
  <p:tag name="KSO_WM_TEMPLATE_INDEX" val="20195052"/>
  <p:tag name="KSO_WM_UNIT_SUPPORT_UNIT_TYPE" val="[]"/>
  <p:tag name="KSO_WM_UNIT_LAYERLEVEL" val="1"/>
  <p:tag name="KSO_WM_TAG_VERSION" val="1.0"/>
  <p:tag name="KSO_WM_BEAUTIFY_FLAG" val="#wm#"/>
</p:tagLst>
</file>

<file path=ppt/tags/tag998.xml><?xml version="1.0" encoding="utf-8"?>
<p:tagLst xmlns:p="http://schemas.openxmlformats.org/presentationml/2006/main">
  <p:tag name="KSO_WM_BEAUTIFY_FLAG" val="#wm#"/>
  <p:tag name="KSO_WM_TEMPLATE_CATEGORY" val="diagram"/>
  <p:tag name="KSO_WM_TEMPLATE_INDEX" val="20195052"/>
  <p:tag name="KSO_WM_SLIDE_COLORSCHEME_VERSION" val="3.2"/>
  <p:tag name="KSO_WM_SLIDE_CONSTRAINT" val="%7b%22slideConstraint%22%3a%7b%22seriesAreas%22%3a%5b%5d%2c%22singleAreas%22%3a%5b%7b%22shapes%22%3a%5b25%5d%2c%22serialConstraintIndex%22%3a-1%2c%22areatextmark%22%3a0%2c%22pictureprocessmark%22%3a0%7d%2c%7b%22shapes%22%3a%5b26%5d%2c%22serialConstraintIndex%22%3a-1%2c%22areatextmark%22%3a0%2c%22pictureprocessmark%22%3a0%7d%2c%7b%22shapes%22%3a%5b24%5d%2c%22serialConstraintIndex%22%3a-1%2c%22areatextmark%22%3a0%2c%22pictureprocessmark%22%3a0%7d%5d%7d%7d"/>
  <p:tag name="KSO_WM_SLIDE_ID" val="diagram20195052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377.008*95.4835"/>
  <p:tag name="KSO_WM_SLIDE_POSITION" val="533.535*333.834"/>
  <p:tag name="KSO_WM_TAG_VERSION" val="1.0"/>
  <p:tag name="KSO_WM_SLIDE_LAYOUT" val="a_d_f_h"/>
  <p:tag name="KSO_WM_SLIDE_LAYOUT_CNT" val="1_3_1_1"/>
</p:tagLst>
</file>

<file path=ppt/tags/tag999.xml><?xml version="1.0" encoding="utf-8"?>
<p:tagLst xmlns:p="http://schemas.openxmlformats.org/presentationml/2006/main">
  <p:tag name="KSO_WM_UNIT_COLOR_SCHEME_SHAPE_ID" val="1674"/>
  <p:tag name="KSO_WM_UNIT_COLOR_SCHEME_PARENT_PAGE" val="0_1"/>
  <p:tag name="KSO_WM_UNIT_ADJUSTLAYOUT_ID" val="1674"/>
  <p:tag name="KSO_WM_UNIT_HIGHLIGHT" val="0"/>
  <p:tag name="KSO_WM_UNIT_COMPATIBLE" val="0"/>
  <p:tag name="KSO_WM_UNIT_DIAGRAM_ISNUMVISUAL" val="0"/>
  <p:tag name="KSO_WM_UNIT_DIAGRAM_ISREFERUNIT" val="0"/>
  <p:tag name="KSO_WM_UNIT_TYPE" val="i"/>
  <p:tag name="KSO_WM_UNIT_INDEX" val="1"/>
  <p:tag name="KSO_WM_UNIT_ID" val="diagram20195052_1*i*1"/>
  <p:tag name="KSO_WM_TEMPLATE_CATEGORY" val="diagram"/>
  <p:tag name="KSO_WM_TEMPLATE_INDEX" val="20195052"/>
  <p:tag name="KSO_WM_UNIT_LAYERLEVEL" val="1"/>
  <p:tag name="KSO_WM_TAG_VERSION" val="1.0"/>
  <p:tag name="KSO_WM_BEAUTIFY_FLAG" val="#wm#"/>
</p:tagLst>
</file>

<file path=ppt/theme/theme1.xml><?xml version="1.0" encoding="utf-8"?>
<a:theme xmlns:a="http://schemas.openxmlformats.org/drawingml/2006/main" name="千图网海量PPT模板www.58pic.com​​">
  <a:themeElements>
    <a:clrScheme name="自定义 943">
      <a:dk1>
        <a:sysClr val="windowText" lastClr="000000"/>
      </a:dk1>
      <a:lt1>
        <a:sysClr val="window" lastClr="FFFFFF"/>
      </a:lt1>
      <a:dk2>
        <a:srgbClr val="5A6378"/>
      </a:dk2>
      <a:lt2>
        <a:srgbClr val="7F7F7F"/>
      </a:lt2>
      <a:accent1>
        <a:srgbClr val="595959"/>
      </a:accent1>
      <a:accent2>
        <a:srgbClr val="2D313B"/>
      </a:accent2>
      <a:accent3>
        <a:srgbClr val="595959"/>
      </a:accent3>
      <a:accent4>
        <a:srgbClr val="2D313B"/>
      </a:accent4>
      <a:accent5>
        <a:srgbClr val="595959"/>
      </a:accent5>
      <a:accent6>
        <a:srgbClr val="2D313B"/>
      </a:accent6>
      <a:hlink>
        <a:srgbClr val="168BBA"/>
      </a:hlink>
      <a:folHlink>
        <a:srgbClr val="680000"/>
      </a:folHlink>
    </a:clrScheme>
    <a:fontScheme name="uyewunpz">
      <a:majorFont>
        <a:latin typeface="庞门正道标题体"/>
        <a:ea typeface="庞门正道标题体"/>
        <a:cs typeface=""/>
      </a:majorFont>
      <a:minorFont>
        <a:latin typeface="庞门正道标题体"/>
        <a:ea typeface="庞门正道标题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22374</Words>
  <Application>WPS 演示</Application>
  <PresentationFormat>宽屏</PresentationFormat>
  <Paragraphs>1478</Paragraphs>
  <Slides>118</Slides>
  <Notes>12</Notes>
  <HiddenSlides>0</HiddenSlides>
  <MMClips>0</MMClips>
  <ScaleCrop>false</ScaleCrop>
  <HeadingPairs>
    <vt:vector size="6" baseType="variant">
      <vt:variant>
        <vt:lpstr>已用的字体</vt:lpstr>
      </vt:variant>
      <vt:variant>
        <vt:i4>31</vt:i4>
      </vt:variant>
      <vt:variant>
        <vt:lpstr>主题</vt:lpstr>
      </vt:variant>
      <vt:variant>
        <vt:i4>1</vt:i4>
      </vt:variant>
      <vt:variant>
        <vt:lpstr>幻灯片标题</vt:lpstr>
      </vt:variant>
      <vt:variant>
        <vt:i4>118</vt:i4>
      </vt:variant>
    </vt:vector>
  </HeadingPairs>
  <TitlesOfParts>
    <vt:vector size="150" baseType="lpstr">
      <vt:lpstr>Arial</vt:lpstr>
      <vt:lpstr>宋体</vt:lpstr>
      <vt:lpstr>Wingdings</vt:lpstr>
      <vt:lpstr>方正大标宋简体</vt:lpstr>
      <vt:lpstr>方正大黑简体</vt:lpstr>
      <vt:lpstr>HanWangZonYi</vt:lpstr>
      <vt:lpstr>QIJIFALLBACK</vt:lpstr>
      <vt:lpstr>微软雅黑</vt:lpstr>
      <vt:lpstr>Calibri</vt:lpstr>
      <vt:lpstr>Calibri</vt:lpstr>
      <vt:lpstr>FZSSJW--GB1-0</vt:lpstr>
      <vt:lpstr>庞门正道标题体</vt:lpstr>
      <vt:lpstr>Arial Unicode MS</vt:lpstr>
      <vt:lpstr>等线</vt:lpstr>
      <vt:lpstr>E-BZ</vt:lpstr>
      <vt:lpstr>Gill Sans</vt:lpstr>
      <vt:lpstr>Lato Heavy</vt:lpstr>
      <vt:lpstr>Genkaimincho</vt:lpstr>
      <vt:lpstr>Segoe UI</vt:lpstr>
      <vt:lpstr>FZHTJW--GB1-0</vt:lpstr>
      <vt:lpstr>Neris Thin</vt:lpstr>
      <vt:lpstr>Gulim</vt:lpstr>
      <vt:lpstr>Malgun Gothic</vt:lpstr>
      <vt:lpstr>FZKTK--GBK1-0</vt:lpstr>
      <vt:lpstr>Lato Regular</vt:lpstr>
      <vt:lpstr>Open Sans</vt:lpstr>
      <vt:lpstr>Segoe Print</vt:lpstr>
      <vt:lpstr>冬青黑体简体中文 W3</vt:lpstr>
      <vt:lpstr>黑体</vt:lpstr>
      <vt:lpstr>Impact</vt:lpstr>
      <vt:lpstr>Cambria Math</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w个w</cp:lastModifiedBy>
  <cp:revision>111</cp:revision>
  <dcterms:created xsi:type="dcterms:W3CDTF">2018-04-10T08:10:00Z</dcterms:created>
  <dcterms:modified xsi:type="dcterms:W3CDTF">2024-12-29T02:27:43Z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50F196A937FD457BB856998262DA1CAE_12</vt:lpwstr>
  </property>
</Properties>
</file>