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1.svg" ContentType="image/svg+xml"/>
  <Override PartName="/ppt/media/image3.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92" r:id="rId4"/>
    <p:sldId id="8674" r:id="rId5"/>
    <p:sldId id="8681" r:id="rId6"/>
    <p:sldId id="8697" r:id="rId7"/>
    <p:sldId id="8698" r:id="rId9"/>
    <p:sldId id="8504" r:id="rId10"/>
    <p:sldId id="3546" r:id="rId11"/>
    <p:sldId id="8699" r:id="rId12"/>
    <p:sldId id="8700" r:id="rId13"/>
    <p:sldId id="8701" r:id="rId14"/>
    <p:sldId id="8347" r:id="rId15"/>
    <p:sldId id="3868" r:id="rId16"/>
    <p:sldId id="8703" r:id="rId17"/>
    <p:sldId id="8704" r:id="rId18"/>
    <p:sldId id="8705" r:id="rId19"/>
    <p:sldId id="8706" r:id="rId20"/>
    <p:sldId id="8707" r:id="rId21"/>
    <p:sldId id="8708" r:id="rId22"/>
    <p:sldId id="8709" r:id="rId23"/>
    <p:sldId id="8710" r:id="rId24"/>
    <p:sldId id="8722" r:id="rId25"/>
    <p:sldId id="8717" r:id="rId26"/>
    <p:sldId id="8718" r:id="rId27"/>
    <p:sldId id="8719" r:id="rId28"/>
    <p:sldId id="8720" r:id="rId29"/>
    <p:sldId id="8723" r:id="rId30"/>
    <p:sldId id="3522" r:id="rId31"/>
    <p:sldId id="8724" r:id="rId32"/>
    <p:sldId id="8725" r:id="rId33"/>
    <p:sldId id="8727" r:id="rId34"/>
    <p:sldId id="8728" r:id="rId35"/>
    <p:sldId id="8678"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70D4"/>
    <a:srgbClr val="FBD554"/>
    <a:srgbClr val="FFFE79"/>
    <a:srgbClr val="6FDA18"/>
    <a:srgbClr val="2D313B"/>
    <a:srgbClr val="595959"/>
    <a:srgbClr val="2A3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60"/>
  </p:normalViewPr>
  <p:slideViewPr>
    <p:cSldViewPr snapToGrid="0">
      <p:cViewPr>
        <p:scale>
          <a:sx n="66" d="100"/>
          <a:sy n="66" d="100"/>
        </p:scale>
        <p:origin x="782" y="499"/>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AC0059-71F0-4354-824B-2FFE6EC8EA2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3043BF-D1A4-4C91-8FCE-AE11E63873D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9B2E6E-5889-4D30-AE35-1CE0EE728D6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C77BDF-CA09-44A9-AC8A-20BD43FF1E9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Tm="0">
        <p:blinds/>
      </p:transition>
    </mc:Choice>
    <mc:Fallback>
      <p:transition spd="slow" advTm="0">
        <p:blind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duotone>
              <a:schemeClr val="accent2">
                <a:shade val="45000"/>
                <a:satMod val="135000"/>
              </a:schemeClr>
              <a:prstClr val="white"/>
            </a:duotone>
            <a:extLst>
              <a:ext uri="{28A0092B-C50C-407E-A947-70E740481C1C}">
                <a14:useLocalDpi xmlns:a14="http://schemas.microsoft.com/office/drawing/2010/main" val="0"/>
              </a:ext>
            </a:extLst>
          </a:blip>
          <a:srcRect t="23482" b="38891"/>
          <a:stretch>
            <a:fillRect/>
          </a:stretch>
        </p:blipFill>
        <p:spPr>
          <a:xfrm>
            <a:off x="122378" y="126920"/>
            <a:ext cx="11947244" cy="3371530"/>
          </a:xfrm>
          <a:prstGeom prst="rect">
            <a:avLst/>
          </a:prstGeom>
        </p:spPr>
      </p:pic>
      <p:sp>
        <p:nvSpPr>
          <p:cNvPr id="11" name="矩形 10"/>
          <p:cNvSpPr/>
          <p:nvPr userDrawn="1"/>
        </p:nvSpPr>
        <p:spPr>
          <a:xfrm>
            <a:off x="122374" y="3588152"/>
            <a:ext cx="11947248" cy="3142928"/>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3" name="矩形 22"/>
          <p:cNvSpPr/>
          <p:nvPr userDrawn="1"/>
        </p:nvSpPr>
        <p:spPr>
          <a:xfrm>
            <a:off x="156029" y="188860"/>
            <a:ext cx="11880000" cy="648000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32" name="矩形 31"/>
          <p:cNvSpPr/>
          <p:nvPr userDrawn="1"/>
        </p:nvSpPr>
        <p:spPr>
          <a:xfrm>
            <a:off x="155394" y="188515"/>
            <a:ext cx="11880000" cy="6480000"/>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33" name="斜纹 32"/>
          <p:cNvSpPr/>
          <p:nvPr userDrawn="1"/>
        </p:nvSpPr>
        <p:spPr>
          <a:xfrm>
            <a:off x="0" y="0"/>
            <a:ext cx="2042064" cy="1122744"/>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4" name="斜纹 33"/>
          <p:cNvSpPr/>
          <p:nvPr userDrawn="1"/>
        </p:nvSpPr>
        <p:spPr>
          <a:xfrm flipH="1" flipV="1">
            <a:off x="10116273" y="5735256"/>
            <a:ext cx="2075727" cy="1122744"/>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51456EF-EDA7-466D-90A9-97D47B7037C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7D73ED-7EBB-4E11-B60B-79773C5177D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1456EF-EDA7-466D-90A9-97D47B7037C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D73ED-7EBB-4E11-B60B-79773C5177D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6" Type="http://schemas.openxmlformats.org/officeDocument/2006/relationships/slideLayout" Target="../slideLayouts/slideLayout4.xml"/><Relationship Id="rId25" Type="http://schemas.openxmlformats.org/officeDocument/2006/relationships/tags" Target="../tags/tag81.xml"/><Relationship Id="rId24" Type="http://schemas.openxmlformats.org/officeDocument/2006/relationships/tags" Target="../tags/tag80.xml"/><Relationship Id="rId23" Type="http://schemas.openxmlformats.org/officeDocument/2006/relationships/tags" Target="../tags/tag79.xml"/><Relationship Id="rId22" Type="http://schemas.openxmlformats.org/officeDocument/2006/relationships/tags" Target="../tags/tag78.xml"/><Relationship Id="rId21" Type="http://schemas.openxmlformats.org/officeDocument/2006/relationships/tags" Target="../tags/tag77.xml"/><Relationship Id="rId20" Type="http://schemas.openxmlformats.org/officeDocument/2006/relationships/tags" Target="../tags/tag76.xml"/><Relationship Id="rId2" Type="http://schemas.openxmlformats.org/officeDocument/2006/relationships/tags" Target="../tags/tag58.xml"/><Relationship Id="rId19" Type="http://schemas.openxmlformats.org/officeDocument/2006/relationships/tags" Target="../tags/tag75.xml"/><Relationship Id="rId18" Type="http://schemas.openxmlformats.org/officeDocument/2006/relationships/tags" Target="../tags/tag74.xml"/><Relationship Id="rId17" Type="http://schemas.openxmlformats.org/officeDocument/2006/relationships/tags" Target="../tags/tag73.xml"/><Relationship Id="rId16" Type="http://schemas.openxmlformats.org/officeDocument/2006/relationships/tags" Target="../tags/tag72.xml"/><Relationship Id="rId15" Type="http://schemas.openxmlformats.org/officeDocument/2006/relationships/tags" Target="../tags/tag71.xml"/><Relationship Id="rId14" Type="http://schemas.openxmlformats.org/officeDocument/2006/relationships/tags" Target="../tags/tag70.xml"/><Relationship Id="rId13" Type="http://schemas.openxmlformats.org/officeDocument/2006/relationships/tags" Target="../tags/tag69.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15.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6" Type="http://schemas.openxmlformats.org/officeDocument/2006/relationships/slideLayout" Target="../slideLayouts/slideLayout4.xml"/><Relationship Id="rId25" Type="http://schemas.openxmlformats.org/officeDocument/2006/relationships/tags" Target="../tags/tag106.xml"/><Relationship Id="rId24" Type="http://schemas.openxmlformats.org/officeDocument/2006/relationships/tags" Target="../tags/tag105.xml"/><Relationship Id="rId23" Type="http://schemas.openxmlformats.org/officeDocument/2006/relationships/tags" Target="../tags/tag104.xml"/><Relationship Id="rId22" Type="http://schemas.openxmlformats.org/officeDocument/2006/relationships/tags" Target="../tags/tag103.xml"/><Relationship Id="rId21" Type="http://schemas.openxmlformats.org/officeDocument/2006/relationships/tags" Target="../tags/tag102.xml"/><Relationship Id="rId20" Type="http://schemas.openxmlformats.org/officeDocument/2006/relationships/tags" Target="../tags/tag101.xml"/><Relationship Id="rId2" Type="http://schemas.openxmlformats.org/officeDocument/2006/relationships/tags" Target="../tags/tag83.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tags" Target="../tags/tag82.xml"/></Relationships>
</file>

<file path=ppt/slides/_rels/slide16.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9" Type="http://schemas.openxmlformats.org/officeDocument/2006/relationships/notesSlide" Target="../notesSlides/notesSlide7.xml"/><Relationship Id="rId48" Type="http://schemas.openxmlformats.org/officeDocument/2006/relationships/slideLayout" Target="../slideLayouts/slideLayout8.xml"/><Relationship Id="rId47" Type="http://schemas.openxmlformats.org/officeDocument/2006/relationships/tags" Target="../tags/tag152.xml"/><Relationship Id="rId46" Type="http://schemas.openxmlformats.org/officeDocument/2006/relationships/tags" Target="../tags/tag151.xml"/><Relationship Id="rId45" Type="http://schemas.openxmlformats.org/officeDocument/2006/relationships/tags" Target="../tags/tag150.xml"/><Relationship Id="rId44" Type="http://schemas.openxmlformats.org/officeDocument/2006/relationships/tags" Target="../tags/tag149.xml"/><Relationship Id="rId43" Type="http://schemas.openxmlformats.org/officeDocument/2006/relationships/image" Target="../media/image12.png"/><Relationship Id="rId42" Type="http://schemas.openxmlformats.org/officeDocument/2006/relationships/tags" Target="../tags/tag148.xml"/><Relationship Id="rId41" Type="http://schemas.openxmlformats.org/officeDocument/2006/relationships/tags" Target="../tags/tag147.xml"/><Relationship Id="rId40" Type="http://schemas.openxmlformats.org/officeDocument/2006/relationships/tags" Target="../tags/tag146.xml"/><Relationship Id="rId4" Type="http://schemas.openxmlformats.org/officeDocument/2006/relationships/tags" Target="../tags/tag110.xml"/><Relationship Id="rId39" Type="http://schemas.openxmlformats.org/officeDocument/2006/relationships/tags" Target="../tags/tag145.xml"/><Relationship Id="rId38" Type="http://schemas.openxmlformats.org/officeDocument/2006/relationships/tags" Target="../tags/tag144.xml"/><Relationship Id="rId37" Type="http://schemas.openxmlformats.org/officeDocument/2006/relationships/tags" Target="../tags/tag143.xml"/><Relationship Id="rId36" Type="http://schemas.openxmlformats.org/officeDocument/2006/relationships/tags" Target="../tags/tag142.xml"/><Relationship Id="rId35" Type="http://schemas.openxmlformats.org/officeDocument/2006/relationships/tags" Target="../tags/tag141.xml"/><Relationship Id="rId34" Type="http://schemas.openxmlformats.org/officeDocument/2006/relationships/tags" Target="../tags/tag140.xml"/><Relationship Id="rId33" Type="http://schemas.openxmlformats.org/officeDocument/2006/relationships/tags" Target="../tags/tag139.xml"/><Relationship Id="rId32" Type="http://schemas.openxmlformats.org/officeDocument/2006/relationships/tags" Target="../tags/tag138.xml"/><Relationship Id="rId31" Type="http://schemas.openxmlformats.org/officeDocument/2006/relationships/tags" Target="../tags/tag137.xml"/><Relationship Id="rId30" Type="http://schemas.openxmlformats.org/officeDocument/2006/relationships/tags" Target="../tags/tag136.xml"/><Relationship Id="rId3" Type="http://schemas.openxmlformats.org/officeDocument/2006/relationships/tags" Target="../tags/tag109.xml"/><Relationship Id="rId29" Type="http://schemas.openxmlformats.org/officeDocument/2006/relationships/tags" Target="../tags/tag135.xml"/><Relationship Id="rId28" Type="http://schemas.openxmlformats.org/officeDocument/2006/relationships/tags" Target="../tags/tag134.xml"/><Relationship Id="rId27" Type="http://schemas.openxmlformats.org/officeDocument/2006/relationships/tags" Target="../tags/tag133.xml"/><Relationship Id="rId26" Type="http://schemas.openxmlformats.org/officeDocument/2006/relationships/tags" Target="../tags/tag132.xml"/><Relationship Id="rId25" Type="http://schemas.openxmlformats.org/officeDocument/2006/relationships/tags" Target="../tags/tag131.xml"/><Relationship Id="rId24" Type="http://schemas.openxmlformats.org/officeDocument/2006/relationships/tags" Target="../tags/tag130.xml"/><Relationship Id="rId23" Type="http://schemas.openxmlformats.org/officeDocument/2006/relationships/tags" Target="../tags/tag129.xml"/><Relationship Id="rId22" Type="http://schemas.openxmlformats.org/officeDocument/2006/relationships/tags" Target="../tags/tag128.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tags" Target="../tags/tag108.xml"/><Relationship Id="rId19" Type="http://schemas.openxmlformats.org/officeDocument/2006/relationships/tags" Target="../tags/tag125.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17.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0" Type="http://schemas.openxmlformats.org/officeDocument/2006/relationships/slideLayout" Target="../slideLayouts/slideLayout8.xml"/><Relationship Id="rId4" Type="http://schemas.openxmlformats.org/officeDocument/2006/relationships/tags" Target="../tags/tag156.xml"/><Relationship Id="rId39" Type="http://schemas.openxmlformats.org/officeDocument/2006/relationships/tags" Target="../tags/tag190.xml"/><Relationship Id="rId38" Type="http://schemas.openxmlformats.org/officeDocument/2006/relationships/tags" Target="../tags/tag189.xml"/><Relationship Id="rId37" Type="http://schemas.openxmlformats.org/officeDocument/2006/relationships/tags" Target="../tags/tag188.xml"/><Relationship Id="rId36" Type="http://schemas.openxmlformats.org/officeDocument/2006/relationships/tags" Target="../tags/tag187.xml"/><Relationship Id="rId35" Type="http://schemas.openxmlformats.org/officeDocument/2006/relationships/tags" Target="../tags/tag186.xml"/><Relationship Id="rId34" Type="http://schemas.openxmlformats.org/officeDocument/2006/relationships/tags" Target="../tags/tag185.xml"/><Relationship Id="rId33" Type="http://schemas.openxmlformats.org/officeDocument/2006/relationships/tags" Target="../tags/tag184.xml"/><Relationship Id="rId32" Type="http://schemas.openxmlformats.org/officeDocument/2006/relationships/tags" Target="../tags/tag183.xml"/><Relationship Id="rId31" Type="http://schemas.openxmlformats.org/officeDocument/2006/relationships/image" Target="../media/image13.png"/><Relationship Id="rId30" Type="http://schemas.openxmlformats.org/officeDocument/2006/relationships/tags" Target="../tags/tag182.xml"/><Relationship Id="rId3" Type="http://schemas.openxmlformats.org/officeDocument/2006/relationships/tags" Target="../tags/tag155.xml"/><Relationship Id="rId29" Type="http://schemas.openxmlformats.org/officeDocument/2006/relationships/tags" Target="../tags/tag181.xml"/><Relationship Id="rId28" Type="http://schemas.openxmlformats.org/officeDocument/2006/relationships/tags" Target="../tags/tag180.xml"/><Relationship Id="rId27" Type="http://schemas.openxmlformats.org/officeDocument/2006/relationships/tags" Target="../tags/tag179.xml"/><Relationship Id="rId26" Type="http://schemas.openxmlformats.org/officeDocument/2006/relationships/tags" Target="../tags/tag178.xml"/><Relationship Id="rId25" Type="http://schemas.openxmlformats.org/officeDocument/2006/relationships/tags" Target="../tags/tag177.xml"/><Relationship Id="rId24" Type="http://schemas.openxmlformats.org/officeDocument/2006/relationships/tags" Target="../tags/tag176.xml"/><Relationship Id="rId23" Type="http://schemas.openxmlformats.org/officeDocument/2006/relationships/tags" Target="../tags/tag175.xml"/><Relationship Id="rId22" Type="http://schemas.openxmlformats.org/officeDocument/2006/relationships/tags" Target="../tags/tag174.xml"/><Relationship Id="rId21" Type="http://schemas.openxmlformats.org/officeDocument/2006/relationships/tags" Target="../tags/tag173.xml"/><Relationship Id="rId20" Type="http://schemas.openxmlformats.org/officeDocument/2006/relationships/tags" Target="../tags/tag172.xml"/><Relationship Id="rId2" Type="http://schemas.openxmlformats.org/officeDocument/2006/relationships/tags" Target="../tags/tag154.xml"/><Relationship Id="rId19" Type="http://schemas.openxmlformats.org/officeDocument/2006/relationships/tags" Target="../tags/tag171.xml"/><Relationship Id="rId18" Type="http://schemas.openxmlformats.org/officeDocument/2006/relationships/tags" Target="../tags/tag170.xml"/><Relationship Id="rId17" Type="http://schemas.openxmlformats.org/officeDocument/2006/relationships/tags" Target="../tags/tag169.xml"/><Relationship Id="rId16" Type="http://schemas.openxmlformats.org/officeDocument/2006/relationships/tags" Target="../tags/tag168.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3.xml"/></Relationships>
</file>

<file path=ppt/slides/_rels/slide18.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6" Type="http://schemas.openxmlformats.org/officeDocument/2006/relationships/slideLayout" Target="../slideLayouts/slideLayout3.xml"/><Relationship Id="rId15" Type="http://schemas.openxmlformats.org/officeDocument/2006/relationships/tags" Target="../tags/tag204.xml"/><Relationship Id="rId14" Type="http://schemas.openxmlformats.org/officeDocument/2006/relationships/tags" Target="../tags/tag203.xml"/><Relationship Id="rId13" Type="http://schemas.openxmlformats.org/officeDocument/2006/relationships/image" Target="../media/image14.jpeg"/><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1.xml"/></Relationships>
</file>

<file path=ppt/slides/_rels/slide19.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8" Type="http://schemas.openxmlformats.org/officeDocument/2006/relationships/slideLayout" Target="../slideLayouts/slideLayout8.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9" Type="http://schemas.openxmlformats.org/officeDocument/2006/relationships/tags" Target="../tags/tag228.xml"/><Relationship Id="rId8" Type="http://schemas.openxmlformats.org/officeDocument/2006/relationships/tags" Target="../tags/tag227.xml"/><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1" Type="http://schemas.openxmlformats.org/officeDocument/2006/relationships/slideLayout" Target="../slideLayouts/slideLayout8.xml"/><Relationship Id="rId10" Type="http://schemas.openxmlformats.org/officeDocument/2006/relationships/tags" Target="../tags/tag229.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2" Type="http://schemas.openxmlformats.org/officeDocument/2006/relationships/slideLayout" Target="../slideLayouts/slideLayout3.xml"/><Relationship Id="rId71" Type="http://schemas.openxmlformats.org/officeDocument/2006/relationships/tags" Target="../tags/tag300.xml"/><Relationship Id="rId70" Type="http://schemas.openxmlformats.org/officeDocument/2006/relationships/tags" Target="../tags/tag299.xml"/><Relationship Id="rId7" Type="http://schemas.openxmlformats.org/officeDocument/2006/relationships/tags" Target="../tags/tag236.xml"/><Relationship Id="rId69" Type="http://schemas.openxmlformats.org/officeDocument/2006/relationships/tags" Target="../tags/tag298.xml"/><Relationship Id="rId68" Type="http://schemas.openxmlformats.org/officeDocument/2006/relationships/tags" Target="../tags/tag297.xml"/><Relationship Id="rId67" Type="http://schemas.openxmlformats.org/officeDocument/2006/relationships/tags" Target="../tags/tag296.xml"/><Relationship Id="rId66" Type="http://schemas.openxmlformats.org/officeDocument/2006/relationships/tags" Target="../tags/tag295.xml"/><Relationship Id="rId65" Type="http://schemas.openxmlformats.org/officeDocument/2006/relationships/tags" Target="../tags/tag294.xml"/><Relationship Id="rId64" Type="http://schemas.openxmlformats.org/officeDocument/2006/relationships/tags" Target="../tags/tag293.xml"/><Relationship Id="rId63" Type="http://schemas.openxmlformats.org/officeDocument/2006/relationships/tags" Target="../tags/tag292.xml"/><Relationship Id="rId62" Type="http://schemas.openxmlformats.org/officeDocument/2006/relationships/tags" Target="../tags/tag291.xml"/><Relationship Id="rId61" Type="http://schemas.openxmlformats.org/officeDocument/2006/relationships/tags" Target="../tags/tag290.xml"/><Relationship Id="rId60" Type="http://schemas.openxmlformats.org/officeDocument/2006/relationships/tags" Target="../tags/tag289.xml"/><Relationship Id="rId6" Type="http://schemas.openxmlformats.org/officeDocument/2006/relationships/tags" Target="../tags/tag235.xml"/><Relationship Id="rId59" Type="http://schemas.openxmlformats.org/officeDocument/2006/relationships/tags" Target="../tags/tag288.xml"/><Relationship Id="rId58" Type="http://schemas.openxmlformats.org/officeDocument/2006/relationships/tags" Target="../tags/tag287.xml"/><Relationship Id="rId57" Type="http://schemas.openxmlformats.org/officeDocument/2006/relationships/tags" Target="../tags/tag286.xml"/><Relationship Id="rId56" Type="http://schemas.openxmlformats.org/officeDocument/2006/relationships/tags" Target="../tags/tag285.xml"/><Relationship Id="rId55" Type="http://schemas.openxmlformats.org/officeDocument/2006/relationships/tags" Target="../tags/tag284.xml"/><Relationship Id="rId54" Type="http://schemas.openxmlformats.org/officeDocument/2006/relationships/tags" Target="../tags/tag283.xml"/><Relationship Id="rId53" Type="http://schemas.openxmlformats.org/officeDocument/2006/relationships/tags" Target="../tags/tag282.xml"/><Relationship Id="rId52" Type="http://schemas.openxmlformats.org/officeDocument/2006/relationships/tags" Target="../tags/tag281.xml"/><Relationship Id="rId51" Type="http://schemas.openxmlformats.org/officeDocument/2006/relationships/tags" Target="../tags/tag280.xml"/><Relationship Id="rId50" Type="http://schemas.openxmlformats.org/officeDocument/2006/relationships/tags" Target="../tags/tag279.xml"/><Relationship Id="rId5" Type="http://schemas.openxmlformats.org/officeDocument/2006/relationships/tags" Target="../tags/tag234.xml"/><Relationship Id="rId49" Type="http://schemas.openxmlformats.org/officeDocument/2006/relationships/tags" Target="../tags/tag278.xml"/><Relationship Id="rId48" Type="http://schemas.openxmlformats.org/officeDocument/2006/relationships/tags" Target="../tags/tag277.xml"/><Relationship Id="rId47" Type="http://schemas.openxmlformats.org/officeDocument/2006/relationships/tags" Target="../tags/tag276.xml"/><Relationship Id="rId46" Type="http://schemas.openxmlformats.org/officeDocument/2006/relationships/tags" Target="../tags/tag275.xml"/><Relationship Id="rId45" Type="http://schemas.openxmlformats.org/officeDocument/2006/relationships/tags" Target="../tags/tag274.xml"/><Relationship Id="rId44" Type="http://schemas.openxmlformats.org/officeDocument/2006/relationships/tags" Target="../tags/tag273.xml"/><Relationship Id="rId43" Type="http://schemas.openxmlformats.org/officeDocument/2006/relationships/tags" Target="../tags/tag272.xml"/><Relationship Id="rId42" Type="http://schemas.openxmlformats.org/officeDocument/2006/relationships/tags" Target="../tags/tag271.xml"/><Relationship Id="rId41" Type="http://schemas.openxmlformats.org/officeDocument/2006/relationships/tags" Target="../tags/tag270.xml"/><Relationship Id="rId40" Type="http://schemas.openxmlformats.org/officeDocument/2006/relationships/tags" Target="../tags/tag269.xml"/><Relationship Id="rId4" Type="http://schemas.openxmlformats.org/officeDocument/2006/relationships/tags" Target="../tags/tag233.xml"/><Relationship Id="rId39" Type="http://schemas.openxmlformats.org/officeDocument/2006/relationships/tags" Target="../tags/tag268.xml"/><Relationship Id="rId38" Type="http://schemas.openxmlformats.org/officeDocument/2006/relationships/tags" Target="../tags/tag267.xml"/><Relationship Id="rId37" Type="http://schemas.openxmlformats.org/officeDocument/2006/relationships/tags" Target="../tags/tag266.xml"/><Relationship Id="rId36" Type="http://schemas.openxmlformats.org/officeDocument/2006/relationships/tags" Target="../tags/tag265.xml"/><Relationship Id="rId35" Type="http://schemas.openxmlformats.org/officeDocument/2006/relationships/tags" Target="../tags/tag264.xml"/><Relationship Id="rId34" Type="http://schemas.openxmlformats.org/officeDocument/2006/relationships/tags" Target="../tags/tag263.xml"/><Relationship Id="rId33" Type="http://schemas.openxmlformats.org/officeDocument/2006/relationships/tags" Target="../tags/tag262.xml"/><Relationship Id="rId32" Type="http://schemas.openxmlformats.org/officeDocument/2006/relationships/tags" Target="../tags/tag261.xml"/><Relationship Id="rId31" Type="http://schemas.openxmlformats.org/officeDocument/2006/relationships/tags" Target="../tags/tag260.xml"/><Relationship Id="rId30" Type="http://schemas.openxmlformats.org/officeDocument/2006/relationships/tags" Target="../tags/tag259.xml"/><Relationship Id="rId3" Type="http://schemas.openxmlformats.org/officeDocument/2006/relationships/tags" Target="../tags/tag232.xml"/><Relationship Id="rId29" Type="http://schemas.openxmlformats.org/officeDocument/2006/relationships/tags" Target="../tags/tag258.xml"/><Relationship Id="rId28" Type="http://schemas.openxmlformats.org/officeDocument/2006/relationships/tags" Target="../tags/tag257.xml"/><Relationship Id="rId27" Type="http://schemas.openxmlformats.org/officeDocument/2006/relationships/tags" Target="../tags/tag256.xml"/><Relationship Id="rId26" Type="http://schemas.openxmlformats.org/officeDocument/2006/relationships/tags" Target="../tags/tag255.xml"/><Relationship Id="rId25" Type="http://schemas.openxmlformats.org/officeDocument/2006/relationships/tags" Target="../tags/tag254.xml"/><Relationship Id="rId24" Type="http://schemas.openxmlformats.org/officeDocument/2006/relationships/tags" Target="../tags/tag253.xml"/><Relationship Id="rId23" Type="http://schemas.openxmlformats.org/officeDocument/2006/relationships/tags" Target="../tags/tag252.xml"/><Relationship Id="rId22" Type="http://schemas.openxmlformats.org/officeDocument/2006/relationships/tags" Target="../tags/tag251.xml"/><Relationship Id="rId21" Type="http://schemas.openxmlformats.org/officeDocument/2006/relationships/tags" Target="../tags/tag250.xml"/><Relationship Id="rId20" Type="http://schemas.openxmlformats.org/officeDocument/2006/relationships/tags" Target="../tags/tag249.xml"/><Relationship Id="rId2" Type="http://schemas.openxmlformats.org/officeDocument/2006/relationships/tags" Target="../tags/tag231.xml"/><Relationship Id="rId19" Type="http://schemas.openxmlformats.org/officeDocument/2006/relationships/tags" Target="../tags/tag248.xml"/><Relationship Id="rId18" Type="http://schemas.openxmlformats.org/officeDocument/2006/relationships/tags" Target="../tags/tag247.xml"/><Relationship Id="rId17" Type="http://schemas.openxmlformats.org/officeDocument/2006/relationships/tags" Target="../tags/tag246.xml"/><Relationship Id="rId16" Type="http://schemas.openxmlformats.org/officeDocument/2006/relationships/tags" Target="../tags/tag245.xml"/><Relationship Id="rId15" Type="http://schemas.openxmlformats.org/officeDocument/2006/relationships/tags" Target="../tags/tag244.xml"/><Relationship Id="rId14" Type="http://schemas.openxmlformats.org/officeDocument/2006/relationships/tags" Target="../tags/tag243.xml"/><Relationship Id="rId13" Type="http://schemas.openxmlformats.org/officeDocument/2006/relationships/tags" Target="../tags/tag242.xml"/><Relationship Id="rId12" Type="http://schemas.openxmlformats.org/officeDocument/2006/relationships/tags" Target="../tags/tag241.xml"/><Relationship Id="rId11" Type="http://schemas.openxmlformats.org/officeDocument/2006/relationships/tags" Target="../tags/tag240.xml"/><Relationship Id="rId10" Type="http://schemas.openxmlformats.org/officeDocument/2006/relationships/tags" Target="../tags/tag239.xml"/><Relationship Id="rId1" Type="http://schemas.openxmlformats.org/officeDocument/2006/relationships/tags" Target="../tags/tag230.xml"/></Relationships>
</file>

<file path=ppt/slides/_rels/slide22.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1" Type="http://schemas.openxmlformats.org/officeDocument/2006/relationships/slideLayout" Target="../slideLayouts/slideLayout8.xml"/><Relationship Id="rId10" Type="http://schemas.openxmlformats.org/officeDocument/2006/relationships/tags" Target="../tags/tag309.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4" Type="http://schemas.openxmlformats.org/officeDocument/2006/relationships/slideLayout" Target="../slideLayouts/slideLayout3.xml"/><Relationship Id="rId23" Type="http://schemas.openxmlformats.org/officeDocument/2006/relationships/tags" Target="../tags/tag332.xml"/><Relationship Id="rId22" Type="http://schemas.openxmlformats.org/officeDocument/2006/relationships/tags" Target="../tags/tag331.xml"/><Relationship Id="rId21" Type="http://schemas.openxmlformats.org/officeDocument/2006/relationships/tags" Target="../tags/tag330.xml"/><Relationship Id="rId20" Type="http://schemas.openxmlformats.org/officeDocument/2006/relationships/tags" Target="../tags/tag329.xml"/><Relationship Id="rId2" Type="http://schemas.openxmlformats.org/officeDocument/2006/relationships/tags" Target="../tags/tag311.xml"/><Relationship Id="rId19" Type="http://schemas.openxmlformats.org/officeDocument/2006/relationships/tags" Target="../tags/tag328.xml"/><Relationship Id="rId18" Type="http://schemas.openxmlformats.org/officeDocument/2006/relationships/tags" Target="../tags/tag327.xml"/><Relationship Id="rId17" Type="http://schemas.openxmlformats.org/officeDocument/2006/relationships/tags" Target="../tags/tag326.xml"/><Relationship Id="rId16" Type="http://schemas.openxmlformats.org/officeDocument/2006/relationships/tags" Target="../tags/tag325.xml"/><Relationship Id="rId15" Type="http://schemas.openxmlformats.org/officeDocument/2006/relationships/tags" Target="../tags/tag324.xml"/><Relationship Id="rId14" Type="http://schemas.openxmlformats.org/officeDocument/2006/relationships/tags" Target="../tags/tag323.xml"/><Relationship Id="rId13" Type="http://schemas.openxmlformats.org/officeDocument/2006/relationships/tags" Target="../tags/tag322.xml"/><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tags" Target="../tags/tag310.xml"/></Relationships>
</file>

<file path=ppt/slides/_rels/slide24.xml.rels><?xml version="1.0" encoding="UTF-8" standalone="yes"?>
<Relationships xmlns="http://schemas.openxmlformats.org/package/2006/relationships"><Relationship Id="rId9" Type="http://schemas.openxmlformats.org/officeDocument/2006/relationships/tags" Target="../tags/tag341.xml"/><Relationship Id="rId8" Type="http://schemas.openxmlformats.org/officeDocument/2006/relationships/tags" Target="../tags/tag340.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tags" Target="../tags/tag334.xml"/><Relationship Id="rId17" Type="http://schemas.openxmlformats.org/officeDocument/2006/relationships/slideLayout" Target="../slideLayouts/slideLayout3.xml"/><Relationship Id="rId16" Type="http://schemas.openxmlformats.org/officeDocument/2006/relationships/tags" Target="../tags/tag348.xml"/><Relationship Id="rId15" Type="http://schemas.openxmlformats.org/officeDocument/2006/relationships/tags" Target="../tags/tag347.xml"/><Relationship Id="rId14" Type="http://schemas.openxmlformats.org/officeDocument/2006/relationships/tags" Target="../tags/tag346.xml"/><Relationship Id="rId13" Type="http://schemas.openxmlformats.org/officeDocument/2006/relationships/tags" Target="../tags/tag345.xml"/><Relationship Id="rId12" Type="http://schemas.openxmlformats.org/officeDocument/2006/relationships/tags" Target="../tags/tag344.xml"/><Relationship Id="rId11" Type="http://schemas.openxmlformats.org/officeDocument/2006/relationships/tags" Target="../tags/tag343.xml"/><Relationship Id="rId10" Type="http://schemas.openxmlformats.org/officeDocument/2006/relationships/tags" Target="../tags/tag342.xml"/><Relationship Id="rId1" Type="http://schemas.openxmlformats.org/officeDocument/2006/relationships/tags" Target="../tags/tag333.xml"/></Relationships>
</file>

<file path=ppt/slides/_rels/slide25.xml.rels><?xml version="1.0" encoding="UTF-8" standalone="yes"?>
<Relationships xmlns="http://schemas.openxmlformats.org/package/2006/relationships"><Relationship Id="rId9" Type="http://schemas.openxmlformats.org/officeDocument/2006/relationships/tags" Target="../tags/tag357.xml"/><Relationship Id="rId8" Type="http://schemas.openxmlformats.org/officeDocument/2006/relationships/tags" Target="../tags/tag356.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4" Type="http://schemas.openxmlformats.org/officeDocument/2006/relationships/slideLayout" Target="../slideLayouts/slideLayout3.xml"/><Relationship Id="rId23" Type="http://schemas.openxmlformats.org/officeDocument/2006/relationships/tags" Target="../tags/tag371.xml"/><Relationship Id="rId22" Type="http://schemas.openxmlformats.org/officeDocument/2006/relationships/tags" Target="../tags/tag370.xml"/><Relationship Id="rId21" Type="http://schemas.openxmlformats.org/officeDocument/2006/relationships/tags" Target="../tags/tag369.xml"/><Relationship Id="rId20" Type="http://schemas.openxmlformats.org/officeDocument/2006/relationships/tags" Target="../tags/tag368.xml"/><Relationship Id="rId2" Type="http://schemas.openxmlformats.org/officeDocument/2006/relationships/tags" Target="../tags/tag350.xml"/><Relationship Id="rId19" Type="http://schemas.openxmlformats.org/officeDocument/2006/relationships/tags" Target="../tags/tag367.xml"/><Relationship Id="rId18" Type="http://schemas.openxmlformats.org/officeDocument/2006/relationships/tags" Target="../tags/tag366.xml"/><Relationship Id="rId17" Type="http://schemas.openxmlformats.org/officeDocument/2006/relationships/tags" Target="../tags/tag365.xml"/><Relationship Id="rId16" Type="http://schemas.openxmlformats.org/officeDocument/2006/relationships/tags" Target="../tags/tag364.xml"/><Relationship Id="rId15" Type="http://schemas.openxmlformats.org/officeDocument/2006/relationships/tags" Target="../tags/tag363.xml"/><Relationship Id="rId14" Type="http://schemas.openxmlformats.org/officeDocument/2006/relationships/tags" Target="../tags/tag362.xml"/><Relationship Id="rId13" Type="http://schemas.openxmlformats.org/officeDocument/2006/relationships/tags" Target="../tags/tag361.xml"/><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tags" Target="../tags/tag349.xml"/></Relationships>
</file>

<file path=ppt/slides/_rels/slide26.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1" Type="http://schemas.openxmlformats.org/officeDocument/2006/relationships/slideLayout" Target="../slideLayouts/slideLayout8.xml"/><Relationship Id="rId10" Type="http://schemas.openxmlformats.org/officeDocument/2006/relationships/tags" Target="../tags/tag380.xml"/><Relationship Id="rId1" Type="http://schemas.openxmlformats.org/officeDocument/2006/relationships/image" Target="../media/image16.jpeg"/></Relationships>
</file>

<file path=ppt/slides/_rels/slide27.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0" Type="http://schemas.openxmlformats.org/officeDocument/2006/relationships/slideLayout" Target="../slideLayouts/slideLayout3.xml"/><Relationship Id="rId5" Type="http://schemas.openxmlformats.org/officeDocument/2006/relationships/tags" Target="../tags/tag385.xml"/><Relationship Id="rId49" Type="http://schemas.openxmlformats.org/officeDocument/2006/relationships/tags" Target="../tags/tag429.xml"/><Relationship Id="rId48" Type="http://schemas.openxmlformats.org/officeDocument/2006/relationships/tags" Target="../tags/tag428.xml"/><Relationship Id="rId47" Type="http://schemas.openxmlformats.org/officeDocument/2006/relationships/tags" Target="../tags/tag427.xml"/><Relationship Id="rId46" Type="http://schemas.openxmlformats.org/officeDocument/2006/relationships/tags" Target="../tags/tag426.xml"/><Relationship Id="rId45" Type="http://schemas.openxmlformats.org/officeDocument/2006/relationships/tags" Target="../tags/tag425.xml"/><Relationship Id="rId44" Type="http://schemas.openxmlformats.org/officeDocument/2006/relationships/tags" Target="../tags/tag424.xml"/><Relationship Id="rId43" Type="http://schemas.openxmlformats.org/officeDocument/2006/relationships/tags" Target="../tags/tag423.xml"/><Relationship Id="rId42" Type="http://schemas.openxmlformats.org/officeDocument/2006/relationships/tags" Target="../tags/tag422.xml"/><Relationship Id="rId41" Type="http://schemas.openxmlformats.org/officeDocument/2006/relationships/tags" Target="../tags/tag421.xml"/><Relationship Id="rId40" Type="http://schemas.openxmlformats.org/officeDocument/2006/relationships/tags" Target="../tags/tag420.xml"/><Relationship Id="rId4" Type="http://schemas.openxmlformats.org/officeDocument/2006/relationships/tags" Target="../tags/tag384.xml"/><Relationship Id="rId39" Type="http://schemas.openxmlformats.org/officeDocument/2006/relationships/tags" Target="../tags/tag419.xml"/><Relationship Id="rId38" Type="http://schemas.openxmlformats.org/officeDocument/2006/relationships/tags" Target="../tags/tag418.xml"/><Relationship Id="rId37" Type="http://schemas.openxmlformats.org/officeDocument/2006/relationships/tags" Target="../tags/tag417.xml"/><Relationship Id="rId36" Type="http://schemas.openxmlformats.org/officeDocument/2006/relationships/tags" Target="../tags/tag416.xml"/><Relationship Id="rId35" Type="http://schemas.openxmlformats.org/officeDocument/2006/relationships/tags" Target="../tags/tag415.xml"/><Relationship Id="rId34" Type="http://schemas.openxmlformats.org/officeDocument/2006/relationships/tags" Target="../tags/tag414.xml"/><Relationship Id="rId33" Type="http://schemas.openxmlformats.org/officeDocument/2006/relationships/tags" Target="../tags/tag413.xml"/><Relationship Id="rId32" Type="http://schemas.openxmlformats.org/officeDocument/2006/relationships/tags" Target="../tags/tag412.xml"/><Relationship Id="rId31" Type="http://schemas.openxmlformats.org/officeDocument/2006/relationships/tags" Target="../tags/tag411.xml"/><Relationship Id="rId30" Type="http://schemas.openxmlformats.org/officeDocument/2006/relationships/tags" Target="../tags/tag410.xml"/><Relationship Id="rId3" Type="http://schemas.openxmlformats.org/officeDocument/2006/relationships/tags" Target="../tags/tag383.xml"/><Relationship Id="rId29" Type="http://schemas.openxmlformats.org/officeDocument/2006/relationships/tags" Target="../tags/tag409.xml"/><Relationship Id="rId28" Type="http://schemas.openxmlformats.org/officeDocument/2006/relationships/tags" Target="../tags/tag408.xml"/><Relationship Id="rId27" Type="http://schemas.openxmlformats.org/officeDocument/2006/relationships/tags" Target="../tags/tag407.xml"/><Relationship Id="rId26" Type="http://schemas.openxmlformats.org/officeDocument/2006/relationships/tags" Target="../tags/tag406.xml"/><Relationship Id="rId25" Type="http://schemas.openxmlformats.org/officeDocument/2006/relationships/tags" Target="../tags/tag405.xml"/><Relationship Id="rId24" Type="http://schemas.openxmlformats.org/officeDocument/2006/relationships/tags" Target="../tags/tag404.xml"/><Relationship Id="rId23" Type="http://schemas.openxmlformats.org/officeDocument/2006/relationships/tags" Target="../tags/tag403.xml"/><Relationship Id="rId22" Type="http://schemas.openxmlformats.org/officeDocument/2006/relationships/tags" Target="../tags/tag402.xml"/><Relationship Id="rId21" Type="http://schemas.openxmlformats.org/officeDocument/2006/relationships/tags" Target="../tags/tag401.xml"/><Relationship Id="rId20" Type="http://schemas.openxmlformats.org/officeDocument/2006/relationships/tags" Target="../tags/tag400.xml"/><Relationship Id="rId2" Type="http://schemas.openxmlformats.org/officeDocument/2006/relationships/tags" Target="../tags/tag382.xml"/><Relationship Id="rId19" Type="http://schemas.openxmlformats.org/officeDocument/2006/relationships/tags" Target="../tags/tag399.xml"/><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tags" Target="../tags/tag396.xml"/><Relationship Id="rId15" Type="http://schemas.openxmlformats.org/officeDocument/2006/relationships/tags" Target="../tags/tag395.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tags" Target="../tags/tag381.xml"/></Relationships>
</file>

<file path=ppt/slides/_rels/slide28.xml.rels><?xml version="1.0" encoding="UTF-8" standalone="yes"?>
<Relationships xmlns="http://schemas.openxmlformats.org/package/2006/relationships"><Relationship Id="rId9" Type="http://schemas.openxmlformats.org/officeDocument/2006/relationships/tags" Target="../tags/tag438.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tags" Target="../tags/tag434.xml"/><Relationship Id="rId4" Type="http://schemas.openxmlformats.org/officeDocument/2006/relationships/tags" Target="../tags/tag433.xml"/><Relationship Id="rId3" Type="http://schemas.openxmlformats.org/officeDocument/2006/relationships/tags" Target="../tags/tag432.xml"/><Relationship Id="rId2" Type="http://schemas.openxmlformats.org/officeDocument/2006/relationships/tags" Target="../tags/tag431.xml"/><Relationship Id="rId14" Type="http://schemas.openxmlformats.org/officeDocument/2006/relationships/notesSlide" Target="../notesSlides/notesSlide8.xml"/><Relationship Id="rId13" Type="http://schemas.openxmlformats.org/officeDocument/2006/relationships/slideLayout" Target="../slideLayouts/slideLayout4.xml"/><Relationship Id="rId12" Type="http://schemas.openxmlformats.org/officeDocument/2006/relationships/tags" Target="../tags/tag441.xml"/><Relationship Id="rId11" Type="http://schemas.openxmlformats.org/officeDocument/2006/relationships/tags" Target="../tags/tag440.xml"/><Relationship Id="rId10" Type="http://schemas.openxmlformats.org/officeDocument/2006/relationships/tags" Target="../tags/tag439.xml"/><Relationship Id="rId1" Type="http://schemas.openxmlformats.org/officeDocument/2006/relationships/tags" Target="../tags/tag430.xml"/></Relationships>
</file>

<file path=ppt/slides/_rels/slide29.xml.rels><?xml version="1.0" encoding="UTF-8" standalone="yes"?>
<Relationships xmlns="http://schemas.openxmlformats.org/package/2006/relationships"><Relationship Id="rId9" Type="http://schemas.openxmlformats.org/officeDocument/2006/relationships/tags" Target="../tags/tag450.xml"/><Relationship Id="rId8" Type="http://schemas.openxmlformats.org/officeDocument/2006/relationships/tags" Target="../tags/tag449.xml"/><Relationship Id="rId7" Type="http://schemas.openxmlformats.org/officeDocument/2006/relationships/tags" Target="../tags/tag448.xml"/><Relationship Id="rId6" Type="http://schemas.openxmlformats.org/officeDocument/2006/relationships/tags" Target="../tags/tag447.xml"/><Relationship Id="rId5" Type="http://schemas.openxmlformats.org/officeDocument/2006/relationships/tags" Target="../tags/tag446.xml"/><Relationship Id="rId4" Type="http://schemas.openxmlformats.org/officeDocument/2006/relationships/tags" Target="../tags/tag445.xml"/><Relationship Id="rId3" Type="http://schemas.openxmlformats.org/officeDocument/2006/relationships/tags" Target="../tags/tag444.xml"/><Relationship Id="rId2" Type="http://schemas.openxmlformats.org/officeDocument/2006/relationships/tags" Target="../tags/tag443.xml"/><Relationship Id="rId12" Type="http://schemas.openxmlformats.org/officeDocument/2006/relationships/slideLayout" Target="../slideLayouts/slideLayout3.xml"/><Relationship Id="rId11" Type="http://schemas.openxmlformats.org/officeDocument/2006/relationships/tags" Target="../tags/tag452.xml"/><Relationship Id="rId10" Type="http://schemas.openxmlformats.org/officeDocument/2006/relationships/tags" Target="../tags/tag451.xml"/><Relationship Id="rId1" Type="http://schemas.openxmlformats.org/officeDocument/2006/relationships/tags" Target="../tags/tag4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9" Type="http://schemas.openxmlformats.org/officeDocument/2006/relationships/slideLayout" Target="../slideLayouts/slideLayout3.xml"/><Relationship Id="rId18" Type="http://schemas.openxmlformats.org/officeDocument/2006/relationships/tags" Target="../tags/tag470.xml"/><Relationship Id="rId17" Type="http://schemas.openxmlformats.org/officeDocument/2006/relationships/tags" Target="../tags/tag469.xml"/><Relationship Id="rId16" Type="http://schemas.openxmlformats.org/officeDocument/2006/relationships/tags" Target="../tags/tag468.xml"/><Relationship Id="rId15" Type="http://schemas.openxmlformats.org/officeDocument/2006/relationships/tags" Target="../tags/tag467.xml"/><Relationship Id="rId14" Type="http://schemas.openxmlformats.org/officeDocument/2006/relationships/tags" Target="../tags/tag466.xml"/><Relationship Id="rId13" Type="http://schemas.openxmlformats.org/officeDocument/2006/relationships/tags" Target="../tags/tag465.xml"/><Relationship Id="rId12" Type="http://schemas.openxmlformats.org/officeDocument/2006/relationships/tags" Target="../tags/tag464.xml"/><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3.xml"/></Relationships>
</file>

<file path=ppt/slides/_rels/slide31.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tags" Target="../tags/tag475.xml"/><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tags" Target="../tags/tag472.xml"/><Relationship Id="rId18" Type="http://schemas.openxmlformats.org/officeDocument/2006/relationships/slideLayout" Target="../slideLayouts/slideLayout8.xml"/><Relationship Id="rId17" Type="http://schemas.openxmlformats.org/officeDocument/2006/relationships/tags" Target="../tags/tag487.xml"/><Relationship Id="rId16" Type="http://schemas.openxmlformats.org/officeDocument/2006/relationships/tags" Target="../tags/tag486.xml"/><Relationship Id="rId15" Type="http://schemas.openxmlformats.org/officeDocument/2006/relationships/tags" Target="../tags/tag485.xml"/><Relationship Id="rId14" Type="http://schemas.openxmlformats.org/officeDocument/2006/relationships/tags" Target="../tags/tag484.xml"/><Relationship Id="rId13" Type="http://schemas.openxmlformats.org/officeDocument/2006/relationships/tags" Target="../tags/tag48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tags" Target="../tags/tag471.xml"/></Relationships>
</file>

<file path=ppt/slides/_rels/slide32.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tags" Target="../tags/tag494.xml"/><Relationship Id="rId7" Type="http://schemas.openxmlformats.org/officeDocument/2006/relationships/tags" Target="../tags/tag493.xml"/><Relationship Id="rId6" Type="http://schemas.openxmlformats.org/officeDocument/2006/relationships/tags" Target="../tags/tag492.xml"/><Relationship Id="rId5" Type="http://schemas.openxmlformats.org/officeDocument/2006/relationships/tags" Target="../tags/tag491.xml"/><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1" Type="http://schemas.openxmlformats.org/officeDocument/2006/relationships/slideLayout" Target="../slideLayouts/slideLayout8.xml"/><Relationship Id="rId10" Type="http://schemas.openxmlformats.org/officeDocument/2006/relationships/tags" Target="../tags/tag496.xml"/><Relationship Id="rId1" Type="http://schemas.openxmlformats.org/officeDocument/2006/relationships/image" Target="../media/image1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9" Type="http://schemas.openxmlformats.org/officeDocument/2006/relationships/slideLayout" Target="../slideLayouts/slideLayout4.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8" Type="http://schemas.openxmlformats.org/officeDocument/2006/relationships/notesSlide" Target="../notesSlides/notesSlide3.xml"/><Relationship Id="rId17" Type="http://schemas.openxmlformats.org/officeDocument/2006/relationships/slideLayout" Target="../slideLayouts/slideLayout4.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_rels/slide9.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2" Type="http://schemas.openxmlformats.org/officeDocument/2006/relationships/slideLayout" Target="../slideLayouts/slideLayout3.xml"/><Relationship Id="rId31" Type="http://schemas.openxmlformats.org/officeDocument/2006/relationships/tags" Target="../tags/tag56.xml"/><Relationship Id="rId30" Type="http://schemas.openxmlformats.org/officeDocument/2006/relationships/image" Target="../media/image11.svg"/><Relationship Id="rId3" Type="http://schemas.openxmlformats.org/officeDocument/2006/relationships/tags" Target="../tags/tag38.xml"/><Relationship Id="rId29" Type="http://schemas.openxmlformats.org/officeDocument/2006/relationships/image" Target="../media/image10.png"/><Relationship Id="rId28" Type="http://schemas.openxmlformats.org/officeDocument/2006/relationships/tags" Target="../tags/tag55.xml"/><Relationship Id="rId27" Type="http://schemas.openxmlformats.org/officeDocument/2006/relationships/image" Target="../media/image9.svg"/><Relationship Id="rId26" Type="http://schemas.openxmlformats.org/officeDocument/2006/relationships/image" Target="../media/image8.png"/><Relationship Id="rId25" Type="http://schemas.openxmlformats.org/officeDocument/2006/relationships/tags" Target="../tags/tag54.xml"/><Relationship Id="rId24" Type="http://schemas.openxmlformats.org/officeDocument/2006/relationships/image" Target="../media/image7.svg"/><Relationship Id="rId23" Type="http://schemas.openxmlformats.org/officeDocument/2006/relationships/image" Target="../media/image6.png"/><Relationship Id="rId22" Type="http://schemas.openxmlformats.org/officeDocument/2006/relationships/tags" Target="../tags/tag53.xml"/><Relationship Id="rId21" Type="http://schemas.openxmlformats.org/officeDocument/2006/relationships/image" Target="../media/image5.svg"/><Relationship Id="rId20" Type="http://schemas.openxmlformats.org/officeDocument/2006/relationships/image" Target="../media/image4.png"/><Relationship Id="rId2" Type="http://schemas.openxmlformats.org/officeDocument/2006/relationships/tags" Target="../tags/tag37.xml"/><Relationship Id="rId19" Type="http://schemas.openxmlformats.org/officeDocument/2006/relationships/tags" Target="../tags/tag52.xml"/><Relationship Id="rId18" Type="http://schemas.openxmlformats.org/officeDocument/2006/relationships/image" Target="../media/image3.svg"/><Relationship Id="rId17" Type="http://schemas.openxmlformats.org/officeDocument/2006/relationships/image" Target="../media/image2.png"/><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670298" y="4051651"/>
            <a:ext cx="4851402" cy="5835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200" b="0" i="0" u="none" strike="noStrike" kern="1200" cap="none" spc="600" normalizeH="0" baseline="0" noProof="0" dirty="0">
                <a:ln>
                  <a:noFill/>
                </a:ln>
                <a:solidFill>
                  <a:schemeClr val="tx1">
                    <a:lumMod val="85000"/>
                    <a:lumOff val="15000"/>
                  </a:schemeClr>
                </a:solidFill>
                <a:effectLst/>
                <a:uLnTx/>
                <a:uFillTx/>
                <a:latin typeface="方正大标宋简体" panose="03000509000000000000" charset="-122"/>
                <a:ea typeface="方正大标宋简体" panose="03000509000000000000" charset="-122"/>
                <a:cs typeface="+mn-ea"/>
                <a:sym typeface="+mn-lt"/>
              </a:rPr>
              <a:t>轨道交通类专业教材</a:t>
            </a:r>
            <a:endParaRPr kumimoji="0" lang="zh-CN" sz="3200" b="0" i="0" u="none" strike="noStrike" kern="1200" cap="none" spc="600" normalizeH="0" baseline="0" noProof="0" dirty="0">
              <a:ln>
                <a:noFill/>
              </a:ln>
              <a:solidFill>
                <a:schemeClr val="tx1">
                  <a:lumMod val="85000"/>
                  <a:lumOff val="15000"/>
                </a:schemeClr>
              </a:solidFill>
              <a:effectLst/>
              <a:uLnTx/>
              <a:uFillTx/>
              <a:latin typeface="方正大标宋简体" panose="03000509000000000000" charset="-122"/>
              <a:ea typeface="方正大标宋简体" panose="03000509000000000000" charset="-122"/>
              <a:cs typeface="+mn-ea"/>
              <a:sym typeface="+mn-lt"/>
            </a:endParaRPr>
          </a:p>
        </p:txBody>
      </p:sp>
      <p:sp>
        <p:nvSpPr>
          <p:cNvPr id="5" name="TextBox 2"/>
          <p:cNvSpPr txBox="1"/>
          <p:nvPr/>
        </p:nvSpPr>
        <p:spPr>
          <a:xfrm>
            <a:off x="1016000" y="4567555"/>
            <a:ext cx="10161270" cy="119888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spc="600" dirty="0">
                <a:solidFill>
                  <a:schemeClr val="tx1">
                    <a:lumMod val="85000"/>
                    <a:lumOff val="15000"/>
                  </a:schemeClr>
                </a:solidFill>
                <a:latin typeface="方正大黑简体" panose="03000509000000000000" charset="-122"/>
                <a:ea typeface="方正大黑简体" panose="03000509000000000000" charset="-122"/>
                <a:cs typeface="+mn-ea"/>
                <a:sym typeface="+mn-lt"/>
              </a:rPr>
              <a:t>城市轨道交通法律法规</a:t>
            </a:r>
            <a:endParaRPr kumimoji="0" lang="zh-CN" altLang="en-US" sz="7200" i="0" u="none" strike="noStrike" kern="1200" cap="none" spc="600" normalizeH="0" baseline="0" noProof="0" dirty="0">
              <a:ln>
                <a:noFill/>
              </a:ln>
              <a:solidFill>
                <a:schemeClr val="tx1">
                  <a:lumMod val="85000"/>
                  <a:lumOff val="15000"/>
                </a:schemeClr>
              </a:solidFill>
              <a:uLnTx/>
              <a:uFillTx/>
              <a:latin typeface="方正大黑简体" panose="03000509000000000000" charset="-122"/>
              <a:ea typeface="方正大黑简体" panose="03000509000000000000" charset="-122"/>
              <a:cs typeface="+mn-ea"/>
              <a:sym typeface="+mn-lt"/>
            </a:endParaRPr>
          </a:p>
        </p:txBody>
      </p:sp>
      <p:sp>
        <p:nvSpPr>
          <p:cNvPr id="6" name="TextBox 3"/>
          <p:cNvSpPr txBox="1"/>
          <p:nvPr/>
        </p:nvSpPr>
        <p:spPr>
          <a:xfrm>
            <a:off x="1763208" y="5547411"/>
            <a:ext cx="8665582" cy="36830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tx1">
                    <a:lumMod val="85000"/>
                    <a:lumOff val="15000"/>
                  </a:schemeClr>
                </a:solidFill>
                <a:effectLst/>
                <a:uLnTx/>
                <a:uFillTx/>
                <a:latin typeface="HanWangZonYi" panose="02000500000000000000" charset="-120"/>
                <a:ea typeface="HanWangZonYi" panose="02000500000000000000" charset="-120"/>
                <a:cs typeface="+mn-ea"/>
                <a:sym typeface="+mn-lt"/>
              </a:rPr>
              <a:t>CHENGSHI GUIDAO JIAOTONG FALÜ FAGUI</a:t>
            </a:r>
            <a:endParaRPr kumimoji="0" lang="en-US" sz="1200" b="0" i="0" u="none" strike="noStrike" kern="1200" cap="none" spc="0" normalizeH="0" baseline="0" noProof="0" dirty="0">
              <a:ln>
                <a:noFill/>
              </a:ln>
              <a:solidFill>
                <a:schemeClr val="tx1">
                  <a:lumMod val="85000"/>
                  <a:lumOff val="15000"/>
                </a:schemeClr>
              </a:solidFill>
              <a:effectLst/>
              <a:uLnTx/>
              <a:uFillTx/>
              <a:latin typeface="HanWangZonYi" panose="02000500000000000000" charset="-120"/>
              <a:ea typeface="HanWangZonYi" panose="02000500000000000000" charset="-120"/>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775" y="4605020"/>
            <a:ext cx="8680450" cy="1088390"/>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5400" b="1" dirty="0">
                <a:latin typeface="微软雅黑" panose="020B0503020204020204" charset="-122"/>
                <a:ea typeface="微软雅黑" panose="020B0503020204020204" charset="-122"/>
                <a:cs typeface="微软雅黑" panose="020B0503020204020204" charset="-122"/>
                <a:sym typeface="+mn-ea"/>
              </a:rPr>
              <a:t>任务2  法律基础</a:t>
            </a:r>
            <a:endParaRPr lang="zh-CN" altLang="en-US" sz="5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74713" y="181928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sp>
        <p:nvSpPr>
          <p:cNvPr id="7" name="椭圆 6"/>
          <p:cNvSpPr/>
          <p:nvPr/>
        </p:nvSpPr>
        <p:spPr bwMode="auto">
          <a:xfrm>
            <a:off x="6591296" y="1123480"/>
            <a:ext cx="900100" cy="900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3000509000000000000" charset="-122"/>
                <a:ea typeface="方正大黑简体" panose="03000509000000000000" charset="-122"/>
                <a:cs typeface="+mn-ea"/>
                <a:sym typeface="+mn-lt"/>
              </a:rPr>
              <a:t>1</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8" name="椭圆 7"/>
          <p:cNvSpPr/>
          <p:nvPr/>
        </p:nvSpPr>
        <p:spPr bwMode="auto">
          <a:xfrm>
            <a:off x="6591296" y="2148522"/>
            <a:ext cx="900100" cy="89979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3000509000000000000" charset="-122"/>
                <a:ea typeface="方正大黑简体" panose="03000509000000000000" charset="-122"/>
                <a:cs typeface="+mn-ea"/>
                <a:sym typeface="+mn-lt"/>
              </a:rPr>
              <a:t>2</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12578" y="2148853"/>
            <a:ext cx="4074764" cy="2495850"/>
          </a:xfrm>
          <a:solidFill>
            <a:schemeClr val="tx2">
              <a:lumMod val="20000"/>
              <a:lumOff val="80000"/>
            </a:schemeClr>
          </a:solidFill>
        </p:spPr>
      </p:pic>
      <p:sp>
        <p:nvSpPr>
          <p:cNvPr id="16" name="矩形 15"/>
          <p:cNvSpPr/>
          <p:nvPr/>
        </p:nvSpPr>
        <p:spPr>
          <a:xfrm>
            <a:off x="7665720" y="1195070"/>
            <a:ext cx="3199130" cy="755650"/>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a:ln>
                  <a:noFill/>
                </a:ln>
                <a:effectLst/>
                <a:uLnTx/>
                <a:uFillTx/>
                <a:latin typeface="方正大黑简体" panose="03000509000000000000" charset="-122"/>
                <a:ea typeface="方正大黑简体" panose="03000509000000000000" charset="-122"/>
                <a:sym typeface="+mn-ea"/>
              </a:rPr>
              <a:t>掌握法律的概念及我国法律的表现形式。</a:t>
            </a:r>
            <a:endParaRPr lang="zh-CN" altLang="en-US" b="1"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方正大黑简体" panose="03000509000000000000" charset="-122"/>
              <a:sym typeface="+mn-ea"/>
            </a:endParaRPr>
          </a:p>
        </p:txBody>
      </p:sp>
      <p:sp>
        <p:nvSpPr>
          <p:cNvPr id="26" name="矩形 25"/>
          <p:cNvSpPr/>
          <p:nvPr/>
        </p:nvSpPr>
        <p:spPr>
          <a:xfrm>
            <a:off x="7665720" y="2286953"/>
            <a:ext cx="3199765" cy="755650"/>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a:ln>
                  <a:noFill/>
                </a:ln>
                <a:effectLst/>
                <a:uLnTx/>
                <a:uFillTx/>
                <a:latin typeface="方正大黑简体" panose="03000509000000000000" charset="-122"/>
                <a:ea typeface="方正大黑简体" panose="03000509000000000000" charset="-122"/>
                <a:sym typeface="+mn-ea"/>
              </a:rPr>
              <a:t>了解法律关系、法律行为和法律责任等相关法律概念。</a:t>
            </a:r>
            <a:endParaRPr lang="zh-CN" altLang="en-US" b="1"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方正大黑简体" panose="03000509000000000000" charset="-122"/>
              <a:sym typeface="+mn-ea"/>
            </a:endParaRPr>
          </a:p>
        </p:txBody>
      </p:sp>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3000509000000000000" charset="-122"/>
                <a:ea typeface="方正大黑简体" panose="03000509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mn-ea"/>
              <a:sym typeface="+mn-ea"/>
            </a:endParaRPr>
          </a:p>
        </p:txBody>
      </p:sp>
      <p:sp>
        <p:nvSpPr>
          <p:cNvPr id="2" name="椭圆 1"/>
          <p:cNvSpPr/>
          <p:nvPr/>
        </p:nvSpPr>
        <p:spPr bwMode="auto">
          <a:xfrm>
            <a:off x="6624316" y="3173412"/>
            <a:ext cx="900100" cy="89979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en-US" sz="2800" b="1">
                <a:solidFill>
                  <a:schemeClr val="bg1"/>
                </a:solidFill>
                <a:latin typeface="方正大黑简体" panose="03000509000000000000" charset="-122"/>
                <a:ea typeface="方正大黑简体" panose="03000509000000000000" charset="-122"/>
                <a:cs typeface="+mn-ea"/>
                <a:sym typeface="+mn-lt"/>
              </a:rPr>
              <a:t>3</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3" name="矩形 2"/>
          <p:cNvSpPr/>
          <p:nvPr/>
        </p:nvSpPr>
        <p:spPr>
          <a:xfrm>
            <a:off x="7665085" y="3261995"/>
            <a:ext cx="3757930" cy="755650"/>
          </a:xfrm>
          <a:prstGeom prst="rect">
            <a:avLst/>
          </a:prstGeom>
        </p:spPr>
        <p:txBody>
          <a:bodyPr wrap="square" anchor="ctr" anchorCtr="0">
            <a:spAutoFit/>
            <a:scene3d>
              <a:camera prst="orthographicFront"/>
              <a:lightRig rig="threePt" dir="t"/>
            </a:scene3d>
            <a:sp3d contourW="12700"/>
          </a:bodyPr>
          <a:p>
            <a:pPr>
              <a:lnSpc>
                <a:spcPct val="120000"/>
              </a:lnSpc>
            </a:pPr>
            <a:r>
              <a:rPr lang="en-US" altLang="zh-CN">
                <a:ln>
                  <a:noFill/>
                </a:ln>
                <a:effectLst/>
                <a:uLnTx/>
                <a:uFillTx/>
                <a:latin typeface="方正大黑简体" panose="03000509000000000000" charset="-122"/>
                <a:ea typeface="方正大黑简体" panose="03000509000000000000" charset="-122"/>
                <a:sym typeface="+mn-ea"/>
              </a:rPr>
              <a:t>掌握民事法律责任、行政法律责任和刑事法律责任的内容和表现形式。</a:t>
            </a:r>
            <a:endParaRPr lang="en-US" altLang="zh-CN" b="1"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方正大黑简体" panose="03000509000000000000" charset="-122"/>
              <a:sym typeface="+mn-ea"/>
            </a:endParaRPr>
          </a:p>
        </p:txBody>
      </p:sp>
      <p:sp>
        <p:nvSpPr>
          <p:cNvPr id="4" name="椭圆 3"/>
          <p:cNvSpPr/>
          <p:nvPr/>
        </p:nvSpPr>
        <p:spPr bwMode="auto">
          <a:xfrm>
            <a:off x="6624951" y="4198302"/>
            <a:ext cx="900100" cy="89979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en-US" sz="2800" b="1">
                <a:solidFill>
                  <a:schemeClr val="bg1"/>
                </a:solidFill>
                <a:latin typeface="方正大黑简体" panose="03000509000000000000" charset="-122"/>
                <a:ea typeface="方正大黑简体" panose="03000509000000000000" charset="-122"/>
                <a:cs typeface="+mn-ea"/>
                <a:sym typeface="+mn-lt"/>
              </a:rPr>
              <a:t>4</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5" name="椭圆 4"/>
          <p:cNvSpPr/>
          <p:nvPr/>
        </p:nvSpPr>
        <p:spPr bwMode="auto">
          <a:xfrm>
            <a:off x="6624951" y="5222557"/>
            <a:ext cx="900100" cy="89979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en-US" sz="2800" b="1">
                <a:solidFill>
                  <a:schemeClr val="bg1"/>
                </a:solidFill>
                <a:latin typeface="方正大黑简体" panose="03000509000000000000" charset="-122"/>
                <a:ea typeface="方正大黑简体" panose="03000509000000000000" charset="-122"/>
                <a:cs typeface="+mn-ea"/>
                <a:sym typeface="+mn-lt"/>
              </a:rPr>
              <a:t>5</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6" name="矩形 5"/>
          <p:cNvSpPr/>
          <p:nvPr/>
        </p:nvSpPr>
        <p:spPr>
          <a:xfrm>
            <a:off x="7665085" y="4278630"/>
            <a:ext cx="3665220" cy="755650"/>
          </a:xfrm>
          <a:prstGeom prst="rect">
            <a:avLst/>
          </a:prstGeom>
        </p:spPr>
        <p:txBody>
          <a:bodyPr wrap="square" anchor="ctr" anchorCtr="0">
            <a:spAutoFit/>
            <a:scene3d>
              <a:camera prst="orthographicFront"/>
              <a:lightRig rig="threePt" dir="t"/>
            </a:scene3d>
            <a:sp3d contourW="12700"/>
          </a:bodyPr>
          <a:p>
            <a:pPr>
              <a:lnSpc>
                <a:spcPct val="120000"/>
              </a:lnSpc>
            </a:pPr>
            <a:r>
              <a:rPr lang="zh-CN" altLang="en-US">
                <a:ln>
                  <a:noFill/>
                </a:ln>
                <a:effectLst/>
                <a:uLnTx/>
                <a:uFillTx/>
                <a:latin typeface="方正大黑简体" panose="03000509000000000000" charset="-122"/>
                <a:ea typeface="方正大黑简体" panose="03000509000000000000" charset="-122"/>
                <a:sym typeface="+mn-ea"/>
              </a:rPr>
              <a:t>形成守法护法意识，树立责任意识，进而促成德法兼修的职业共同体。</a:t>
            </a:r>
            <a:endParaRPr lang="zh-CN" altLang="en-US" b="1"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方正大黑简体" panose="03000509000000000000" charset="-122"/>
              <a:sym typeface="+mn-ea"/>
            </a:endParaRPr>
          </a:p>
        </p:txBody>
      </p:sp>
      <p:sp>
        <p:nvSpPr>
          <p:cNvPr id="9" name="矩形 8"/>
          <p:cNvSpPr/>
          <p:nvPr/>
        </p:nvSpPr>
        <p:spPr>
          <a:xfrm>
            <a:off x="7665720" y="5294313"/>
            <a:ext cx="3545840" cy="755650"/>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a:ln>
                  <a:noFill/>
                </a:ln>
                <a:effectLst/>
                <a:uLnTx/>
                <a:uFillTx/>
                <a:latin typeface="方正大黑简体" panose="03000509000000000000" charset="-122"/>
                <a:ea typeface="方正大黑简体" panose="03000509000000000000" charset="-122"/>
                <a:sym typeface="+mn-ea"/>
              </a:rPr>
              <a:t>坚持依宪治国、依宪执政，涵养社会主义法治观念和法治思维。</a:t>
            </a:r>
            <a:endParaRPr lang="zh-CN" altLang="en-US" b="1"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方正大黑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2" grpId="0" bldLvl="0" animBg="1"/>
      <p:bldP spid="4"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出自【趣你的PPT】(微信:qunideppt)：最优质的PPT资源库"/>
          <p:cNvPicPr>
            <a:picLocks noChangeAspect="1"/>
          </p:cNvPicPr>
          <p:nvPr/>
        </p:nvPicPr>
        <p:blipFill>
          <a:blip r:embed="rId1">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78998" y="1804139"/>
            <a:ext cx="5025356" cy="3769017"/>
          </a:xfrm>
          <a:prstGeom prst="rect">
            <a:avLst/>
          </a:prstGeom>
        </p:spPr>
      </p:pic>
      <p:sp>
        <p:nvSpPr>
          <p:cNvPr id="7" name="出自【趣你的PPT】(微信:qunideppt)：最优质的PPT资源库"/>
          <p:cNvSpPr/>
          <p:nvPr/>
        </p:nvSpPr>
        <p:spPr>
          <a:xfrm>
            <a:off x="6950486" y="1803582"/>
            <a:ext cx="4217483" cy="3770902"/>
          </a:xfrm>
          <a:prstGeom prst="rect">
            <a:avLst/>
          </a:prstGeom>
          <a:solidFill>
            <a:schemeClr val="accent2">
              <a:lumMod val="100000"/>
            </a:schemeClr>
          </a:solidFill>
          <a:ln w="25400" cap="flat" cmpd="sng" algn="ctr">
            <a:noFill/>
            <a:prstDash val="solid"/>
          </a:ln>
          <a:effectLst/>
        </p:spPr>
        <p:txBody>
          <a:bodyPr rtlCol="0" anchor="ctr"/>
          <a:lstStyle/>
          <a:p>
            <a:pPr algn="ctr" defTabSz="1217930">
              <a:defRPr/>
            </a:pPr>
            <a:endParaRPr lang="en-US" sz="3190" kern="0" dirty="0">
              <a:solidFill>
                <a:prstClr val="white"/>
              </a:solidFill>
              <a:cs typeface="+mn-ea"/>
              <a:sym typeface="+mn-lt"/>
            </a:endParaRPr>
          </a:p>
        </p:txBody>
      </p:sp>
      <p:sp>
        <p:nvSpPr>
          <p:cNvPr id="8" name="矩形 7"/>
          <p:cNvSpPr/>
          <p:nvPr/>
        </p:nvSpPr>
        <p:spPr>
          <a:xfrm>
            <a:off x="7220585" y="1981518"/>
            <a:ext cx="3677285" cy="3415030"/>
          </a:xfrm>
          <a:prstGeom prst="rect">
            <a:avLst/>
          </a:prstGeom>
        </p:spPr>
        <p:txBody>
          <a:bodyPr wrap="square" anchor="ctr" anchorCtr="0">
            <a:spAutoFit/>
          </a:bodyPr>
          <a:lstStyle/>
          <a:p>
            <a:pPr algn="just" defTabSz="866140">
              <a:lnSpc>
                <a:spcPct val="150000"/>
              </a:lnSpc>
              <a:defRPr/>
            </a:pPr>
            <a:r>
              <a:rPr lang="zh-CN" altLang="en-US" sz="2400" b="1" dirty="0">
                <a:solidFill>
                  <a:schemeClr val="bg1"/>
                </a:solidFill>
                <a:latin typeface="微软雅黑" panose="020B0503020204020204" charset="-122"/>
                <a:ea typeface="微软雅黑" panose="020B0503020204020204" charset="-122"/>
                <a:cs typeface="微软雅黑" panose="020B0503020204020204" charset="-122"/>
                <a:sym typeface="+mn-ea"/>
              </a:rPr>
              <a:t>在现代汉语中，“法律”一词有广义和狭义之分。广义的“法律”指法律的整体架构。狭义的</a:t>
            </a:r>
            <a:r>
              <a:rPr lang="en-US" altLang="zh-CN" sz="2400" b="1" dirty="0">
                <a:solidFill>
                  <a:schemeClr val="bg1"/>
                </a:solidFill>
                <a:latin typeface="微软雅黑" panose="020B0503020204020204" charset="-122"/>
                <a:ea typeface="微软雅黑" panose="020B0503020204020204" charset="-122"/>
                <a:cs typeface="微软雅黑" panose="020B0503020204020204" charset="-122"/>
                <a:sym typeface="+mn-ea"/>
              </a:rPr>
              <a:t>“</a:t>
            </a:r>
            <a:r>
              <a:rPr lang="zh-CN" altLang="en-US" sz="2400" b="1" dirty="0">
                <a:solidFill>
                  <a:schemeClr val="bg1"/>
                </a:solidFill>
                <a:latin typeface="微软雅黑" panose="020B0503020204020204" charset="-122"/>
                <a:ea typeface="微软雅黑" panose="020B0503020204020204" charset="-122"/>
                <a:cs typeface="微软雅黑" panose="020B0503020204020204" charset="-122"/>
                <a:sym typeface="+mn-ea"/>
              </a:rPr>
              <a:t>法律</a:t>
            </a:r>
            <a:r>
              <a:rPr lang="en-US" altLang="zh-CN" sz="2400" b="1" dirty="0">
                <a:solidFill>
                  <a:schemeClr val="bg1"/>
                </a:solidFill>
                <a:latin typeface="微软雅黑" panose="020B0503020204020204" charset="-122"/>
                <a:ea typeface="微软雅黑" panose="020B0503020204020204" charset="-122"/>
                <a:cs typeface="微软雅黑" panose="020B0503020204020204" charset="-122"/>
                <a:sym typeface="+mn-ea"/>
              </a:rPr>
              <a:t>”</a:t>
            </a:r>
            <a:r>
              <a:rPr lang="zh-CN" altLang="en-US" sz="2400" b="1" dirty="0">
                <a:solidFill>
                  <a:schemeClr val="bg1"/>
                </a:solidFill>
                <a:latin typeface="微软雅黑" panose="020B0503020204020204" charset="-122"/>
                <a:ea typeface="微软雅黑" panose="020B0503020204020204" charset="-122"/>
                <a:cs typeface="微软雅黑" panose="020B0503020204020204" charset="-122"/>
                <a:sym typeface="+mn-ea"/>
              </a:rPr>
              <a:t>仅指全国人民代表大会及其常务委员会制定的法律。</a:t>
            </a:r>
            <a:endParaRPr lang="zh-CN" altLang="en-US" sz="24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2" name="TextBox 8"/>
          <p:cNvSpPr txBox="1"/>
          <p:nvPr/>
        </p:nvSpPr>
        <p:spPr>
          <a:xfrm>
            <a:off x="4223911" y="550414"/>
            <a:ext cx="3744178" cy="430530"/>
          </a:xfrm>
          <a:prstGeom prst="rect">
            <a:avLst/>
          </a:prstGeom>
          <a:noFill/>
        </p:spPr>
        <p:txBody>
          <a:bodyPr wrap="square" lIns="0" tIns="0" rIns="0" bIns="0" rtlCol="0" anchor="ctr">
            <a:spAutoFit/>
          </a:bodyPr>
          <a:lstStyle/>
          <a:p>
            <a:pPr algn="ctr"/>
            <a:r>
              <a:rPr lang="zh-CN" altLang="en-US" sz="2800" dirty="0">
                <a:latin typeface="方正大黑简体" panose="03000509000000000000" charset="-122"/>
                <a:ea typeface="方正大黑简体" panose="03000509000000000000" charset="-122"/>
                <a:sym typeface="+mn-ea"/>
              </a:rPr>
              <a:t>法律的概念</a:t>
            </a:r>
            <a:endParaRPr lang="zh-CN" altLang="en-US" sz="2800" dirty="0">
              <a:solidFill>
                <a:schemeClr val="tx1">
                  <a:lumMod val="75000"/>
                  <a:lumOff val="25000"/>
                </a:schemeClr>
              </a:solidFill>
              <a:latin typeface="方正大黑简体" panose="03000509000000000000" charset="-122"/>
              <a:ea typeface="方正大黑简体" panose="03000509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5758178" y="2244116"/>
            <a:ext cx="656206" cy="656206"/>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b="1">
                <a:solidFill>
                  <a:schemeClr val="bg1"/>
                </a:solidFill>
                <a:latin typeface="微软雅黑" panose="020B0503020204020204" charset="-122"/>
                <a:ea typeface="微软雅黑" panose="020B0503020204020204" charset="-122"/>
                <a:cs typeface="+mn-ea"/>
                <a:sym typeface="+mn-lt"/>
              </a:endParaRPr>
            </a:p>
          </p:txBody>
        </p:sp>
        <p:sp>
          <p:nvSpPr>
            <p:cNvPr id="12" name="TextBox 11"/>
            <p:cNvSpPr txBox="1"/>
            <p:nvPr/>
          </p:nvSpPr>
          <p:spPr>
            <a:xfrm>
              <a:off x="6573483" y="2208372"/>
              <a:ext cx="347359" cy="427800"/>
            </a:xfrm>
            <a:prstGeom prst="rect">
              <a:avLst/>
            </a:prstGeom>
            <a:noFill/>
          </p:spPr>
          <p:txBody>
            <a:bodyPr wrap="none" rtlCol="0">
              <a:spAutoFit/>
            </a:bodyPr>
            <a:lstStyle/>
            <a:p>
              <a:pPr algn="just">
                <a:lnSpc>
                  <a:spcPct val="120000"/>
                </a:lnSpc>
              </a:pPr>
              <a:r>
                <a:rPr lang="en-US" sz="1515" b="1" dirty="0">
                  <a:solidFill>
                    <a:schemeClr val="bg1"/>
                  </a:solidFill>
                  <a:latin typeface="微软雅黑" panose="020B0503020204020204" charset="-122"/>
                  <a:ea typeface="微软雅黑" panose="020B0503020204020204" charset="-122"/>
                  <a:cs typeface="+mn-ea"/>
                  <a:sym typeface="+mn-lt"/>
                </a:rPr>
                <a:t>1</a:t>
              </a:r>
              <a:endParaRPr lang="en-US" sz="1515" b="1" dirty="0">
                <a:solidFill>
                  <a:schemeClr val="bg1"/>
                </a:solidFill>
                <a:latin typeface="微软雅黑" panose="020B0503020204020204" charset="-122"/>
                <a:ea typeface="微软雅黑" panose="020B0503020204020204" charset="-122"/>
                <a:cs typeface="+mn-ea"/>
                <a:sym typeface="+mn-lt"/>
              </a:endParaRPr>
            </a:p>
          </p:txBody>
        </p:sp>
      </p:grpSp>
      <p:grpSp>
        <p:nvGrpSpPr>
          <p:cNvPr id="41" name="Group 40"/>
          <p:cNvGrpSpPr/>
          <p:nvPr/>
        </p:nvGrpSpPr>
        <p:grpSpPr>
          <a:xfrm>
            <a:off x="5758178" y="3070845"/>
            <a:ext cx="656206" cy="656206"/>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3" name="TextBox 12"/>
            <p:cNvSpPr txBox="1"/>
            <p:nvPr/>
          </p:nvSpPr>
          <p:spPr>
            <a:xfrm>
              <a:off x="6573484" y="3160455"/>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2</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42" name="Group 41"/>
          <p:cNvGrpSpPr/>
          <p:nvPr/>
        </p:nvGrpSpPr>
        <p:grpSpPr>
          <a:xfrm>
            <a:off x="5758178" y="3897575"/>
            <a:ext cx="656206" cy="656206"/>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4" name="TextBox 13"/>
            <p:cNvSpPr txBox="1"/>
            <p:nvPr/>
          </p:nvSpPr>
          <p:spPr>
            <a:xfrm>
              <a:off x="6573483" y="4114593"/>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3</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43" name="Group 42"/>
          <p:cNvGrpSpPr/>
          <p:nvPr/>
        </p:nvGrpSpPr>
        <p:grpSpPr>
          <a:xfrm>
            <a:off x="5758178" y="4727869"/>
            <a:ext cx="656206" cy="656206"/>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515">
                <a:solidFill>
                  <a:schemeClr val="bg1"/>
                </a:solidFill>
                <a:latin typeface="微软雅黑" panose="020B0503020204020204" charset="-122"/>
                <a:ea typeface="微软雅黑" panose="020B0503020204020204" charset="-122"/>
                <a:cs typeface="+mn-ea"/>
                <a:sym typeface="+mn-lt"/>
              </a:endParaRPr>
            </a:p>
          </p:txBody>
        </p:sp>
        <p:sp>
          <p:nvSpPr>
            <p:cNvPr id="15" name="TextBox 14"/>
            <p:cNvSpPr txBox="1"/>
            <p:nvPr/>
          </p:nvSpPr>
          <p:spPr>
            <a:xfrm>
              <a:off x="6573483" y="5068727"/>
              <a:ext cx="347359" cy="427800"/>
            </a:xfrm>
            <a:prstGeom prst="rect">
              <a:avLst/>
            </a:prstGeom>
            <a:noFill/>
          </p:spPr>
          <p:txBody>
            <a:bodyPr wrap="none" rtlCol="0">
              <a:spAutoFit/>
            </a:bodyPr>
            <a:lstStyle/>
            <a:p>
              <a:pPr algn="just">
                <a:lnSpc>
                  <a:spcPct val="120000"/>
                </a:lnSpc>
              </a:pPr>
              <a:r>
                <a:rPr lang="en-US" sz="1515" b="1">
                  <a:solidFill>
                    <a:schemeClr val="bg1"/>
                  </a:solidFill>
                  <a:latin typeface="微软雅黑" panose="020B0503020204020204" charset="-122"/>
                  <a:ea typeface="微软雅黑" panose="020B0503020204020204" charset="-122"/>
                  <a:cs typeface="+mn-ea"/>
                  <a:sym typeface="+mn-lt"/>
                </a:rPr>
                <a:t>4</a:t>
              </a:r>
              <a:endParaRPr lang="en-US" sz="1515" b="1">
                <a:solidFill>
                  <a:schemeClr val="bg1"/>
                </a:solidFill>
                <a:latin typeface="微软雅黑" panose="020B0503020204020204" charset="-122"/>
                <a:ea typeface="微软雅黑" panose="020B0503020204020204" charset="-122"/>
                <a:cs typeface="+mn-ea"/>
                <a:sym typeface="+mn-lt"/>
              </a:endParaRPr>
            </a:p>
          </p:txBody>
        </p:sp>
      </p:grpSp>
      <p:grpSp>
        <p:nvGrpSpPr>
          <p:cNvPr id="37" name="Group 36"/>
          <p:cNvGrpSpPr/>
          <p:nvPr/>
        </p:nvGrpSpPr>
        <p:grpSpPr>
          <a:xfrm>
            <a:off x="6606657" y="3078571"/>
            <a:ext cx="2887295" cy="3348875"/>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8" name="Group 37"/>
          <p:cNvGrpSpPr/>
          <p:nvPr/>
        </p:nvGrpSpPr>
        <p:grpSpPr>
          <a:xfrm>
            <a:off x="6606653" y="3909177"/>
            <a:ext cx="2276524" cy="2518266"/>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6" name="Group 35"/>
          <p:cNvGrpSpPr/>
          <p:nvPr/>
        </p:nvGrpSpPr>
        <p:grpSpPr>
          <a:xfrm>
            <a:off x="6606656" y="2251840"/>
            <a:ext cx="3498066" cy="4175606"/>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39" name="Group 38"/>
          <p:cNvGrpSpPr/>
          <p:nvPr/>
        </p:nvGrpSpPr>
        <p:grpSpPr>
          <a:xfrm>
            <a:off x="6606654" y="4735594"/>
            <a:ext cx="1665749" cy="1691850"/>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solidFill>
                  <a:prstClr val="black"/>
                </a:solidFill>
                <a:cs typeface="+mn-ea"/>
                <a:sym typeface="+mn-lt"/>
              </a:endParaRPr>
            </a:p>
          </p:txBody>
        </p:sp>
      </p:grpSp>
      <p:grpSp>
        <p:nvGrpSpPr>
          <p:cNvPr id="20" name="Group 19"/>
          <p:cNvGrpSpPr/>
          <p:nvPr/>
        </p:nvGrpSpPr>
        <p:grpSpPr>
          <a:xfrm>
            <a:off x="2175171" y="2410278"/>
            <a:ext cx="398037" cy="298720"/>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24" name="Group 23"/>
          <p:cNvGrpSpPr/>
          <p:nvPr/>
        </p:nvGrpSpPr>
        <p:grpSpPr>
          <a:xfrm>
            <a:off x="2175171" y="3319682"/>
            <a:ext cx="398037" cy="298720"/>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28" name="Group 27"/>
          <p:cNvGrpSpPr/>
          <p:nvPr/>
        </p:nvGrpSpPr>
        <p:grpSpPr>
          <a:xfrm>
            <a:off x="2175171" y="4251230"/>
            <a:ext cx="398037" cy="298720"/>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grpSp>
        <p:nvGrpSpPr>
          <p:cNvPr id="32" name="Group 31"/>
          <p:cNvGrpSpPr/>
          <p:nvPr/>
        </p:nvGrpSpPr>
        <p:grpSpPr>
          <a:xfrm>
            <a:off x="2175171" y="5142409"/>
            <a:ext cx="398037" cy="298720"/>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cs typeface="+mn-ea"/>
                <a:sym typeface="+mn-lt"/>
              </a:endParaRPr>
            </a:p>
          </p:txBody>
        </p:sp>
      </p:grpSp>
      <p:sp>
        <p:nvSpPr>
          <p:cNvPr id="50" name="文本框 22"/>
          <p:cNvSpPr txBox="1">
            <a:spLocks noChangeArrowheads="1"/>
          </p:cNvSpPr>
          <p:nvPr/>
        </p:nvSpPr>
        <p:spPr bwMode="auto">
          <a:xfrm>
            <a:off x="2672715" y="2229485"/>
            <a:ext cx="25882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法律是调整人们行为关系的规范。</a:t>
            </a:r>
            <a:endParaRPr lang="zh-CN" altLang="en-US" sz="2000" b="1" dirty="0">
              <a:solidFill>
                <a:schemeClr val="tx1">
                  <a:lumMod val="75000"/>
                </a:schemeClr>
              </a:solidFill>
              <a:latin typeface="微软雅黑" panose="020B0503020204020204" charset="-122"/>
              <a:ea typeface="微软雅黑" panose="020B0503020204020204" charset="-122"/>
              <a:cs typeface="+mn-ea"/>
              <a:sym typeface="+mn-ea"/>
            </a:endParaRPr>
          </a:p>
        </p:txBody>
      </p:sp>
      <p:sp>
        <p:nvSpPr>
          <p:cNvPr id="53" name="文本框 22"/>
          <p:cNvSpPr txBox="1">
            <a:spLocks noChangeArrowheads="1"/>
          </p:cNvSpPr>
          <p:nvPr/>
        </p:nvSpPr>
        <p:spPr bwMode="auto">
          <a:xfrm>
            <a:off x="2672715" y="3138805"/>
            <a:ext cx="25882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法律应由国家专门机关制定、认可和解释。</a:t>
            </a:r>
            <a:endParaRPr lang="zh-CN" altLang="en-US" sz="2000" b="1" dirty="0">
              <a:solidFill>
                <a:schemeClr val="tx1">
                  <a:lumMod val="75000"/>
                </a:schemeClr>
              </a:solidFill>
              <a:latin typeface="微软雅黑" panose="020B0503020204020204" charset="-122"/>
              <a:ea typeface="微软雅黑" panose="020B0503020204020204" charset="-122"/>
              <a:cs typeface="+mn-ea"/>
              <a:sym typeface="+mn-ea"/>
            </a:endParaRPr>
          </a:p>
        </p:txBody>
      </p:sp>
      <p:sp>
        <p:nvSpPr>
          <p:cNvPr id="56" name="文本框 22"/>
          <p:cNvSpPr txBox="1">
            <a:spLocks noChangeArrowheads="1"/>
          </p:cNvSpPr>
          <p:nvPr/>
        </p:nvSpPr>
        <p:spPr bwMode="auto">
          <a:xfrm>
            <a:off x="2672715" y="4069715"/>
            <a:ext cx="25882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法律以权利义务双向规定为调整机制。</a:t>
            </a:r>
            <a:endParaRPr lang="zh-CN" altLang="en-US" sz="2000" b="1" dirty="0">
              <a:solidFill>
                <a:schemeClr val="tx1">
                  <a:lumMod val="75000"/>
                </a:schemeClr>
              </a:solidFill>
              <a:latin typeface="微软雅黑" panose="020B0503020204020204" charset="-122"/>
              <a:ea typeface="微软雅黑" panose="020B0503020204020204" charset="-122"/>
              <a:cs typeface="+mn-ea"/>
              <a:sym typeface="+mn-ea"/>
            </a:endParaRPr>
          </a:p>
        </p:txBody>
      </p:sp>
      <p:sp>
        <p:nvSpPr>
          <p:cNvPr id="59" name="文本框 22"/>
          <p:cNvSpPr txBox="1">
            <a:spLocks noChangeArrowheads="1"/>
          </p:cNvSpPr>
          <p:nvPr/>
        </p:nvSpPr>
        <p:spPr bwMode="auto">
          <a:xfrm>
            <a:off x="2672715" y="4961255"/>
            <a:ext cx="258826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pPr defTabSz="913130">
              <a:lnSpc>
                <a:spcPct val="100000"/>
              </a:lnSpc>
            </a:pPr>
            <a:r>
              <a:rPr lang="zh-CN" altLang="en-US" sz="2000" dirty="0">
                <a:latin typeface="微软雅黑" panose="020B0503020204020204" charset="-122"/>
                <a:ea typeface="微软雅黑" panose="020B0503020204020204" charset="-122"/>
                <a:sym typeface="+mn-ea"/>
              </a:rPr>
              <a:t>法律由国家强制力保障实施。</a:t>
            </a:r>
            <a:endParaRPr lang="zh-CN" altLang="en-US" sz="2000" b="1" dirty="0">
              <a:solidFill>
                <a:schemeClr val="tx1">
                  <a:lumMod val="75000"/>
                </a:schemeClr>
              </a:solidFill>
              <a:latin typeface="微软雅黑" panose="020B0503020204020204" charset="-122"/>
              <a:ea typeface="微软雅黑" panose="020B0503020204020204" charset="-122"/>
              <a:cs typeface="+mn-ea"/>
              <a:sym typeface="+mn-ea"/>
            </a:endParaRPr>
          </a:p>
        </p:txBody>
      </p:sp>
      <p:sp>
        <p:nvSpPr>
          <p:cNvPr id="65" name="TextBox 8"/>
          <p:cNvSpPr txBox="1"/>
          <p:nvPr/>
        </p:nvSpPr>
        <p:spPr>
          <a:xfrm>
            <a:off x="4223911" y="550414"/>
            <a:ext cx="3744178" cy="430530"/>
          </a:xfrm>
          <a:prstGeom prst="rect">
            <a:avLst/>
          </a:prstGeom>
          <a:noFill/>
        </p:spPr>
        <p:txBody>
          <a:bodyPr wrap="square" lIns="0" tIns="0" rIns="0" bIns="0" rtlCol="0" anchor="ctr">
            <a:spAutoFit/>
          </a:bodyPr>
          <a:lstStyle/>
          <a:p>
            <a:pPr algn="ctr"/>
            <a:r>
              <a:rPr lang="zh-CN" altLang="en-US" sz="2800" b="1" dirty="0">
                <a:latin typeface="方正大黑简体" panose="03000509000000000000" charset="-122"/>
                <a:ea typeface="方正大黑简体" panose="03000509000000000000" charset="-122"/>
                <a:sym typeface="+mn-ea"/>
              </a:rPr>
              <a:t>法律的特征</a:t>
            </a:r>
            <a:endParaRPr lang="zh-CN" altLang="en-US" sz="2800" b="1" dirty="0">
              <a:solidFill>
                <a:schemeClr val="tx1">
                  <a:lumMod val="75000"/>
                  <a:lumOff val="25000"/>
                </a:schemeClr>
              </a:solidFill>
              <a:latin typeface="方正大黑简体" panose="03000509000000000000" charset="-122"/>
              <a:ea typeface="方正大黑简体" panose="03000509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804605" y="690564"/>
            <a:ext cx="9916688" cy="646331"/>
          </a:xfrm>
          <a:prstGeom prst="rect">
            <a:avLst/>
          </a:prstGeom>
          <a:noFill/>
        </p:spPr>
        <p:txBody>
          <a:bodyPr wrap="square" rtlCol="0" anchor="ctr" anchorCtr="0">
            <a:normAutofit/>
          </a:bodyPr>
          <a:p>
            <a:pPr algn="l" fontAlgn="auto">
              <a:lnSpc>
                <a:spcPct val="100000"/>
              </a:lnSpc>
            </a:pPr>
            <a:r>
              <a:rPr lang="zh-CN" altLang="en-US" sz="3600" dirty="0">
                <a:latin typeface="方正大黑简体" panose="03000509000000000000" charset="-122"/>
                <a:ea typeface="方正大黑简体" panose="03000509000000000000" charset="-122"/>
                <a:sym typeface="+mn-ea"/>
              </a:rPr>
              <a:t>法律的表现形式</a:t>
            </a:r>
            <a:endParaRPr lang="zh-CN" altLang="en-US" sz="3600" b="1" spc="150" dirty="0">
              <a:solidFill>
                <a:srgbClr val="000000">
                  <a:lumMod val="75000"/>
                  <a:lumOff val="25000"/>
                </a:srgbClr>
              </a:solidFill>
              <a:latin typeface="方正大黑简体" panose="03000509000000000000" charset="-122"/>
              <a:ea typeface="方正大黑简体" panose="03000509000000000000" charset="-122"/>
              <a:sym typeface="+mn-ea"/>
            </a:endParaRPr>
          </a:p>
        </p:txBody>
      </p:sp>
      <p:sp>
        <p:nvSpPr>
          <p:cNvPr id="5" name="任意多边形: 形状 4"/>
          <p:cNvSpPr/>
          <p:nvPr>
            <p:custDataLst>
              <p:tags r:id="rId2"/>
            </p:custDataLst>
          </p:nvPr>
        </p:nvSpPr>
        <p:spPr>
          <a:xfrm>
            <a:off x="900109" y="2083229"/>
            <a:ext cx="2354915" cy="768778"/>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69A35B"/>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3"/>
            </p:custDataLst>
          </p:nvPr>
        </p:nvSpPr>
        <p:spPr>
          <a:xfrm>
            <a:off x="3559189" y="2083229"/>
            <a:ext cx="2354580" cy="768778"/>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508E53"/>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7" name="任意多边形: 形状 6"/>
          <p:cNvSpPr/>
          <p:nvPr>
            <p:custDataLst>
              <p:tags r:id="rId4"/>
            </p:custDataLst>
          </p:nvPr>
        </p:nvSpPr>
        <p:spPr>
          <a:xfrm>
            <a:off x="6217934" y="2083229"/>
            <a:ext cx="2354580" cy="768778"/>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B1C646"/>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8" name="任意多边形: 形状 7"/>
          <p:cNvSpPr/>
          <p:nvPr>
            <p:custDataLst>
              <p:tags r:id="rId5"/>
            </p:custDataLst>
          </p:nvPr>
        </p:nvSpPr>
        <p:spPr>
          <a:xfrm>
            <a:off x="8876679" y="2083229"/>
            <a:ext cx="2354580" cy="768778"/>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E9BF35"/>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10" name="文本框 9"/>
          <p:cNvSpPr txBox="1"/>
          <p:nvPr>
            <p:custDataLst>
              <p:tags r:id="rId6"/>
            </p:custDataLst>
          </p:nvPr>
        </p:nvSpPr>
        <p:spPr>
          <a:xfrm>
            <a:off x="900744" y="228295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01</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7"/>
            </p:custDataLst>
          </p:nvPr>
        </p:nvSpPr>
        <p:spPr>
          <a:xfrm>
            <a:off x="3559298" y="228295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02</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1"/>
          <p:nvPr>
            <p:custDataLst>
              <p:tags r:id="rId8"/>
            </p:custDataLst>
          </p:nvPr>
        </p:nvSpPr>
        <p:spPr>
          <a:xfrm>
            <a:off x="6217853" y="228295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03</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9"/>
            </p:custDataLst>
          </p:nvPr>
        </p:nvSpPr>
        <p:spPr>
          <a:xfrm>
            <a:off x="8875773" y="228295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04</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10"/>
            </p:custDataLst>
          </p:nvPr>
        </p:nvSpPr>
        <p:spPr>
          <a:xfrm>
            <a:off x="1404428" y="2282952"/>
            <a:ext cx="1501215" cy="369332"/>
          </a:xfrm>
          <a:prstGeom prst="rect">
            <a:avLst/>
          </a:prstGeom>
          <a:noFill/>
        </p:spPr>
        <p:txBody>
          <a:bodyPr wrap="square" rtlCol="0">
            <a:normAutofit/>
          </a:bodyPr>
          <a:p>
            <a:pPr algn="ctr"/>
            <a:r>
              <a:rPr lang="zh-CN" altLang="en-US" dirty="0">
                <a:solidFill>
                  <a:schemeClr val="bg1"/>
                </a:solidFill>
                <a:latin typeface="方正大黑简体" panose="03000509000000000000" charset="-122"/>
                <a:ea typeface="方正大黑简体" panose="03000509000000000000" charset="-122"/>
                <a:sym typeface="+mn-ea"/>
              </a:rPr>
              <a:t>宪法</a:t>
            </a:r>
            <a:endParaRPr lang="zh-CN" altLang="en-US" b="1" spc="150" dirty="0">
              <a:solidFill>
                <a:schemeClr val="bg1"/>
              </a:solidFill>
              <a:latin typeface="方正大黑简体" panose="03000509000000000000" charset="-122"/>
              <a:ea typeface="方正大黑简体" panose="03000509000000000000" charset="-122"/>
              <a:sym typeface="+mn-ea"/>
            </a:endParaRPr>
          </a:p>
        </p:txBody>
      </p:sp>
      <p:sp>
        <p:nvSpPr>
          <p:cNvPr id="15" name="文本框 14"/>
          <p:cNvSpPr txBox="1"/>
          <p:nvPr>
            <p:custDataLst>
              <p:tags r:id="rId11"/>
            </p:custDataLst>
          </p:nvPr>
        </p:nvSpPr>
        <p:spPr>
          <a:xfrm>
            <a:off x="4087841" y="2282952"/>
            <a:ext cx="1501215" cy="369332"/>
          </a:xfrm>
          <a:prstGeom prst="rect">
            <a:avLst/>
          </a:prstGeom>
          <a:noFill/>
        </p:spPr>
        <p:txBody>
          <a:bodyPr wrap="square" rtlCol="0">
            <a:normAutofit/>
          </a:bodyPr>
          <a:p>
            <a:pPr algn="ctr"/>
            <a:r>
              <a:rPr lang="zh-CN" altLang="en-US" dirty="0">
                <a:solidFill>
                  <a:schemeClr val="bg1"/>
                </a:solidFill>
                <a:latin typeface="方正大黑简体" panose="03000509000000000000" charset="-122"/>
                <a:ea typeface="方正大黑简体" panose="03000509000000000000" charset="-122"/>
                <a:sym typeface="+mn-ea"/>
              </a:rPr>
              <a:t>法律</a:t>
            </a:r>
            <a:endParaRPr lang="zh-CN" altLang="en-US" b="1" spc="150" dirty="0">
              <a:solidFill>
                <a:schemeClr val="bg1"/>
              </a:solidFill>
              <a:latin typeface="方正大黑简体" panose="03000509000000000000" charset="-122"/>
              <a:ea typeface="方正大黑简体" panose="03000509000000000000" charset="-122"/>
              <a:sym typeface="+mn-ea"/>
            </a:endParaRPr>
          </a:p>
        </p:txBody>
      </p:sp>
      <p:sp>
        <p:nvSpPr>
          <p:cNvPr id="16" name="文本框 15"/>
          <p:cNvSpPr txBox="1"/>
          <p:nvPr>
            <p:custDataLst>
              <p:tags r:id="rId12"/>
            </p:custDataLst>
          </p:nvPr>
        </p:nvSpPr>
        <p:spPr>
          <a:xfrm>
            <a:off x="6725354" y="2282952"/>
            <a:ext cx="1501215" cy="369332"/>
          </a:xfrm>
          <a:prstGeom prst="rect">
            <a:avLst/>
          </a:prstGeom>
          <a:noFill/>
        </p:spPr>
        <p:txBody>
          <a:bodyPr wrap="square" rtlCol="0">
            <a:normAutofit/>
          </a:bodyPr>
          <a:p>
            <a:pPr algn="ctr"/>
            <a:r>
              <a:rPr lang="zh-CN" altLang="en-US" dirty="0">
                <a:solidFill>
                  <a:schemeClr val="bg1"/>
                </a:solidFill>
                <a:latin typeface="方正大黑简体" panose="03000509000000000000" charset="-122"/>
                <a:ea typeface="方正大黑简体" panose="03000509000000000000" charset="-122"/>
                <a:sym typeface="+mn-ea"/>
              </a:rPr>
              <a:t>行政法规</a:t>
            </a:r>
            <a:endParaRPr lang="zh-CN" altLang="en-US" b="1" spc="150" dirty="0">
              <a:solidFill>
                <a:schemeClr val="bg1"/>
              </a:solidFill>
              <a:latin typeface="方正大黑简体" panose="03000509000000000000" charset="-122"/>
              <a:ea typeface="方正大黑简体" panose="03000509000000000000" charset="-122"/>
              <a:sym typeface="+mn-ea"/>
            </a:endParaRPr>
          </a:p>
        </p:txBody>
      </p:sp>
      <p:sp>
        <p:nvSpPr>
          <p:cNvPr id="17" name="文本框 16"/>
          <p:cNvSpPr txBox="1"/>
          <p:nvPr>
            <p:custDataLst>
              <p:tags r:id="rId13"/>
            </p:custDataLst>
          </p:nvPr>
        </p:nvSpPr>
        <p:spPr>
          <a:xfrm>
            <a:off x="9470771" y="2282952"/>
            <a:ext cx="1501215" cy="369332"/>
          </a:xfrm>
          <a:prstGeom prst="rect">
            <a:avLst/>
          </a:prstGeom>
          <a:noFill/>
        </p:spPr>
        <p:txBody>
          <a:bodyPr wrap="square" rtlCol="0">
            <a:normAutofit/>
          </a:bodyPr>
          <a:p>
            <a:pPr algn="ctr"/>
            <a:r>
              <a:rPr lang="zh-CN" altLang="en-US" dirty="0">
                <a:solidFill>
                  <a:schemeClr val="bg1"/>
                </a:solidFill>
                <a:latin typeface="方正大黑简体" panose="03000509000000000000" charset="-122"/>
                <a:ea typeface="方正大黑简体" panose="03000509000000000000" charset="-122"/>
                <a:sym typeface="+mn-ea"/>
              </a:rPr>
              <a:t>地方性法规</a:t>
            </a:r>
            <a:endParaRPr lang="zh-CN" altLang="en-US" b="1" spc="150" dirty="0">
              <a:solidFill>
                <a:schemeClr val="bg1"/>
              </a:solidFill>
              <a:latin typeface="方正大黑简体" panose="03000509000000000000" charset="-122"/>
              <a:ea typeface="方正大黑简体" panose="03000509000000000000" charset="-122"/>
              <a:sym typeface="+mn-ea"/>
            </a:endParaRPr>
          </a:p>
        </p:txBody>
      </p:sp>
      <p:sp>
        <p:nvSpPr>
          <p:cNvPr id="24" name="文本框 23"/>
          <p:cNvSpPr txBox="1"/>
          <p:nvPr>
            <p:custDataLst>
              <p:tags r:id="rId14"/>
            </p:custDataLst>
          </p:nvPr>
        </p:nvSpPr>
        <p:spPr>
          <a:xfrm>
            <a:off x="900744" y="3080777"/>
            <a:ext cx="2100784" cy="2353310"/>
          </a:xfrm>
          <a:prstGeom prst="rect">
            <a:avLst/>
          </a:prstGeom>
          <a:noFill/>
        </p:spPr>
        <p:txBody>
          <a:bodyPr wrap="square" rtlCol="0">
            <a:spAutoFit/>
          </a:bodyPr>
          <a:p>
            <a:pPr indent="0" algn="l">
              <a:lnSpc>
                <a:spcPct val="150000"/>
              </a:lnSpc>
              <a:buClrTx/>
              <a:buSzTx/>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宪法是由全国人民代表大会依特别程序制定和修改的，综合性地规定国家、社会和公民生活的根本事项，具有最高法律效力的一种法。</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5" name="文本框 24"/>
          <p:cNvSpPr txBox="1"/>
          <p:nvPr>
            <p:custDataLst>
              <p:tags r:id="rId15"/>
            </p:custDataLst>
          </p:nvPr>
        </p:nvSpPr>
        <p:spPr>
          <a:xfrm>
            <a:off x="3559058" y="3080777"/>
            <a:ext cx="2100580" cy="3646170"/>
          </a:xfrm>
          <a:prstGeom prst="rect">
            <a:avLst/>
          </a:prstGeom>
          <a:noFill/>
        </p:spPr>
        <p:txBody>
          <a:bodyPr wrap="square" rtlCol="0">
            <a:spAutoFit/>
          </a:bodyPr>
          <a:p>
            <a:pPr indent="0">
              <a:lnSpc>
                <a:spcPct val="15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法律是指由全国人民代表大会及其常务委员会经过特定的立法程序制定和修改的规范性法律文件，它规定并调整国家、社会和公民生活中某一方面具有根本性的社会关系或基本问题，即狭义的法律，其法律效力仅次于宪法。</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1"/>
          <p:nvPr>
            <p:custDataLst>
              <p:tags r:id="rId16"/>
            </p:custDataLst>
          </p:nvPr>
        </p:nvSpPr>
        <p:spPr>
          <a:xfrm>
            <a:off x="6215263" y="3080777"/>
            <a:ext cx="2100580" cy="2999740"/>
          </a:xfrm>
          <a:prstGeom prst="rect">
            <a:avLst/>
          </a:prstGeom>
          <a:noFill/>
        </p:spPr>
        <p:txBody>
          <a:bodyPr wrap="square" rtlCol="0">
            <a:spAutoFit/>
          </a:bodyPr>
          <a:p>
            <a:pPr indent="0">
              <a:lnSpc>
                <a:spcPct val="15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行政法规是国家最高行政机关国务院根据宪法和法律，在其职权范围内就有关执行法律和履行行政管理职权的问题，以及依据全国人大的特别授权所制定的规范性文件的总称。</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7" name="文本框 26"/>
          <p:cNvSpPr txBox="1"/>
          <p:nvPr>
            <p:custDataLst>
              <p:tags r:id="rId17"/>
            </p:custDataLst>
          </p:nvPr>
        </p:nvSpPr>
        <p:spPr>
          <a:xfrm>
            <a:off x="8837813" y="3080777"/>
            <a:ext cx="2100580" cy="2999740"/>
          </a:xfrm>
          <a:prstGeom prst="rect">
            <a:avLst/>
          </a:prstGeom>
          <a:noFill/>
        </p:spPr>
        <p:txBody>
          <a:bodyPr wrap="square" rtlCol="0">
            <a:spAutoFit/>
          </a:bodyPr>
          <a:p>
            <a:pPr indent="0">
              <a:lnSpc>
                <a:spcPct val="15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地方性法规是指依法由有地方立法权的地方人民代表大会及其常委会就地方性事务以及根据本地区实际情况执行法律、行政法规的需要所制定的规范性文件。</a:t>
            </a:r>
            <a:endParaRPr lang="zh-CN" altLang="en-US" sz="1400" dirty="0">
              <a:latin typeface="Arial" panose="020B0604020202020204" pitchFamily="34" charset="0"/>
              <a:ea typeface="宋体" panose="02010600030101010101" pitchFamily="2" charset="-122"/>
            </a:endParaRPr>
          </a:p>
          <a:p>
            <a:pPr indent="0">
              <a:lnSpc>
                <a:spcPct val="150000"/>
              </a:lnSpc>
              <a:buNone/>
            </a:pP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cxnSp>
        <p:nvCxnSpPr>
          <p:cNvPr id="29" name="直接连接符 28"/>
          <p:cNvCxnSpPr/>
          <p:nvPr>
            <p:custDataLst>
              <p:tags r:id="rId18"/>
            </p:custDataLst>
          </p:nvPr>
        </p:nvCxnSpPr>
        <p:spPr>
          <a:xfrm>
            <a:off x="3197108" y="333424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cxnSp>
        <p:nvCxnSpPr>
          <p:cNvPr id="30" name="直接连接符 29"/>
          <p:cNvCxnSpPr/>
          <p:nvPr>
            <p:custDataLst>
              <p:tags r:id="rId19"/>
            </p:custDataLst>
          </p:nvPr>
        </p:nvCxnSpPr>
        <p:spPr>
          <a:xfrm>
            <a:off x="5857758" y="333424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20"/>
            </p:custDataLst>
          </p:nvPr>
        </p:nvCxnSpPr>
        <p:spPr>
          <a:xfrm>
            <a:off x="8548888" y="333424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grpSp>
        <p:nvGrpSpPr>
          <p:cNvPr id="35" name="组合 34"/>
          <p:cNvGrpSpPr/>
          <p:nvPr>
            <p:custDataLst>
              <p:tags r:id="rId21"/>
            </p:custDataLst>
          </p:nvPr>
        </p:nvGrpSpPr>
        <p:grpSpPr>
          <a:xfrm>
            <a:off x="10810193" y="885604"/>
            <a:ext cx="420495" cy="269282"/>
            <a:chOff x="11382102" y="604536"/>
            <a:chExt cx="420495" cy="269282"/>
          </a:xfrm>
        </p:grpSpPr>
        <p:sp>
          <p:nvSpPr>
            <p:cNvPr id="36" name="Line 16"/>
            <p:cNvSpPr>
              <a:spLocks noChangeShapeType="1"/>
            </p:cNvSpPr>
            <p:nvPr>
              <p:custDataLst>
                <p:tags r:id="rId2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dirty="0">
                <a:latin typeface="微软雅黑" panose="020B0503020204020204" charset="-122"/>
                <a:ea typeface="微软雅黑" panose="020B0503020204020204" charset="-122"/>
                <a:sym typeface="Arial" panose="020B0604020202020204" pitchFamily="34" charset="0"/>
              </a:endParaRPr>
            </a:p>
          </p:txBody>
        </p:sp>
        <p:sp>
          <p:nvSpPr>
            <p:cNvPr id="37" name="Line 17"/>
            <p:cNvSpPr>
              <a:spLocks noChangeShapeType="1"/>
            </p:cNvSpPr>
            <p:nvPr>
              <p:custDataLst>
                <p:tags r:id="rId2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dirty="0">
                <a:latin typeface="微软雅黑" panose="020B0503020204020204" charset="-122"/>
                <a:ea typeface="微软雅黑" panose="020B0503020204020204" charset="-122"/>
                <a:sym typeface="Arial" panose="020B0604020202020204" pitchFamily="34" charset="0"/>
              </a:endParaRPr>
            </a:p>
          </p:txBody>
        </p:sp>
        <p:sp>
          <p:nvSpPr>
            <p:cNvPr id="38" name="Line 18"/>
            <p:cNvSpPr>
              <a:spLocks noChangeShapeType="1"/>
            </p:cNvSpPr>
            <p:nvPr>
              <p:custDataLst>
                <p:tags r:id="rId2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latin typeface="微软雅黑" panose="020B0503020204020204" charset="-122"/>
                <a:ea typeface="微软雅黑" panose="020B0503020204020204" charset="-122"/>
                <a:sym typeface="Arial" panose="020B0604020202020204" pitchFamily="34" charset="0"/>
              </a:endParaRPr>
            </a:p>
          </p:txBody>
        </p:sp>
      </p:gr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804605" y="690564"/>
            <a:ext cx="9916688" cy="646331"/>
          </a:xfrm>
          <a:prstGeom prst="rect">
            <a:avLst/>
          </a:prstGeom>
          <a:noFill/>
        </p:spPr>
        <p:txBody>
          <a:bodyPr wrap="square" rtlCol="0" anchor="ctr" anchorCtr="0">
            <a:normAutofit/>
          </a:bodyPr>
          <a:p>
            <a:pPr algn="l" fontAlgn="auto">
              <a:lnSpc>
                <a:spcPct val="100000"/>
              </a:lnSpc>
            </a:pPr>
            <a:r>
              <a:rPr lang="zh-CN" altLang="en-US" sz="3600" dirty="0">
                <a:latin typeface="方正大黑简体" panose="03000509000000000000" charset="-122"/>
                <a:ea typeface="方正大黑简体" panose="03000509000000000000" charset="-122"/>
                <a:sym typeface="+mn-ea"/>
              </a:rPr>
              <a:t>法律的表现形式</a:t>
            </a:r>
            <a:endParaRPr lang="zh-CN" altLang="en-US" sz="3600" b="1" spc="150" dirty="0">
              <a:solidFill>
                <a:srgbClr val="000000">
                  <a:lumMod val="75000"/>
                  <a:lumOff val="25000"/>
                </a:srgbClr>
              </a:solidFill>
              <a:latin typeface="方正大黑简体" panose="03000509000000000000" charset="-122"/>
              <a:ea typeface="方正大黑简体" panose="03000509000000000000" charset="-122"/>
              <a:sym typeface="+mn-ea"/>
            </a:endParaRPr>
          </a:p>
        </p:txBody>
      </p:sp>
      <p:sp>
        <p:nvSpPr>
          <p:cNvPr id="5" name="任意多边形: 形状 4"/>
          <p:cNvSpPr/>
          <p:nvPr>
            <p:custDataLst>
              <p:tags r:id="rId2"/>
            </p:custDataLst>
          </p:nvPr>
        </p:nvSpPr>
        <p:spPr>
          <a:xfrm>
            <a:off x="899795" y="1837618"/>
            <a:ext cx="2355215" cy="126000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69A35B"/>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6" name="任意多边形: 形状 5"/>
          <p:cNvSpPr/>
          <p:nvPr>
            <p:custDataLst>
              <p:tags r:id="rId3"/>
            </p:custDataLst>
          </p:nvPr>
        </p:nvSpPr>
        <p:spPr>
          <a:xfrm>
            <a:off x="3559175" y="1838325"/>
            <a:ext cx="2354580" cy="125984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508E53"/>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7" name="任意多边形: 形状 6"/>
          <p:cNvSpPr/>
          <p:nvPr>
            <p:custDataLst>
              <p:tags r:id="rId4"/>
            </p:custDataLst>
          </p:nvPr>
        </p:nvSpPr>
        <p:spPr>
          <a:xfrm>
            <a:off x="6217920" y="1837690"/>
            <a:ext cx="2354580" cy="1260475"/>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B1C646"/>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8" name="任意多边形: 形状 7"/>
          <p:cNvSpPr/>
          <p:nvPr>
            <p:custDataLst>
              <p:tags r:id="rId5"/>
            </p:custDataLst>
          </p:nvPr>
        </p:nvSpPr>
        <p:spPr>
          <a:xfrm>
            <a:off x="8876665" y="1838325"/>
            <a:ext cx="2354580" cy="1259840"/>
          </a:xfrm>
          <a:custGeom>
            <a:avLst/>
            <a:gdLst>
              <a:gd name="connsiteX0" fmla="*/ 0 w 3299658"/>
              <a:gd name="connsiteY0" fmla="*/ 269299 h 1077196"/>
              <a:gd name="connsiteX1" fmla="*/ 2761060 w 3299658"/>
              <a:gd name="connsiteY1" fmla="*/ 269299 h 1077196"/>
              <a:gd name="connsiteX2" fmla="*/ 2761060 w 3299658"/>
              <a:gd name="connsiteY2" fmla="*/ 0 h 1077196"/>
              <a:gd name="connsiteX3" fmla="*/ 3299658 w 3299658"/>
              <a:gd name="connsiteY3" fmla="*/ 538598 h 1077196"/>
              <a:gd name="connsiteX4" fmla="*/ 2761060 w 3299658"/>
              <a:gd name="connsiteY4" fmla="*/ 1077196 h 1077196"/>
              <a:gd name="connsiteX5" fmla="*/ 2761060 w 3299658"/>
              <a:gd name="connsiteY5" fmla="*/ 807897 h 1077196"/>
              <a:gd name="connsiteX6" fmla="*/ 0 w 3299658"/>
              <a:gd name="connsiteY6" fmla="*/ 807897 h 1077196"/>
              <a:gd name="connsiteX7" fmla="*/ 0 w 3299658"/>
              <a:gd name="connsiteY7" fmla="*/ 269299 h 107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99658" h="1077196">
                <a:moveTo>
                  <a:pt x="0" y="269299"/>
                </a:moveTo>
                <a:lnTo>
                  <a:pt x="2761060" y="269299"/>
                </a:lnTo>
                <a:lnTo>
                  <a:pt x="2761060" y="0"/>
                </a:lnTo>
                <a:lnTo>
                  <a:pt x="3299658" y="538598"/>
                </a:lnTo>
                <a:lnTo>
                  <a:pt x="2761060" y="1077196"/>
                </a:lnTo>
                <a:lnTo>
                  <a:pt x="2761060" y="807897"/>
                </a:lnTo>
                <a:lnTo>
                  <a:pt x="0" y="807897"/>
                </a:lnTo>
                <a:lnTo>
                  <a:pt x="0" y="269299"/>
                </a:lnTo>
                <a:close/>
              </a:path>
            </a:pathLst>
          </a:custGeom>
          <a:solidFill>
            <a:srgbClr val="E9BF35"/>
          </a:solidFill>
        </p:spPr>
        <p:style>
          <a:lnRef idx="0">
            <a:sysClr val="window" lastClr="FFFFFF">
              <a:hueOff val="0"/>
              <a:satOff val="0"/>
              <a:lumOff val="0"/>
              <a:alphaOff val="0"/>
            </a:sysClr>
          </a:lnRef>
          <a:fillRef idx="3">
            <a:scrgbClr r="0" g="0" b="0"/>
          </a:fillRef>
          <a:effectRef idx="2">
            <a:srgbClr val="1F74AD">
              <a:hueOff val="0"/>
              <a:satOff val="0"/>
              <a:lumOff val="0"/>
              <a:alphaOff val="0"/>
            </a:srgbClr>
          </a:effectRef>
          <a:fontRef idx="minor">
            <a:sysClr val="window" lastClr="FFFFFF"/>
          </a:fontRef>
        </p:style>
        <p:txBody>
          <a:bodyPr spcFirstLastPara="0" vert="horz" wrap="square" lIns="80010" tIns="349309" rIns="523299" bIns="440304" numCol="1" spcCol="1270" anchor="ctr" anchorCtr="0">
            <a:noAutofit/>
          </a:bodyPr>
          <a:p>
            <a:pPr marL="0" lvl="0" indent="0" algn="l" defTabSz="933450">
              <a:lnSpc>
                <a:spcPct val="90000"/>
              </a:lnSpc>
              <a:spcBef>
                <a:spcPct val="0"/>
              </a:spcBef>
              <a:spcAft>
                <a:spcPct val="35000"/>
              </a:spcAft>
              <a:buNone/>
            </a:pPr>
            <a:endParaRPr lang="en-US" sz="2100" kern="1200">
              <a:latin typeface="微软雅黑" panose="020B0503020204020204" charset="-122"/>
              <a:ea typeface="微软雅黑" panose="020B0503020204020204" charset="-122"/>
              <a:sym typeface="Arial" panose="020B0604020202020204" pitchFamily="34" charset="0"/>
            </a:endParaRPr>
          </a:p>
        </p:txBody>
      </p:sp>
      <p:sp>
        <p:nvSpPr>
          <p:cNvPr id="10" name="文本框 9"/>
          <p:cNvSpPr txBox="1"/>
          <p:nvPr>
            <p:custDataLst>
              <p:tags r:id="rId6"/>
            </p:custDataLst>
          </p:nvPr>
        </p:nvSpPr>
        <p:spPr>
          <a:xfrm>
            <a:off x="900744" y="228295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05</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7"/>
            </p:custDataLst>
          </p:nvPr>
        </p:nvSpPr>
        <p:spPr>
          <a:xfrm>
            <a:off x="3559298" y="228295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06</a:t>
            </a:r>
            <a:endParaRPr lang="zh-CN" alt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1"/>
          <p:nvPr>
            <p:custDataLst>
              <p:tags r:id="rId8"/>
            </p:custDataLst>
          </p:nvPr>
        </p:nvSpPr>
        <p:spPr>
          <a:xfrm>
            <a:off x="6217853" y="228295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a:t>
            </a:r>
            <a:r>
              <a:rPr lang="en-US" b="1">
                <a:solidFill>
                  <a:sysClr val="window" lastClr="FFFFFF"/>
                </a:solidFill>
                <a:latin typeface="微软雅黑" panose="020B0503020204020204" charset="-122"/>
                <a:ea typeface="微软雅黑" panose="020B0503020204020204" charset="-122"/>
                <a:sym typeface="Arial" panose="020B0604020202020204" pitchFamily="34" charset="0"/>
              </a:rPr>
              <a:t>7</a:t>
            </a:r>
            <a:endParaRPr 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9"/>
            </p:custDataLst>
          </p:nvPr>
        </p:nvSpPr>
        <p:spPr>
          <a:xfrm>
            <a:off x="8875773" y="2282952"/>
            <a:ext cx="481469" cy="369332"/>
          </a:xfrm>
          <a:prstGeom prst="rect">
            <a:avLst/>
          </a:prstGeom>
          <a:noFill/>
        </p:spPr>
        <p:txBody>
          <a:bodyPr wrap="square" rtlCol="0">
            <a:normAutofit fontScale="90000"/>
          </a:bodyPr>
          <a:p>
            <a:r>
              <a:rPr lang="en-US" altLang="zh-CN" b="1">
                <a:solidFill>
                  <a:sysClr val="window" lastClr="FFFFFF"/>
                </a:solidFill>
                <a:latin typeface="微软雅黑" panose="020B0503020204020204" charset="-122"/>
                <a:ea typeface="微软雅黑" panose="020B0503020204020204" charset="-122"/>
                <a:sym typeface="Arial" panose="020B0604020202020204" pitchFamily="34" charset="0"/>
              </a:rPr>
              <a:t>0</a:t>
            </a:r>
            <a:r>
              <a:rPr lang="en-US" b="1">
                <a:solidFill>
                  <a:sysClr val="window" lastClr="FFFFFF"/>
                </a:solidFill>
                <a:latin typeface="微软雅黑" panose="020B0503020204020204" charset="-122"/>
                <a:ea typeface="微软雅黑" panose="020B0503020204020204" charset="-122"/>
                <a:sym typeface="Arial" panose="020B0604020202020204" pitchFamily="34" charset="0"/>
              </a:rPr>
              <a:t>8</a:t>
            </a:r>
            <a:endParaRPr lang="en-US" b="1">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4" name="文本框 13"/>
          <p:cNvSpPr txBox="1"/>
          <p:nvPr>
            <p:custDataLst>
              <p:tags r:id="rId10"/>
            </p:custDataLst>
          </p:nvPr>
        </p:nvSpPr>
        <p:spPr>
          <a:xfrm>
            <a:off x="1381568" y="2145038"/>
            <a:ext cx="1501215" cy="645160"/>
          </a:xfrm>
          <a:prstGeom prst="rect">
            <a:avLst/>
          </a:prstGeom>
          <a:noFill/>
        </p:spPr>
        <p:txBody>
          <a:bodyPr wrap="square" rtlCol="0">
            <a:spAutoFit/>
          </a:bodyPr>
          <a:p>
            <a:pPr algn="ctr"/>
            <a:r>
              <a:rPr lang="zh-CN" altLang="en-US" dirty="0">
                <a:solidFill>
                  <a:schemeClr val="bg1"/>
                </a:solidFill>
                <a:latin typeface="方正大黑简体" panose="03000509000000000000" charset="-122"/>
                <a:ea typeface="方正大黑简体" panose="03000509000000000000" charset="-122"/>
                <a:sym typeface="+mn-ea"/>
              </a:rPr>
              <a:t>自治条例与单行条例</a:t>
            </a:r>
            <a:endParaRPr lang="zh-CN" altLang="en-US" b="1" spc="150" dirty="0">
              <a:solidFill>
                <a:schemeClr val="bg1"/>
              </a:solidFill>
              <a:latin typeface="方正大黑简体" panose="03000509000000000000" charset="-122"/>
              <a:ea typeface="方正大黑简体" panose="03000509000000000000" charset="-122"/>
              <a:sym typeface="+mn-ea"/>
            </a:endParaRPr>
          </a:p>
        </p:txBody>
      </p:sp>
      <p:sp>
        <p:nvSpPr>
          <p:cNvPr id="15" name="文本框 14"/>
          <p:cNvSpPr txBox="1"/>
          <p:nvPr>
            <p:custDataLst>
              <p:tags r:id="rId11"/>
            </p:custDataLst>
          </p:nvPr>
        </p:nvSpPr>
        <p:spPr>
          <a:xfrm>
            <a:off x="4087841" y="2282952"/>
            <a:ext cx="1501215" cy="368300"/>
          </a:xfrm>
          <a:prstGeom prst="rect">
            <a:avLst/>
          </a:prstGeom>
          <a:noFill/>
        </p:spPr>
        <p:txBody>
          <a:bodyPr wrap="square" rtlCol="0">
            <a:spAutoFit/>
          </a:bodyPr>
          <a:p>
            <a:pPr algn="ctr"/>
            <a:r>
              <a:rPr lang="zh-CN" altLang="en-US" dirty="0">
                <a:solidFill>
                  <a:schemeClr val="bg1"/>
                </a:solidFill>
                <a:latin typeface="方正大黑简体" panose="03000509000000000000" charset="-122"/>
                <a:ea typeface="方正大黑简体" panose="03000509000000000000" charset="-122"/>
                <a:sym typeface="+mn-ea"/>
              </a:rPr>
              <a:t>行政规章</a:t>
            </a:r>
            <a:endParaRPr lang="zh-CN" altLang="en-US" b="1" spc="150" dirty="0">
              <a:solidFill>
                <a:schemeClr val="bg1"/>
              </a:solidFill>
              <a:latin typeface="方正大黑简体" panose="03000509000000000000" charset="-122"/>
              <a:ea typeface="方正大黑简体" panose="03000509000000000000" charset="-122"/>
              <a:sym typeface="+mn-ea"/>
            </a:endParaRPr>
          </a:p>
        </p:txBody>
      </p:sp>
      <p:sp>
        <p:nvSpPr>
          <p:cNvPr id="16" name="文本框 15"/>
          <p:cNvSpPr txBox="1"/>
          <p:nvPr>
            <p:custDataLst>
              <p:tags r:id="rId12"/>
            </p:custDataLst>
          </p:nvPr>
        </p:nvSpPr>
        <p:spPr>
          <a:xfrm>
            <a:off x="6699319" y="2145792"/>
            <a:ext cx="1501215" cy="645160"/>
          </a:xfrm>
          <a:prstGeom prst="rect">
            <a:avLst/>
          </a:prstGeom>
          <a:noFill/>
        </p:spPr>
        <p:txBody>
          <a:bodyPr wrap="square" rtlCol="0">
            <a:spAutoFit/>
          </a:bodyPr>
          <a:p>
            <a:pPr algn="ctr"/>
            <a:r>
              <a:rPr lang="zh-CN" altLang="en-US" dirty="0">
                <a:solidFill>
                  <a:schemeClr val="bg1"/>
                </a:solidFill>
                <a:latin typeface="方正大黑简体" panose="03000509000000000000" charset="-122"/>
                <a:ea typeface="方正大黑简体" panose="03000509000000000000" charset="-122"/>
                <a:sym typeface="+mn-ea"/>
              </a:rPr>
              <a:t>特别行政区的法律法规</a:t>
            </a:r>
            <a:endParaRPr lang="zh-CN" altLang="en-US" b="1" spc="150" dirty="0">
              <a:solidFill>
                <a:schemeClr val="bg1"/>
              </a:solidFill>
              <a:latin typeface="方正大黑简体" panose="03000509000000000000" charset="-122"/>
              <a:ea typeface="方正大黑简体" panose="03000509000000000000" charset="-122"/>
              <a:sym typeface="+mn-ea"/>
            </a:endParaRPr>
          </a:p>
        </p:txBody>
      </p:sp>
      <p:sp>
        <p:nvSpPr>
          <p:cNvPr id="17" name="文本框 16"/>
          <p:cNvSpPr txBox="1"/>
          <p:nvPr>
            <p:custDataLst>
              <p:tags r:id="rId13"/>
            </p:custDataLst>
          </p:nvPr>
        </p:nvSpPr>
        <p:spPr>
          <a:xfrm>
            <a:off x="9470771" y="2282952"/>
            <a:ext cx="1501215" cy="369332"/>
          </a:xfrm>
          <a:prstGeom prst="rect">
            <a:avLst/>
          </a:prstGeom>
          <a:noFill/>
        </p:spPr>
        <p:txBody>
          <a:bodyPr wrap="square" rtlCol="0">
            <a:normAutofit/>
          </a:bodyPr>
          <a:p>
            <a:pPr algn="ctr"/>
            <a:r>
              <a:rPr lang="zh-CN" altLang="en-US" dirty="0">
                <a:solidFill>
                  <a:schemeClr val="bg1"/>
                </a:solidFill>
                <a:latin typeface="方正大黑简体" panose="03000509000000000000" charset="-122"/>
                <a:ea typeface="方正大黑简体" panose="03000509000000000000" charset="-122"/>
                <a:sym typeface="+mn-ea"/>
              </a:rPr>
              <a:t>国际条约</a:t>
            </a:r>
            <a:endParaRPr lang="zh-CN" altLang="en-US" b="1" spc="150" dirty="0">
              <a:solidFill>
                <a:schemeClr val="bg1"/>
              </a:solidFill>
              <a:latin typeface="方正大黑简体" panose="03000509000000000000" charset="-122"/>
              <a:ea typeface="方正大黑简体" panose="03000509000000000000" charset="-122"/>
              <a:sym typeface="+mn-ea"/>
            </a:endParaRPr>
          </a:p>
        </p:txBody>
      </p:sp>
      <p:sp>
        <p:nvSpPr>
          <p:cNvPr id="24" name="文本框 23"/>
          <p:cNvSpPr txBox="1"/>
          <p:nvPr>
            <p:custDataLst>
              <p:tags r:id="rId14"/>
            </p:custDataLst>
          </p:nvPr>
        </p:nvSpPr>
        <p:spPr>
          <a:xfrm>
            <a:off x="900744" y="3275087"/>
            <a:ext cx="2100784" cy="2353310"/>
          </a:xfrm>
          <a:prstGeom prst="rect">
            <a:avLst/>
          </a:prstGeom>
          <a:noFill/>
        </p:spPr>
        <p:txBody>
          <a:bodyPr wrap="square" rtlCol="0">
            <a:spAutoFit/>
          </a:bodyPr>
          <a:p>
            <a:pPr indent="0" algn="l">
              <a:lnSpc>
                <a:spcPct val="150000"/>
              </a:lnSpc>
              <a:buClrTx/>
              <a:buSzTx/>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根据《宪法》和《民族区域自治法》的规定，各级民族自治地方的人民代表大会有权依照当地民族的政治、经济和文化的特点，制定自治条例和单行条例。</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5" name="文本框 24"/>
          <p:cNvSpPr txBox="1"/>
          <p:nvPr>
            <p:custDataLst>
              <p:tags r:id="rId15"/>
            </p:custDataLst>
          </p:nvPr>
        </p:nvSpPr>
        <p:spPr>
          <a:xfrm>
            <a:off x="3559058" y="3275087"/>
            <a:ext cx="2100580" cy="2676525"/>
          </a:xfrm>
          <a:prstGeom prst="rect">
            <a:avLst/>
          </a:prstGeom>
          <a:noFill/>
        </p:spPr>
        <p:txBody>
          <a:bodyPr wrap="square" rtlCol="0">
            <a:spAutoFit/>
          </a:bodyPr>
          <a:p>
            <a:pPr indent="0">
              <a:lnSpc>
                <a:spcPct val="15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国务院各部、委员会、中国人民银行、审计署和具有行政管理职能的直属机构，以及省、自治区、直辖市人民政府和设区的市的人民政府所制定的规范性文件称规章。</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1"/>
          <p:nvPr>
            <p:custDataLst>
              <p:tags r:id="rId16"/>
            </p:custDataLst>
          </p:nvPr>
        </p:nvSpPr>
        <p:spPr>
          <a:xfrm>
            <a:off x="6217803" y="3275087"/>
            <a:ext cx="2100580" cy="1706880"/>
          </a:xfrm>
          <a:prstGeom prst="rect">
            <a:avLst/>
          </a:prstGeom>
          <a:noFill/>
        </p:spPr>
        <p:txBody>
          <a:bodyPr wrap="square" rtlCol="0">
            <a:spAutoFit/>
          </a:bodyPr>
          <a:p>
            <a:pPr indent="0">
              <a:lnSpc>
                <a:spcPct val="15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香港、澳门特别行政区根据宪法和法律的规定享有行政管理权、立法权、独立的司法权和终审权。</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sp>
        <p:nvSpPr>
          <p:cNvPr id="27" name="文本框 26"/>
          <p:cNvSpPr txBox="1"/>
          <p:nvPr>
            <p:custDataLst>
              <p:tags r:id="rId17"/>
            </p:custDataLst>
          </p:nvPr>
        </p:nvSpPr>
        <p:spPr>
          <a:xfrm>
            <a:off x="8871468" y="3275087"/>
            <a:ext cx="2100580" cy="1060450"/>
          </a:xfrm>
          <a:prstGeom prst="rect">
            <a:avLst/>
          </a:prstGeom>
          <a:noFill/>
        </p:spPr>
        <p:txBody>
          <a:bodyPr wrap="square" rtlCol="0">
            <a:spAutoFit/>
          </a:bodyPr>
          <a:p>
            <a:pPr indent="0">
              <a:lnSpc>
                <a:spcPct val="150000"/>
              </a:lnSpc>
              <a:buNone/>
            </a:pPr>
            <a:r>
              <a:rPr lang="zh-CN" altLang="en-US" sz="1400" spc="150">
                <a:solidFill>
                  <a:srgbClr val="000000">
                    <a:lumMod val="50000"/>
                    <a:lumOff val="50000"/>
                  </a:srgbClr>
                </a:solidFill>
                <a:latin typeface="微软雅黑" panose="020B0503020204020204" charset="-122"/>
                <a:ea typeface="微软雅黑" panose="020B0503020204020204" charset="-122"/>
                <a:sym typeface="+mn-ea"/>
              </a:rPr>
              <a:t>国际条约指我国同外国缔结或加入并生效的国际法规范性文件。</a:t>
            </a:r>
            <a:endParaRPr lang="zh-CN" altLang="en-US" sz="1400" spc="150">
              <a:solidFill>
                <a:srgbClr val="000000">
                  <a:lumMod val="50000"/>
                  <a:lumOff val="50000"/>
                </a:srgbClr>
              </a:solidFill>
              <a:latin typeface="微软雅黑" panose="020B0503020204020204" charset="-122"/>
              <a:ea typeface="微软雅黑" panose="020B0503020204020204" charset="-122"/>
              <a:sym typeface="Arial" panose="020B0604020202020204" pitchFamily="34" charset="0"/>
            </a:endParaRPr>
          </a:p>
        </p:txBody>
      </p:sp>
      <p:cxnSp>
        <p:nvCxnSpPr>
          <p:cNvPr id="29" name="直接连接符 28"/>
          <p:cNvCxnSpPr/>
          <p:nvPr>
            <p:custDataLst>
              <p:tags r:id="rId18"/>
            </p:custDataLst>
          </p:nvPr>
        </p:nvCxnSpPr>
        <p:spPr>
          <a:xfrm>
            <a:off x="3197108" y="333424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cxnSp>
        <p:nvCxnSpPr>
          <p:cNvPr id="30" name="直接连接符 29"/>
          <p:cNvCxnSpPr/>
          <p:nvPr>
            <p:custDataLst>
              <p:tags r:id="rId19"/>
            </p:custDataLst>
          </p:nvPr>
        </p:nvCxnSpPr>
        <p:spPr>
          <a:xfrm>
            <a:off x="5857758" y="333424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20"/>
            </p:custDataLst>
          </p:nvPr>
        </p:nvCxnSpPr>
        <p:spPr>
          <a:xfrm>
            <a:off x="8548888" y="3334245"/>
            <a:ext cx="0" cy="2520000"/>
          </a:xfrm>
          <a:prstGeom prst="line">
            <a:avLst/>
          </a:prstGeom>
          <a:ln w="3175">
            <a:solidFill>
              <a:srgbClr val="E7E6E6"/>
            </a:solidFill>
            <a:prstDash val="sysDash"/>
          </a:ln>
        </p:spPr>
        <p:style>
          <a:lnRef idx="1">
            <a:srgbClr val="1F74AD"/>
          </a:lnRef>
          <a:fillRef idx="0">
            <a:srgbClr val="1F74AD"/>
          </a:fillRef>
          <a:effectRef idx="0">
            <a:srgbClr val="1F74AD"/>
          </a:effectRef>
          <a:fontRef idx="minor">
            <a:srgbClr val="000000"/>
          </a:fontRef>
        </p:style>
      </p:cxnSp>
      <p:grpSp>
        <p:nvGrpSpPr>
          <p:cNvPr id="35" name="组合 34"/>
          <p:cNvGrpSpPr/>
          <p:nvPr>
            <p:custDataLst>
              <p:tags r:id="rId21"/>
            </p:custDataLst>
          </p:nvPr>
        </p:nvGrpSpPr>
        <p:grpSpPr>
          <a:xfrm>
            <a:off x="10810193" y="885604"/>
            <a:ext cx="420495" cy="269282"/>
            <a:chOff x="11382102" y="604536"/>
            <a:chExt cx="420495" cy="269282"/>
          </a:xfrm>
        </p:grpSpPr>
        <p:sp>
          <p:nvSpPr>
            <p:cNvPr id="36" name="Line 16"/>
            <p:cNvSpPr>
              <a:spLocks noChangeShapeType="1"/>
            </p:cNvSpPr>
            <p:nvPr>
              <p:custDataLst>
                <p:tags r:id="rId22"/>
              </p:custDataLst>
            </p:nvPr>
          </p:nvSpPr>
          <p:spPr bwMode="auto">
            <a:xfrm flipH="1">
              <a:off x="11382102" y="604536"/>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dirty="0">
                <a:latin typeface="微软雅黑" panose="020B0503020204020204" charset="-122"/>
                <a:ea typeface="微软雅黑" panose="020B0503020204020204" charset="-122"/>
                <a:sym typeface="Arial" panose="020B0604020202020204" pitchFamily="34" charset="0"/>
              </a:endParaRPr>
            </a:p>
          </p:txBody>
        </p:sp>
        <p:sp>
          <p:nvSpPr>
            <p:cNvPr id="37" name="Line 17"/>
            <p:cNvSpPr>
              <a:spLocks noChangeShapeType="1"/>
            </p:cNvSpPr>
            <p:nvPr>
              <p:custDataLst>
                <p:tags r:id="rId23"/>
              </p:custDataLst>
            </p:nvPr>
          </p:nvSpPr>
          <p:spPr bwMode="auto">
            <a:xfrm flipH="1">
              <a:off x="11608525" y="739177"/>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dirty="0">
                <a:latin typeface="微软雅黑" panose="020B0503020204020204" charset="-122"/>
                <a:ea typeface="微软雅黑" panose="020B0503020204020204" charset="-122"/>
                <a:sym typeface="Arial" panose="020B0604020202020204" pitchFamily="34" charset="0"/>
              </a:endParaRPr>
            </a:p>
          </p:txBody>
        </p:sp>
        <p:sp>
          <p:nvSpPr>
            <p:cNvPr id="38" name="Line 18"/>
            <p:cNvSpPr>
              <a:spLocks noChangeShapeType="1"/>
            </p:cNvSpPr>
            <p:nvPr>
              <p:custDataLst>
                <p:tags r:id="rId24"/>
              </p:custDataLst>
            </p:nvPr>
          </p:nvSpPr>
          <p:spPr bwMode="auto">
            <a:xfrm flipH="1">
              <a:off x="11500972" y="873818"/>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endParaRPr lang="id-ID">
                <a:latin typeface="微软雅黑" panose="020B0503020204020204" charset="-122"/>
                <a:ea typeface="微软雅黑" panose="020B0503020204020204" charset="-122"/>
                <a:sym typeface="Arial" panose="020B0604020202020204" pitchFamily="34" charset="0"/>
              </a:endParaRPr>
            </a:p>
          </p:txBody>
        </p:sp>
      </p:grpSp>
    </p:spTree>
    <p:custDataLst>
      <p:tags r:id="rId2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5"/>
          <p:cNvSpPr txBox="1"/>
          <p:nvPr>
            <p:custDataLst>
              <p:tags r:id="rId1"/>
            </p:custDataLst>
          </p:nvPr>
        </p:nvSpPr>
        <p:spPr>
          <a:xfrm>
            <a:off x="585109" y="2234357"/>
            <a:ext cx="3456499" cy="814705"/>
          </a:xfrm>
          <a:prstGeom prst="rect">
            <a:avLst/>
          </a:prstGeom>
          <a:noFill/>
        </p:spPr>
        <p:txBody>
          <a:bodyPr wrap="square" lIns="101600" tIns="38100" rIns="63500" bIns="38100" rtlCol="0" anchor="b"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00000"/>
              </a:lnSpc>
            </a:pPr>
            <a:r>
              <a:rPr lang="zh-CN" altLang="en-US" sz="4800" b="1" dirty="0">
                <a:sym typeface="+mn-ea"/>
              </a:rPr>
              <a:t>法律部门</a:t>
            </a:r>
            <a:endParaRPr lang="zh-CN" altLang="en-US" sz="4800" b="1" spc="300" dirty="0">
              <a:solidFill>
                <a:sysClr val="windowText" lastClr="000000">
                  <a:lumMod val="75000"/>
                  <a:lumOff val="25000"/>
                </a:sysClr>
              </a:solidFill>
              <a:uFillTx/>
              <a:latin typeface="微软雅黑" panose="020B0503020204020204" charset="-122"/>
              <a:ea typeface="微软雅黑" panose="020B0503020204020204" charset="-122"/>
              <a:sym typeface="+mn-ea"/>
            </a:endParaRPr>
          </a:p>
        </p:txBody>
      </p:sp>
      <p:sp>
        <p:nvSpPr>
          <p:cNvPr id="20" name="文本框 2"/>
          <p:cNvSpPr txBox="1"/>
          <p:nvPr>
            <p:custDataLst>
              <p:tags r:id="rId2"/>
            </p:custDataLst>
          </p:nvPr>
        </p:nvSpPr>
        <p:spPr>
          <a:xfrm>
            <a:off x="601262" y="3349240"/>
            <a:ext cx="3908446" cy="1599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r>
              <a:rPr lang="zh-CN" altLang="en-US" dirty="0">
                <a:latin typeface="微软雅黑" panose="020B0503020204020204" charset="-122"/>
                <a:ea typeface="微软雅黑" panose="020B0503020204020204" charset="-122"/>
                <a:sym typeface="+mn-ea"/>
              </a:rPr>
              <a:t>法律部门，又称为部门法，是根据一定的标准和原则，按照法律规范自身的不同性质，调整社会关系的不同领域和不同方法等所划分的同类法律规范的总和。</a:t>
            </a:r>
            <a:endParaRPr lang="zh-CN" altLang="en-US" dirty="0">
              <a:solidFill>
                <a:sysClr val="windowText" lastClr="000000">
                  <a:lumMod val="75000"/>
                  <a:lumOff val="25000"/>
                </a:sysClr>
              </a:solidFill>
              <a:latin typeface="微软雅黑" panose="020B0503020204020204" charset="-122"/>
              <a:ea typeface="微软雅黑" panose="020B0503020204020204" charset="-122"/>
              <a:sym typeface="+mn-ea"/>
            </a:endParaRPr>
          </a:p>
        </p:txBody>
      </p:sp>
      <p:grpSp>
        <p:nvGrpSpPr>
          <p:cNvPr id="13" name="组合 12"/>
          <p:cNvGrpSpPr/>
          <p:nvPr>
            <p:custDataLst>
              <p:tags r:id="rId3"/>
            </p:custDataLst>
          </p:nvPr>
        </p:nvGrpSpPr>
        <p:grpSpPr>
          <a:xfrm>
            <a:off x="74893" y="752921"/>
            <a:ext cx="1242179" cy="618407"/>
            <a:chOff x="644561" y="506992"/>
            <a:chExt cx="1242179" cy="618407"/>
          </a:xfrm>
        </p:grpSpPr>
        <p:sp>
          <p:nvSpPr>
            <p:cNvPr id="12" name="椭圆 11"/>
            <p:cNvSpPr/>
            <p:nvPr>
              <p:custDataLst>
                <p:tags r:id="rId4"/>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6" name="椭圆 25"/>
            <p:cNvSpPr/>
            <p:nvPr>
              <p:custDataLst>
                <p:tags r:id="rId5"/>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7" name="椭圆 26"/>
            <p:cNvSpPr/>
            <p:nvPr>
              <p:custDataLst>
                <p:tags r:id="rId6"/>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8" name="椭圆 27"/>
            <p:cNvSpPr/>
            <p:nvPr>
              <p:custDataLst>
                <p:tags r:id="rId7"/>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9" name="椭圆 28"/>
            <p:cNvSpPr/>
            <p:nvPr>
              <p:custDataLst>
                <p:tags r:id="rId8"/>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1" name="椭圆 30"/>
            <p:cNvSpPr/>
            <p:nvPr>
              <p:custDataLst>
                <p:tags r:id="rId9"/>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2" name="椭圆 31"/>
            <p:cNvSpPr/>
            <p:nvPr>
              <p:custDataLst>
                <p:tags r:id="rId10"/>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3" name="椭圆 32"/>
            <p:cNvSpPr/>
            <p:nvPr>
              <p:custDataLst>
                <p:tags r:id="rId11"/>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4" name="椭圆 33"/>
            <p:cNvSpPr/>
            <p:nvPr>
              <p:custDataLst>
                <p:tags r:id="rId12"/>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5" name="椭圆 34"/>
            <p:cNvSpPr/>
            <p:nvPr>
              <p:custDataLst>
                <p:tags r:id="rId13"/>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6" name="椭圆 35"/>
            <p:cNvSpPr/>
            <p:nvPr>
              <p:custDataLst>
                <p:tags r:id="rId14"/>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7" name="椭圆 36"/>
            <p:cNvSpPr/>
            <p:nvPr>
              <p:custDataLst>
                <p:tags r:id="rId15"/>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39" name="椭圆 38"/>
            <p:cNvSpPr/>
            <p:nvPr>
              <p:custDataLst>
                <p:tags r:id="rId16"/>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0" name="椭圆 39"/>
            <p:cNvSpPr/>
            <p:nvPr>
              <p:custDataLst>
                <p:tags r:id="rId17"/>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1" name="椭圆 40"/>
            <p:cNvSpPr/>
            <p:nvPr>
              <p:custDataLst>
                <p:tags r:id="rId18"/>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2" name="椭圆 41"/>
            <p:cNvSpPr/>
            <p:nvPr>
              <p:custDataLst>
                <p:tags r:id="rId19"/>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4" name="椭圆 43"/>
            <p:cNvSpPr/>
            <p:nvPr>
              <p:custDataLst>
                <p:tags r:id="rId20"/>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5" name="椭圆 44"/>
            <p:cNvSpPr/>
            <p:nvPr>
              <p:custDataLst>
                <p:tags r:id="rId21"/>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46" name="组合 45"/>
          <p:cNvGrpSpPr/>
          <p:nvPr>
            <p:custDataLst>
              <p:tags r:id="rId22"/>
            </p:custDataLst>
          </p:nvPr>
        </p:nvGrpSpPr>
        <p:grpSpPr>
          <a:xfrm rot="5400000">
            <a:off x="416968" y="5802480"/>
            <a:ext cx="1242179" cy="618407"/>
            <a:chOff x="644561" y="506992"/>
            <a:chExt cx="1242179" cy="618407"/>
          </a:xfrm>
        </p:grpSpPr>
        <p:sp>
          <p:nvSpPr>
            <p:cNvPr id="47" name="椭圆 46"/>
            <p:cNvSpPr/>
            <p:nvPr>
              <p:custDataLst>
                <p:tags r:id="rId23"/>
              </p:custDataLst>
            </p:nvPr>
          </p:nvSpPr>
          <p:spPr>
            <a:xfrm>
              <a:off x="644561"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49" name="椭圆 48"/>
            <p:cNvSpPr/>
            <p:nvPr>
              <p:custDataLst>
                <p:tags r:id="rId24"/>
              </p:custDataLst>
            </p:nvPr>
          </p:nvSpPr>
          <p:spPr>
            <a:xfrm>
              <a:off x="87215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0" name="椭圆 49"/>
            <p:cNvSpPr/>
            <p:nvPr>
              <p:custDataLst>
                <p:tags r:id="rId25"/>
              </p:custDataLst>
            </p:nvPr>
          </p:nvSpPr>
          <p:spPr>
            <a:xfrm>
              <a:off x="109974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1" name="椭圆 50"/>
            <p:cNvSpPr/>
            <p:nvPr>
              <p:custDataLst>
                <p:tags r:id="rId26"/>
              </p:custDataLst>
            </p:nvPr>
          </p:nvSpPr>
          <p:spPr>
            <a:xfrm>
              <a:off x="1328713"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2" name="椭圆 51"/>
            <p:cNvSpPr/>
            <p:nvPr>
              <p:custDataLst>
                <p:tags r:id="rId27"/>
              </p:custDataLst>
            </p:nvPr>
          </p:nvSpPr>
          <p:spPr>
            <a:xfrm>
              <a:off x="1556305"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4" name="椭圆 53"/>
            <p:cNvSpPr/>
            <p:nvPr>
              <p:custDataLst>
                <p:tags r:id="rId28"/>
              </p:custDataLst>
            </p:nvPr>
          </p:nvSpPr>
          <p:spPr>
            <a:xfrm>
              <a:off x="1783897" y="50699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6" name="椭圆 55"/>
            <p:cNvSpPr/>
            <p:nvPr>
              <p:custDataLst>
                <p:tags r:id="rId29"/>
              </p:custDataLst>
            </p:nvPr>
          </p:nvSpPr>
          <p:spPr>
            <a:xfrm>
              <a:off x="644561"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7" name="椭圆 56"/>
            <p:cNvSpPr/>
            <p:nvPr>
              <p:custDataLst>
                <p:tags r:id="rId30"/>
              </p:custDataLst>
            </p:nvPr>
          </p:nvSpPr>
          <p:spPr>
            <a:xfrm>
              <a:off x="87215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59" name="椭圆 58"/>
            <p:cNvSpPr/>
            <p:nvPr>
              <p:custDataLst>
                <p:tags r:id="rId31"/>
              </p:custDataLst>
            </p:nvPr>
          </p:nvSpPr>
          <p:spPr>
            <a:xfrm>
              <a:off x="109974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0" name="椭圆 59"/>
            <p:cNvSpPr/>
            <p:nvPr>
              <p:custDataLst>
                <p:tags r:id="rId32"/>
              </p:custDataLst>
            </p:nvPr>
          </p:nvSpPr>
          <p:spPr>
            <a:xfrm>
              <a:off x="1328713"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1" name="椭圆 60"/>
            <p:cNvSpPr/>
            <p:nvPr>
              <p:custDataLst>
                <p:tags r:id="rId33"/>
              </p:custDataLst>
            </p:nvPr>
          </p:nvSpPr>
          <p:spPr>
            <a:xfrm>
              <a:off x="1556305"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2" name="椭圆 61"/>
            <p:cNvSpPr/>
            <p:nvPr>
              <p:custDataLst>
                <p:tags r:id="rId34"/>
              </p:custDataLst>
            </p:nvPr>
          </p:nvSpPr>
          <p:spPr>
            <a:xfrm>
              <a:off x="1783897" y="761922"/>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3" name="椭圆 62"/>
            <p:cNvSpPr/>
            <p:nvPr>
              <p:custDataLst>
                <p:tags r:id="rId35"/>
              </p:custDataLst>
            </p:nvPr>
          </p:nvSpPr>
          <p:spPr>
            <a:xfrm>
              <a:off x="644561"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4" name="椭圆 63"/>
            <p:cNvSpPr/>
            <p:nvPr>
              <p:custDataLst>
                <p:tags r:id="rId36"/>
              </p:custDataLst>
            </p:nvPr>
          </p:nvSpPr>
          <p:spPr>
            <a:xfrm>
              <a:off x="87215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5" name="椭圆 64"/>
            <p:cNvSpPr/>
            <p:nvPr>
              <p:custDataLst>
                <p:tags r:id="rId37"/>
              </p:custDataLst>
            </p:nvPr>
          </p:nvSpPr>
          <p:spPr>
            <a:xfrm>
              <a:off x="109974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r>
                <a:rPr lang="en-US" altLang="zh-CN"/>
                <a:t>s</a:t>
              </a:r>
              <a:endParaRPr lang="en-US" altLang="zh-CN"/>
            </a:p>
          </p:txBody>
        </p:sp>
        <p:sp>
          <p:nvSpPr>
            <p:cNvPr id="66" name="椭圆 65"/>
            <p:cNvSpPr/>
            <p:nvPr>
              <p:custDataLst>
                <p:tags r:id="rId38"/>
              </p:custDataLst>
            </p:nvPr>
          </p:nvSpPr>
          <p:spPr>
            <a:xfrm>
              <a:off x="1328713"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7" name="椭圆 66"/>
            <p:cNvSpPr/>
            <p:nvPr>
              <p:custDataLst>
                <p:tags r:id="rId39"/>
              </p:custDataLst>
            </p:nvPr>
          </p:nvSpPr>
          <p:spPr>
            <a:xfrm>
              <a:off x="1556305"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68" name="椭圆 67"/>
            <p:cNvSpPr/>
            <p:nvPr>
              <p:custDataLst>
                <p:tags r:id="rId40"/>
              </p:custDataLst>
            </p:nvPr>
          </p:nvSpPr>
          <p:spPr>
            <a:xfrm>
              <a:off x="1783897" y="1022556"/>
              <a:ext cx="102843" cy="102843"/>
            </a:xfrm>
            <a:prstGeom prst="ellipse">
              <a:avLst/>
            </a:prstGeom>
            <a:solidFill>
              <a:sysClr val="window" lastClr="FFFFFF">
                <a:lumMod val="95000"/>
              </a:sys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207" name="组合 206"/>
          <p:cNvGrpSpPr/>
          <p:nvPr>
            <p:custDataLst>
              <p:tags r:id="rId41"/>
            </p:custDataLst>
          </p:nvPr>
        </p:nvGrpSpPr>
        <p:grpSpPr>
          <a:xfrm>
            <a:off x="5108647" y="-157632"/>
            <a:ext cx="5978493" cy="6936397"/>
            <a:chOff x="5108647" y="-157632"/>
            <a:chExt cx="5978493" cy="6936397"/>
          </a:xfrm>
        </p:grpSpPr>
        <p:sp>
          <p:nvSpPr>
            <p:cNvPr id="2" name="任意多边形 11"/>
            <p:cNvSpPr/>
            <p:nvPr>
              <p:custDataLst>
                <p:tags r:id="rId42"/>
              </p:custDataLst>
            </p:nvPr>
          </p:nvSpPr>
          <p:spPr>
            <a:xfrm>
              <a:off x="6277624" y="1198581"/>
              <a:ext cx="3640884" cy="4223619"/>
            </a:xfrm>
            <a:custGeom>
              <a:avLst/>
              <a:gdLst>
                <a:gd name="connsiteX0" fmla="*/ 1648459 w 3296922"/>
                <a:gd name="connsiteY0" fmla="*/ 548191 h 3824604"/>
                <a:gd name="connsiteX1" fmla="*/ 472555 w 3296922"/>
                <a:gd name="connsiteY1" fmla="*/ 1136170 h 3824604"/>
                <a:gd name="connsiteX2" fmla="*/ 472556 w 3296922"/>
                <a:gd name="connsiteY2" fmla="*/ 2688436 h 3824604"/>
                <a:gd name="connsiteX3" fmla="*/ 1648460 w 3296922"/>
                <a:gd name="connsiteY3" fmla="*/ 3276414 h 3824604"/>
                <a:gd name="connsiteX4" fmla="*/ 2824364 w 3296922"/>
                <a:gd name="connsiteY4" fmla="*/ 2688435 h 3824604"/>
                <a:gd name="connsiteX5" fmla="*/ 2824365 w 3296922"/>
                <a:gd name="connsiteY5" fmla="*/ 1136170 h 3824604"/>
                <a:gd name="connsiteX6" fmla="*/ 1648460 w 3296922"/>
                <a:gd name="connsiteY6" fmla="*/ 0 h 3824604"/>
                <a:gd name="connsiteX7" fmla="*/ 3296920 w 3296922"/>
                <a:gd name="connsiteY7" fmla="*/ 824269 h 3824604"/>
                <a:gd name="connsiteX8" fmla="*/ 3296922 w 3296922"/>
                <a:gd name="connsiteY8" fmla="*/ 3000337 h 3824604"/>
                <a:gd name="connsiteX9" fmla="*/ 1648460 w 3296922"/>
                <a:gd name="connsiteY9" fmla="*/ 3824604 h 3824604"/>
                <a:gd name="connsiteX10" fmla="*/ 0 w 3296922"/>
                <a:gd name="connsiteY10" fmla="*/ 3000337 h 3824604"/>
                <a:gd name="connsiteX11" fmla="*/ 0 w 3296922"/>
                <a:gd name="connsiteY11" fmla="*/ 824267 h 3824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6922" h="3824604">
                  <a:moveTo>
                    <a:pt x="1648459" y="548191"/>
                  </a:moveTo>
                  <a:lnTo>
                    <a:pt x="472555" y="1136170"/>
                  </a:lnTo>
                  <a:lnTo>
                    <a:pt x="472556" y="2688436"/>
                  </a:lnTo>
                  <a:lnTo>
                    <a:pt x="1648460" y="3276414"/>
                  </a:lnTo>
                  <a:lnTo>
                    <a:pt x="2824364" y="2688435"/>
                  </a:lnTo>
                  <a:lnTo>
                    <a:pt x="2824365" y="1136170"/>
                  </a:lnTo>
                  <a:close/>
                  <a:moveTo>
                    <a:pt x="1648460" y="0"/>
                  </a:moveTo>
                  <a:lnTo>
                    <a:pt x="3296920" y="824269"/>
                  </a:lnTo>
                  <a:lnTo>
                    <a:pt x="3296922" y="3000337"/>
                  </a:lnTo>
                  <a:lnTo>
                    <a:pt x="1648460" y="3824604"/>
                  </a:lnTo>
                  <a:lnTo>
                    <a:pt x="0" y="3000337"/>
                  </a:lnTo>
                  <a:lnTo>
                    <a:pt x="0" y="824267"/>
                  </a:lnTo>
                  <a:close/>
                </a:path>
              </a:pathLst>
            </a:custGeom>
            <a:blipFill dpi="0" rotWithShape="0">
              <a:blip r:embed="rId43"/>
              <a:srcRect/>
              <a:tile tx="-2803822.77845083" ty="-1730142.34105408"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3" name="任意多边形 13"/>
            <p:cNvSpPr/>
            <p:nvPr>
              <p:custDataLst>
                <p:tags r:id="rId44"/>
              </p:custDataLst>
            </p:nvPr>
          </p:nvSpPr>
          <p:spPr>
            <a:xfrm>
              <a:off x="5108647" y="-157632"/>
              <a:ext cx="4809716" cy="5870148"/>
            </a:xfrm>
            <a:custGeom>
              <a:avLst/>
              <a:gdLst>
                <a:gd name="connsiteX0" fmla="*/ 2706868 w 4355332"/>
                <a:gd name="connsiteY0" fmla="*/ 0 h 5315582"/>
                <a:gd name="connsiteX1" fmla="*/ 4355332 w 4355332"/>
                <a:gd name="connsiteY1" fmla="*/ 824326 h 5315582"/>
                <a:gd name="connsiteX2" fmla="*/ 4355332 w 4355332"/>
                <a:gd name="connsiteY2" fmla="*/ 1724548 h 5315582"/>
                <a:gd name="connsiteX3" fmla="*/ 2706867 w 4355332"/>
                <a:gd name="connsiteY3" fmla="*/ 900221 h 5315582"/>
                <a:gd name="connsiteX4" fmla="*/ 775966 w 4355332"/>
                <a:gd name="connsiteY4" fmla="*/ 1865782 h 5315582"/>
                <a:gd name="connsiteX5" fmla="*/ 775965 w 4355332"/>
                <a:gd name="connsiteY5" fmla="*/ 4414864 h 5315582"/>
                <a:gd name="connsiteX6" fmla="*/ 776962 w 4355332"/>
                <a:gd name="connsiteY6" fmla="*/ 4415363 h 5315582"/>
                <a:gd name="connsiteX7" fmla="*/ 776962 w 4355332"/>
                <a:gd name="connsiteY7" fmla="*/ 5315582 h 5315582"/>
                <a:gd name="connsiteX8" fmla="*/ 2 w 4355332"/>
                <a:gd name="connsiteY8" fmla="*/ 4927060 h 5315582"/>
                <a:gd name="connsiteX9" fmla="*/ 0 w 4355332"/>
                <a:gd name="connsiteY9" fmla="*/ 1353588 h 531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332" h="5315582">
                  <a:moveTo>
                    <a:pt x="2706868" y="0"/>
                  </a:moveTo>
                  <a:lnTo>
                    <a:pt x="4355332" y="824326"/>
                  </a:lnTo>
                  <a:lnTo>
                    <a:pt x="4355332" y="1724548"/>
                  </a:lnTo>
                  <a:lnTo>
                    <a:pt x="2706867" y="900221"/>
                  </a:lnTo>
                  <a:lnTo>
                    <a:pt x="775966" y="1865782"/>
                  </a:lnTo>
                  <a:lnTo>
                    <a:pt x="775965" y="4414864"/>
                  </a:lnTo>
                  <a:lnTo>
                    <a:pt x="776962" y="4415363"/>
                  </a:lnTo>
                  <a:lnTo>
                    <a:pt x="776962" y="5315582"/>
                  </a:lnTo>
                  <a:lnTo>
                    <a:pt x="2" y="4927060"/>
                  </a:lnTo>
                  <a:lnTo>
                    <a:pt x="0" y="1353588"/>
                  </a:lnTo>
                  <a:close/>
                </a:path>
              </a:pathLst>
            </a:custGeom>
            <a:blipFill dpi="0" rotWithShape="0">
              <a:blip r:embed="rId43"/>
              <a:srcRect/>
              <a:tile tx="-1634845.73563775" ty="-373929.92568284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60" name="Hexagon 21"/>
            <p:cNvSpPr/>
            <p:nvPr>
              <p:custDataLst>
                <p:tags r:id="rId45"/>
              </p:custDataLst>
            </p:nvPr>
          </p:nvSpPr>
          <p:spPr>
            <a:xfrm>
              <a:off x="7064073" y="2110546"/>
              <a:ext cx="2067983" cy="2398972"/>
            </a:xfrm>
            <a:custGeom>
              <a:avLst/>
              <a:gdLst>
                <a:gd name="connsiteX0" fmla="*/ 936310 w 1872616"/>
                <a:gd name="connsiteY0" fmla="*/ 0 h 2172336"/>
                <a:gd name="connsiteX1" fmla="*/ 1872616 w 1872616"/>
                <a:gd name="connsiteY1" fmla="*/ 468154 h 2172336"/>
                <a:gd name="connsiteX2" fmla="*/ 1872616 w 1872616"/>
                <a:gd name="connsiteY2" fmla="*/ 1704184 h 2172336"/>
                <a:gd name="connsiteX3" fmla="*/ 936309 w 1872616"/>
                <a:gd name="connsiteY3" fmla="*/ 2172336 h 2172336"/>
                <a:gd name="connsiteX4" fmla="*/ 0 w 1872616"/>
                <a:gd name="connsiteY4" fmla="*/ 1704183 h 2172336"/>
                <a:gd name="connsiteX5" fmla="*/ 0 w 1872616"/>
                <a:gd name="connsiteY5" fmla="*/ 468154 h 217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616" h="2172336">
                  <a:moveTo>
                    <a:pt x="936310" y="0"/>
                  </a:moveTo>
                  <a:lnTo>
                    <a:pt x="1872616" y="468154"/>
                  </a:lnTo>
                  <a:lnTo>
                    <a:pt x="1872616" y="1704184"/>
                  </a:lnTo>
                  <a:lnTo>
                    <a:pt x="936309" y="2172336"/>
                  </a:lnTo>
                  <a:lnTo>
                    <a:pt x="0" y="1704183"/>
                  </a:lnTo>
                  <a:lnTo>
                    <a:pt x="0" y="468154"/>
                  </a:lnTo>
                  <a:close/>
                </a:path>
              </a:pathLst>
            </a:custGeom>
            <a:blipFill dpi="0" rotWithShape="0">
              <a:blip r:embed="rId43"/>
              <a:srcRect/>
              <a:tile tx="-3590270.99415079" ty="-2642107.78802477"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206" name="任意多边形 14"/>
            <p:cNvSpPr/>
            <p:nvPr>
              <p:custDataLst>
                <p:tags r:id="rId46"/>
              </p:custDataLst>
            </p:nvPr>
          </p:nvSpPr>
          <p:spPr>
            <a:xfrm>
              <a:off x="6277275" y="908619"/>
              <a:ext cx="4809865" cy="5870146"/>
            </a:xfrm>
            <a:custGeom>
              <a:avLst/>
              <a:gdLst>
                <a:gd name="connsiteX0" fmla="*/ 3578478 w 4355466"/>
                <a:gd name="connsiteY0" fmla="*/ 0 h 5315580"/>
                <a:gd name="connsiteX1" fmla="*/ 4355466 w 4355466"/>
                <a:gd name="connsiteY1" fmla="*/ 388526 h 5315580"/>
                <a:gd name="connsiteX2" fmla="*/ 4355465 w 4355466"/>
                <a:gd name="connsiteY2" fmla="*/ 3961996 h 5315580"/>
                <a:gd name="connsiteX3" fmla="*/ 1648515 w 4355466"/>
                <a:gd name="connsiteY3" fmla="*/ 5315580 h 5315580"/>
                <a:gd name="connsiteX4" fmla="*/ 2 w 4355466"/>
                <a:gd name="connsiteY4" fmla="*/ 4491253 h 5315580"/>
                <a:gd name="connsiteX5" fmla="*/ 0 w 4355466"/>
                <a:gd name="connsiteY5" fmla="*/ 3591036 h 5315580"/>
                <a:gd name="connsiteX6" fmla="*/ 1648515 w 4355466"/>
                <a:gd name="connsiteY6" fmla="*/ 4415361 h 5315580"/>
                <a:gd name="connsiteX7" fmla="*/ 3579477 w 4355466"/>
                <a:gd name="connsiteY7" fmla="*/ 3449802 h 5315580"/>
                <a:gd name="connsiteX8" fmla="*/ 3579478 w 4355466"/>
                <a:gd name="connsiteY8" fmla="*/ 900720 h 5315580"/>
                <a:gd name="connsiteX9" fmla="*/ 3578477 w 4355466"/>
                <a:gd name="connsiteY9" fmla="*/ 900219 h 531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5466" h="5315580">
                  <a:moveTo>
                    <a:pt x="3578478" y="0"/>
                  </a:moveTo>
                  <a:lnTo>
                    <a:pt x="4355466" y="388526"/>
                  </a:lnTo>
                  <a:lnTo>
                    <a:pt x="4355465" y="3961996"/>
                  </a:lnTo>
                  <a:lnTo>
                    <a:pt x="1648515" y="5315580"/>
                  </a:lnTo>
                  <a:lnTo>
                    <a:pt x="2" y="4491253"/>
                  </a:lnTo>
                  <a:lnTo>
                    <a:pt x="0" y="3591036"/>
                  </a:lnTo>
                  <a:lnTo>
                    <a:pt x="1648515" y="4415361"/>
                  </a:lnTo>
                  <a:lnTo>
                    <a:pt x="3579477" y="3449802"/>
                  </a:lnTo>
                  <a:lnTo>
                    <a:pt x="3579478" y="900720"/>
                  </a:lnTo>
                  <a:lnTo>
                    <a:pt x="3578477" y="900219"/>
                  </a:lnTo>
                  <a:close/>
                </a:path>
              </a:pathLst>
            </a:custGeom>
            <a:blipFill dpi="0" rotWithShape="0">
              <a:blip r:embed="rId43"/>
              <a:srcRect/>
              <a:tile tx="-2803473.52383046" ty="-1440180.96862462" sx="100000" sy="100000"/>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spTree>
    <p:custDataLst>
      <p:tags r:id="rId4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任意多边形: 形状 47"/>
          <p:cNvSpPr/>
          <p:nvPr>
            <p:custDataLst>
              <p:tags r:id="rId1"/>
            </p:custDataLst>
          </p:nvPr>
        </p:nvSpPr>
        <p:spPr>
          <a:xfrm rot="5400000">
            <a:off x="10626750" y="4551896"/>
            <a:ext cx="2041355" cy="1089144"/>
          </a:xfrm>
          <a:custGeom>
            <a:avLst/>
            <a:gdLst/>
            <a:ahLst/>
            <a:cxnLst/>
            <a:rect l="l" t="t" r="r" b="b"/>
            <a:pathLst>
              <a:path w="2041355" h="1089144">
                <a:moveTo>
                  <a:pt x="0" y="335660"/>
                </a:moveTo>
                <a:lnTo>
                  <a:pt x="44532" y="116562"/>
                </a:lnTo>
                <a:lnTo>
                  <a:pt x="536167" y="116562"/>
                </a:lnTo>
                <a:lnTo>
                  <a:pt x="560068" y="0"/>
                </a:lnTo>
                <a:lnTo>
                  <a:pt x="818355" y="0"/>
                </a:lnTo>
                <a:lnTo>
                  <a:pt x="794454" y="116562"/>
                </a:lnTo>
                <a:lnTo>
                  <a:pt x="1268276" y="116562"/>
                </a:lnTo>
                <a:lnTo>
                  <a:pt x="1292177" y="0"/>
                </a:lnTo>
                <a:lnTo>
                  <a:pt x="1550464" y="0"/>
                </a:lnTo>
                <a:lnTo>
                  <a:pt x="1526563" y="116562"/>
                </a:lnTo>
                <a:lnTo>
                  <a:pt x="2041355" y="116562"/>
                </a:lnTo>
                <a:lnTo>
                  <a:pt x="1996823" y="335660"/>
                </a:lnTo>
                <a:lnTo>
                  <a:pt x="1478468" y="335660"/>
                </a:lnTo>
                <a:lnTo>
                  <a:pt x="1318152" y="1089144"/>
                </a:lnTo>
                <a:lnTo>
                  <a:pt x="1059866" y="1089144"/>
                </a:lnTo>
                <a:lnTo>
                  <a:pt x="1220182" y="335660"/>
                </a:lnTo>
                <a:lnTo>
                  <a:pt x="746359" y="335660"/>
                </a:lnTo>
                <a:lnTo>
                  <a:pt x="586043" y="1089144"/>
                </a:lnTo>
                <a:lnTo>
                  <a:pt x="327757" y="1089144"/>
                </a:lnTo>
                <a:lnTo>
                  <a:pt x="488073" y="335660"/>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41" name="任意多边形: 形状 40"/>
          <p:cNvSpPr/>
          <p:nvPr>
            <p:custDataLst>
              <p:tags r:id="rId2"/>
            </p:custDataLst>
          </p:nvPr>
        </p:nvSpPr>
        <p:spPr>
          <a:xfrm rot="7200000">
            <a:off x="1061488" y="-1279675"/>
            <a:ext cx="1475198" cy="2563587"/>
          </a:xfrm>
          <a:custGeom>
            <a:avLst/>
            <a:gdLst/>
            <a:ahLst/>
            <a:cxnLst/>
            <a:rect l="l" t="t" r="r" b="b"/>
            <a:pathLst>
              <a:path w="1475198" h="2563587">
                <a:moveTo>
                  <a:pt x="1215878" y="2114430"/>
                </a:moveTo>
                <a:lnTo>
                  <a:pt x="1021874" y="1778406"/>
                </a:lnTo>
                <a:lnTo>
                  <a:pt x="1064278" y="1644350"/>
                </a:lnTo>
                <a:cubicBezTo>
                  <a:pt x="1091220" y="1535543"/>
                  <a:pt x="1104691" y="1422060"/>
                  <a:pt x="1104691" y="1303901"/>
                </a:cubicBezTo>
                <a:cubicBezTo>
                  <a:pt x="1104691" y="1004645"/>
                  <a:pt x="1018892" y="764765"/>
                  <a:pt x="847295" y="584262"/>
                </a:cubicBezTo>
                <a:cubicBezTo>
                  <a:pt x="675697" y="403758"/>
                  <a:pt x="452740" y="313506"/>
                  <a:pt x="178422" y="313506"/>
                </a:cubicBezTo>
                <a:lnTo>
                  <a:pt x="176221" y="313693"/>
                </a:lnTo>
                <a:lnTo>
                  <a:pt x="0" y="8468"/>
                </a:lnTo>
                <a:lnTo>
                  <a:pt x="24813" y="5469"/>
                </a:lnTo>
                <a:cubicBezTo>
                  <a:pt x="71257" y="1823"/>
                  <a:pt x="118897" y="0"/>
                  <a:pt x="167734" y="0"/>
                </a:cubicBezTo>
                <a:cubicBezTo>
                  <a:pt x="566742" y="0"/>
                  <a:pt x="884405" y="115487"/>
                  <a:pt x="1120722" y="346460"/>
                </a:cubicBezTo>
                <a:cubicBezTo>
                  <a:pt x="1357039" y="577433"/>
                  <a:pt x="1475198" y="889456"/>
                  <a:pt x="1475198" y="1282526"/>
                </a:cubicBezTo>
                <a:cubicBezTo>
                  <a:pt x="1475198" y="1538437"/>
                  <a:pt x="1419533" y="1767630"/>
                  <a:pt x="1308203" y="1970103"/>
                </a:cubicBezTo>
                <a:close/>
                <a:moveTo>
                  <a:pt x="1475198" y="2563587"/>
                </a:moveTo>
                <a:lnTo>
                  <a:pt x="1435996" y="2495686"/>
                </a:lnTo>
                <a:lnTo>
                  <a:pt x="1475198" y="2495582"/>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44" name="任意多边形: 形状 43"/>
          <p:cNvSpPr/>
          <p:nvPr>
            <p:custDataLst>
              <p:tags r:id="rId3"/>
            </p:custDataLst>
          </p:nvPr>
        </p:nvSpPr>
        <p:spPr>
          <a:xfrm>
            <a:off x="0" y="2488661"/>
            <a:ext cx="798048" cy="2727569"/>
          </a:xfrm>
          <a:custGeom>
            <a:avLst/>
            <a:gdLst/>
            <a:ahLst/>
            <a:cxnLst/>
            <a:rect l="l" t="t" r="r" b="b"/>
            <a:pathLst>
              <a:path w="798048" h="2727569">
                <a:moveTo>
                  <a:pt x="0" y="0"/>
                </a:moveTo>
                <a:lnTo>
                  <a:pt x="28087" y="8658"/>
                </a:lnTo>
                <a:cubicBezTo>
                  <a:pt x="186919" y="66401"/>
                  <a:pt x="325414" y="153016"/>
                  <a:pt x="443572" y="268503"/>
                </a:cubicBezTo>
                <a:cubicBezTo>
                  <a:pt x="679890" y="499476"/>
                  <a:pt x="798048" y="811499"/>
                  <a:pt x="798048" y="1204569"/>
                </a:cubicBezTo>
                <a:cubicBezTo>
                  <a:pt x="798048" y="1716392"/>
                  <a:pt x="575388" y="2121338"/>
                  <a:pt x="130066" y="2419406"/>
                </a:cubicBezTo>
                <a:lnTo>
                  <a:pt x="798048" y="2417625"/>
                </a:lnTo>
                <a:lnTo>
                  <a:pt x="798048" y="2727569"/>
                </a:lnTo>
                <a:lnTo>
                  <a:pt x="0" y="2727569"/>
                </a:lnTo>
                <a:lnTo>
                  <a:pt x="0" y="2227097"/>
                </a:lnTo>
                <a:lnTo>
                  <a:pt x="63824" y="2163124"/>
                </a:lnTo>
                <a:cubicBezTo>
                  <a:pt x="306302" y="1892814"/>
                  <a:pt x="427541" y="1580421"/>
                  <a:pt x="427541" y="1225945"/>
                </a:cubicBezTo>
                <a:cubicBezTo>
                  <a:pt x="427541" y="926688"/>
                  <a:pt x="341742" y="686809"/>
                  <a:pt x="170145" y="506305"/>
                </a:cubicBezTo>
                <a:cubicBezTo>
                  <a:pt x="127245" y="461179"/>
                  <a:pt x="81136" y="421694"/>
                  <a:pt x="31817" y="387849"/>
                </a:cubicBezTo>
                <a:lnTo>
                  <a:pt x="0" y="370766"/>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46" name="任意多边形: 形状 45"/>
          <p:cNvSpPr/>
          <p:nvPr>
            <p:custDataLst>
              <p:tags r:id="rId4"/>
            </p:custDataLst>
          </p:nvPr>
        </p:nvSpPr>
        <p:spPr>
          <a:xfrm rot="13500000">
            <a:off x="3444008" y="6048438"/>
            <a:ext cx="1620180" cy="1616571"/>
          </a:xfrm>
          <a:custGeom>
            <a:avLst/>
            <a:gdLst/>
            <a:ahLst/>
            <a:cxnLst/>
            <a:rect l="l" t="t" r="r" b="b"/>
            <a:pathLst>
              <a:path w="1620180" h="1616571">
                <a:moveTo>
                  <a:pt x="33053" y="1616571"/>
                </a:moveTo>
                <a:lnTo>
                  <a:pt x="0" y="1616571"/>
                </a:lnTo>
                <a:lnTo>
                  <a:pt x="33053" y="1583517"/>
                </a:lnTo>
                <a:close/>
                <a:moveTo>
                  <a:pt x="1620180" y="1616571"/>
                </a:moveTo>
                <a:lnTo>
                  <a:pt x="603065" y="1616571"/>
                </a:lnTo>
                <a:lnTo>
                  <a:pt x="603065" y="1308409"/>
                </a:lnTo>
                <a:cubicBezTo>
                  <a:pt x="926369" y="1066154"/>
                  <a:pt x="1128433" y="781816"/>
                  <a:pt x="1209259" y="455395"/>
                </a:cubicBezTo>
                <a:lnTo>
                  <a:pt x="1219943" y="396628"/>
                </a:lnTo>
                <a:lnTo>
                  <a:pt x="1616571" y="0"/>
                </a:lnTo>
                <a:lnTo>
                  <a:pt x="1620180" y="93572"/>
                </a:lnTo>
                <a:cubicBezTo>
                  <a:pt x="1620179" y="605394"/>
                  <a:pt x="1397519" y="1010340"/>
                  <a:pt x="952197" y="1308409"/>
                </a:cubicBezTo>
                <a:lnTo>
                  <a:pt x="1620179" y="1306628"/>
                </a:lnTo>
                <a:close/>
              </a:path>
            </a:pathLst>
          </a:custGeom>
          <a:solidFill>
            <a:srgbClr val="222222">
              <a:lumMod val="10000"/>
              <a:lumOff val="90000"/>
              <a:alpha val="45000"/>
            </a:srgbClr>
          </a:solidFill>
          <a:ln>
            <a:noFill/>
          </a:ln>
          <a:effectLst/>
        </p:spPr>
        <p:style>
          <a:lnRef idx="2">
            <a:srgbClr val="2196F3">
              <a:shade val="50000"/>
            </a:srgbClr>
          </a:lnRef>
          <a:fillRef idx="1">
            <a:srgbClr val="2196F3"/>
          </a:fillRef>
          <a:effectRef idx="0">
            <a:srgbClr val="2196F3"/>
          </a:effectRef>
          <a:fontRef idx="minor">
            <a:srgbClr val="FFFFFF"/>
          </a:fontRef>
        </p:style>
        <p:txBody>
          <a:bodyPr rot="0" spcFirstLastPara="0" vertOverflow="overflow" horzOverflow="overflow" vert="horz" wrap="square" lIns="91440" tIns="45720" rIns="91440" bIns="45720" numCol="1" spcCol="0" rtlCol="0" fromWordArt="0" anchor="t" anchorCtr="0" forceAA="0" compatLnSpc="1">
            <a:noAutofit/>
          </a:bodyPr>
          <a:lstStyle/>
          <a:p>
            <a:pPr marL="0" marR="0" indent="0" algn="ctr" defTabSz="914400" rtl="0" eaLnBrk="1" fontAlgn="auto" latinLnBrk="0" hangingPunct="1">
              <a:lnSpc>
                <a:spcPct val="100000"/>
              </a:lnSpc>
              <a:spcBef>
                <a:spcPts val="0"/>
              </a:spcBef>
              <a:spcAft>
                <a:spcPts val="0"/>
              </a:spcAft>
              <a:buClrTx/>
              <a:buSzTx/>
              <a:buFontTx/>
              <a:buNone/>
            </a:pPr>
            <a:endParaRPr kumimoji="0" lang="zh-CN" altLang="en-US" sz="28700" b="0" i="0" u="none" strike="noStrike" kern="1200" cap="none" spc="0" normalizeH="0" baseline="0" noProof="0" dirty="0">
              <a:ln>
                <a:noFill/>
              </a:ln>
              <a:solidFill>
                <a:srgbClr val="222222">
                  <a:lumMod val="10000"/>
                  <a:lumOff val="90000"/>
                  <a:alpha val="45000"/>
                </a:srgbClr>
              </a:solidFill>
              <a:effectLst/>
              <a:uLnTx/>
              <a:uFillTx/>
              <a:latin typeface="微软雅黑" panose="020B0503020204020204" charset="-122"/>
              <a:ea typeface="微软雅黑" panose="020B0503020204020204" charset="-122"/>
            </a:endParaRPr>
          </a:p>
        </p:txBody>
      </p:sp>
      <p:sp>
        <p:nvSpPr>
          <p:cNvPr id="24" name="文本框 23"/>
          <p:cNvSpPr txBox="1"/>
          <p:nvPr>
            <p:custDataLst>
              <p:tags r:id="rId5"/>
            </p:custDataLst>
          </p:nvPr>
        </p:nvSpPr>
        <p:spPr>
          <a:xfrm>
            <a:off x="6539865" y="647700"/>
            <a:ext cx="3242945" cy="1379220"/>
          </a:xfrm>
          <a:prstGeom prst="rect">
            <a:avLst/>
          </a:prstGeom>
          <a:noFill/>
        </p:spPr>
        <p:txBody>
          <a:bodyPr wrap="square" lIns="90000" tIns="46800" rIns="90000" bIns="46800" rtlCol="0" anchor="b">
            <a:noAutofit/>
          </a:bodyPr>
          <a:lstStyle/>
          <a:p>
            <a:r>
              <a:rPr lang="zh-CN" altLang="en-US" sz="4400" b="1" dirty="0">
                <a:latin typeface="微软雅黑" panose="020B0503020204020204" charset="-122"/>
                <a:ea typeface="微软雅黑" panose="020B0503020204020204" charset="-122"/>
                <a:sym typeface="+mn-ea"/>
              </a:rPr>
              <a:t>法律行为的概念</a:t>
            </a:r>
            <a:endParaRPr lang="zh-CN" altLang="en-US" sz="4400" b="1" dirty="0">
              <a:latin typeface="微软雅黑" panose="020B0503020204020204" charset="-122"/>
              <a:ea typeface="微软雅黑" panose="020B0503020204020204" charset="-122"/>
              <a:sym typeface="+mn-ea"/>
            </a:endParaRPr>
          </a:p>
        </p:txBody>
      </p:sp>
      <p:sp>
        <p:nvSpPr>
          <p:cNvPr id="25" name="Title 6"/>
          <p:cNvSpPr txBox="1"/>
          <p:nvPr>
            <p:custDataLst>
              <p:tags r:id="rId6"/>
            </p:custDataLst>
          </p:nvPr>
        </p:nvSpPr>
        <p:spPr>
          <a:xfrm>
            <a:off x="1941042" y="4787154"/>
            <a:ext cx="4175891" cy="732155"/>
          </a:xfrm>
          <a:prstGeom prst="rect">
            <a:avLst/>
          </a:prstGeom>
          <a:noFill/>
          <a:ln w="3175">
            <a:noFill/>
            <a:prstDash val="dash"/>
          </a:ln>
        </p:spPr>
        <p:txBody>
          <a:bodyPr wrap="square" lIns="90000" tIns="46800" rIns="90000" bIns="46800"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222222"/>
                </a:solidFill>
                <a:effectLst/>
                <a:latin typeface="Arial" panose="020B0604020202020204" pitchFamily="34" charset="0"/>
                <a:ea typeface="微软雅黑" panose="020B0503020204020204" charset="-122"/>
                <a:cs typeface="Segoe UI" panose="020B0502040204020203" pitchFamily="34" charset="0"/>
              </a:defRPr>
            </a:lvl1pPr>
          </a:lstStyle>
          <a:p>
            <a:pPr lvl="0">
              <a:lnSpc>
                <a:spcPct val="130000"/>
              </a:lnSpc>
              <a:spcAft>
                <a:spcPts val="800"/>
              </a:spcAft>
              <a:defRPr/>
            </a:pPr>
            <a:r>
              <a:rPr lang="zh-CN" altLang="en-US" sz="1600">
                <a:latin typeface="微软雅黑" panose="020B0503020204020204" charset="-122"/>
                <a:sym typeface="+mn-ea"/>
              </a:rPr>
              <a:t>法律行为，就是人们所实施的、能够在法律上产生效力、形成一定法律效果的行为。</a:t>
            </a:r>
            <a:endParaRPr lang="zh-CN" altLang="en-US" sz="1600" spc="50" dirty="0">
              <a:ln w="3175">
                <a:noFill/>
                <a:prstDash val="dash"/>
              </a:ln>
              <a:latin typeface="微软雅黑" panose="020B0503020204020204" charset="-122"/>
              <a:cs typeface="微软雅黑" panose="020B0503020204020204" charset="-122"/>
              <a:sym typeface="+mn-ea"/>
            </a:endParaRPr>
          </a:p>
        </p:txBody>
      </p:sp>
      <p:cxnSp>
        <p:nvCxnSpPr>
          <p:cNvPr id="279" name="直接连接符 278"/>
          <p:cNvCxnSpPr/>
          <p:nvPr>
            <p:custDataLst>
              <p:tags r:id="rId7"/>
            </p:custDataLst>
          </p:nvPr>
        </p:nvCxnSpPr>
        <p:spPr>
          <a:xfrm>
            <a:off x="1941042" y="4560578"/>
            <a:ext cx="4175891" cy="0"/>
          </a:xfrm>
          <a:prstGeom prst="line">
            <a:avLst/>
          </a:prstGeom>
          <a:ln w="19050">
            <a:solidFill>
              <a:srgbClr val="222222">
                <a:lumMod val="25000"/>
                <a:lumOff val="75000"/>
              </a:srgbClr>
            </a:solidFill>
          </a:ln>
        </p:spPr>
        <p:style>
          <a:lnRef idx="1">
            <a:srgbClr val="2196F3"/>
          </a:lnRef>
          <a:fillRef idx="0">
            <a:srgbClr val="2196F3"/>
          </a:fillRef>
          <a:effectRef idx="0">
            <a:srgbClr val="2196F3"/>
          </a:effectRef>
          <a:fontRef idx="minor">
            <a:srgbClr val="222222"/>
          </a:fontRef>
        </p:style>
      </p:cxnSp>
      <p:cxnSp>
        <p:nvCxnSpPr>
          <p:cNvPr id="282" name="直接连接符 281"/>
          <p:cNvCxnSpPr/>
          <p:nvPr>
            <p:custDataLst>
              <p:tags r:id="rId8"/>
            </p:custDataLst>
          </p:nvPr>
        </p:nvCxnSpPr>
        <p:spPr>
          <a:xfrm>
            <a:off x="6539792" y="2024200"/>
            <a:ext cx="3242930" cy="0"/>
          </a:xfrm>
          <a:prstGeom prst="line">
            <a:avLst/>
          </a:prstGeom>
          <a:ln w="19050">
            <a:solidFill>
              <a:srgbClr val="222222">
                <a:lumMod val="25000"/>
                <a:lumOff val="75000"/>
              </a:srgbClr>
            </a:solidFill>
          </a:ln>
        </p:spPr>
        <p:style>
          <a:lnRef idx="1">
            <a:srgbClr val="2196F3"/>
          </a:lnRef>
          <a:fillRef idx="0">
            <a:srgbClr val="2196F3"/>
          </a:fillRef>
          <a:effectRef idx="0">
            <a:srgbClr val="2196F3"/>
          </a:effectRef>
          <a:fontRef idx="minor">
            <a:srgbClr val="222222"/>
          </a:fontRef>
        </p:style>
      </p:cxnSp>
      <p:grpSp>
        <p:nvGrpSpPr>
          <p:cNvPr id="308" name="PA-travel-tourism_sunset-sea-39652"/>
          <p:cNvGrpSpPr>
            <a:grpSpLocks noChangeAspect="1"/>
          </p:cNvGrpSpPr>
          <p:nvPr>
            <p:custDataLst>
              <p:tags r:id="rId9"/>
            </p:custDataLst>
          </p:nvPr>
        </p:nvGrpSpPr>
        <p:grpSpPr bwMode="auto">
          <a:xfrm>
            <a:off x="9915365" y="557167"/>
            <a:ext cx="580432" cy="500062"/>
            <a:chOff x="3645" y="1995"/>
            <a:chExt cx="390" cy="336"/>
          </a:xfrm>
          <a:solidFill>
            <a:srgbClr val="222222">
              <a:lumMod val="75000"/>
              <a:lumOff val="25000"/>
            </a:srgbClr>
          </a:solidFill>
        </p:grpSpPr>
        <p:sp>
          <p:nvSpPr>
            <p:cNvPr id="309" name="PA-任意多边形 655"/>
            <p:cNvSpPr/>
            <p:nvPr>
              <p:custDataLst>
                <p:tags r:id="rId10"/>
              </p:custDataLst>
            </p:nvPr>
          </p:nvSpPr>
          <p:spPr bwMode="auto">
            <a:xfrm>
              <a:off x="3871" y="1995"/>
              <a:ext cx="98" cy="92"/>
            </a:xfrm>
            <a:custGeom>
              <a:avLst/>
              <a:gdLst>
                <a:gd name="T0" fmla="*/ 151 w 259"/>
                <a:gd name="T1" fmla="*/ 242 h 242"/>
                <a:gd name="T2" fmla="*/ 142 w 259"/>
                <a:gd name="T3" fmla="*/ 239 h 242"/>
                <a:gd name="T4" fmla="*/ 16 w 259"/>
                <a:gd name="T5" fmla="*/ 195 h 242"/>
                <a:gd name="T6" fmla="*/ 0 w 259"/>
                <a:gd name="T7" fmla="*/ 179 h 242"/>
                <a:gd name="T8" fmla="*/ 16 w 259"/>
                <a:gd name="T9" fmla="*/ 163 h 242"/>
                <a:gd name="T10" fmla="*/ 17 w 259"/>
                <a:gd name="T11" fmla="*/ 163 h 242"/>
                <a:gd name="T12" fmla="*/ 132 w 259"/>
                <a:gd name="T13" fmla="*/ 194 h 242"/>
                <a:gd name="T14" fmla="*/ 231 w 259"/>
                <a:gd name="T15" fmla="*/ 5 h 242"/>
                <a:gd name="T16" fmla="*/ 254 w 259"/>
                <a:gd name="T17" fmla="*/ 9 h 242"/>
                <a:gd name="T18" fmla="*/ 250 w 259"/>
                <a:gd name="T19" fmla="*/ 32 h 242"/>
                <a:gd name="T20" fmla="*/ 167 w 259"/>
                <a:gd name="T21" fmla="*/ 223 h 242"/>
                <a:gd name="T22" fmla="*/ 160 w 259"/>
                <a:gd name="T23" fmla="*/ 240 h 242"/>
                <a:gd name="T24" fmla="*/ 151 w 259"/>
                <a:gd name="T25"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9" h="242">
                  <a:moveTo>
                    <a:pt x="151" y="242"/>
                  </a:moveTo>
                  <a:cubicBezTo>
                    <a:pt x="148" y="242"/>
                    <a:pt x="144" y="241"/>
                    <a:pt x="142" y="239"/>
                  </a:cubicBezTo>
                  <a:cubicBezTo>
                    <a:pt x="106" y="211"/>
                    <a:pt x="62" y="196"/>
                    <a:pt x="16" y="195"/>
                  </a:cubicBezTo>
                  <a:cubicBezTo>
                    <a:pt x="7" y="195"/>
                    <a:pt x="0" y="188"/>
                    <a:pt x="0" y="179"/>
                  </a:cubicBezTo>
                  <a:cubicBezTo>
                    <a:pt x="1" y="170"/>
                    <a:pt x="8" y="163"/>
                    <a:pt x="16" y="163"/>
                  </a:cubicBezTo>
                  <a:cubicBezTo>
                    <a:pt x="17" y="163"/>
                    <a:pt x="17" y="163"/>
                    <a:pt x="17" y="163"/>
                  </a:cubicBezTo>
                  <a:cubicBezTo>
                    <a:pt x="57" y="164"/>
                    <a:pt x="97" y="175"/>
                    <a:pt x="132" y="194"/>
                  </a:cubicBezTo>
                  <a:cubicBezTo>
                    <a:pt x="132" y="122"/>
                    <a:pt x="169" y="48"/>
                    <a:pt x="231" y="5"/>
                  </a:cubicBezTo>
                  <a:cubicBezTo>
                    <a:pt x="239" y="0"/>
                    <a:pt x="249" y="2"/>
                    <a:pt x="254" y="9"/>
                  </a:cubicBezTo>
                  <a:cubicBezTo>
                    <a:pt x="259" y="17"/>
                    <a:pt x="257" y="27"/>
                    <a:pt x="250" y="32"/>
                  </a:cubicBezTo>
                  <a:cubicBezTo>
                    <a:pt x="188" y="74"/>
                    <a:pt x="154" y="153"/>
                    <a:pt x="167" y="223"/>
                  </a:cubicBezTo>
                  <a:cubicBezTo>
                    <a:pt x="168" y="230"/>
                    <a:pt x="165" y="237"/>
                    <a:pt x="160" y="240"/>
                  </a:cubicBezTo>
                  <a:cubicBezTo>
                    <a:pt x="157" y="242"/>
                    <a:pt x="154" y="242"/>
                    <a:pt x="151" y="242"/>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0" name="PA-任意多边形 656"/>
            <p:cNvSpPr/>
            <p:nvPr>
              <p:custDataLst>
                <p:tags r:id="rId11"/>
              </p:custDataLst>
            </p:nvPr>
          </p:nvSpPr>
          <p:spPr bwMode="auto">
            <a:xfrm>
              <a:off x="3950" y="2043"/>
              <a:ext cx="74" cy="68"/>
            </a:xfrm>
            <a:custGeom>
              <a:avLst/>
              <a:gdLst>
                <a:gd name="T0" fmla="*/ 113 w 195"/>
                <a:gd name="T1" fmla="*/ 178 h 178"/>
                <a:gd name="T2" fmla="*/ 103 w 195"/>
                <a:gd name="T3" fmla="*/ 175 h 178"/>
                <a:gd name="T4" fmla="*/ 16 w 195"/>
                <a:gd name="T5" fmla="*/ 146 h 178"/>
                <a:gd name="T6" fmla="*/ 0 w 195"/>
                <a:gd name="T7" fmla="*/ 129 h 178"/>
                <a:gd name="T8" fmla="*/ 16 w 195"/>
                <a:gd name="T9" fmla="*/ 114 h 178"/>
                <a:gd name="T10" fmla="*/ 17 w 195"/>
                <a:gd name="T11" fmla="*/ 114 h 178"/>
                <a:gd name="T12" fmla="*/ 95 w 195"/>
                <a:gd name="T13" fmla="*/ 133 h 178"/>
                <a:gd name="T14" fmla="*/ 168 w 195"/>
                <a:gd name="T15" fmla="*/ 5 h 178"/>
                <a:gd name="T16" fmla="*/ 190 w 195"/>
                <a:gd name="T17" fmla="*/ 10 h 178"/>
                <a:gd name="T18" fmla="*/ 185 w 195"/>
                <a:gd name="T19" fmla="*/ 32 h 178"/>
                <a:gd name="T20" fmla="*/ 129 w 195"/>
                <a:gd name="T21" fmla="*/ 159 h 178"/>
                <a:gd name="T22" fmla="*/ 121 w 195"/>
                <a:gd name="T23" fmla="*/ 176 h 178"/>
                <a:gd name="T24" fmla="*/ 113 w 195"/>
                <a:gd name="T25" fmla="*/ 17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5" h="178">
                  <a:moveTo>
                    <a:pt x="113" y="178"/>
                  </a:moveTo>
                  <a:cubicBezTo>
                    <a:pt x="109" y="178"/>
                    <a:pt x="106" y="177"/>
                    <a:pt x="103" y="175"/>
                  </a:cubicBezTo>
                  <a:cubicBezTo>
                    <a:pt x="79" y="157"/>
                    <a:pt x="48" y="146"/>
                    <a:pt x="16" y="146"/>
                  </a:cubicBezTo>
                  <a:cubicBezTo>
                    <a:pt x="7" y="146"/>
                    <a:pt x="0" y="138"/>
                    <a:pt x="0" y="129"/>
                  </a:cubicBezTo>
                  <a:cubicBezTo>
                    <a:pt x="1" y="121"/>
                    <a:pt x="8" y="114"/>
                    <a:pt x="16" y="114"/>
                  </a:cubicBezTo>
                  <a:cubicBezTo>
                    <a:pt x="17" y="114"/>
                    <a:pt x="17" y="114"/>
                    <a:pt x="17" y="114"/>
                  </a:cubicBezTo>
                  <a:cubicBezTo>
                    <a:pt x="44" y="114"/>
                    <a:pt x="71" y="121"/>
                    <a:pt x="95" y="133"/>
                  </a:cubicBezTo>
                  <a:cubicBezTo>
                    <a:pt x="97" y="83"/>
                    <a:pt x="124" y="34"/>
                    <a:pt x="168" y="5"/>
                  </a:cubicBezTo>
                  <a:cubicBezTo>
                    <a:pt x="175" y="0"/>
                    <a:pt x="185" y="2"/>
                    <a:pt x="190" y="10"/>
                  </a:cubicBezTo>
                  <a:cubicBezTo>
                    <a:pt x="195" y="17"/>
                    <a:pt x="193" y="27"/>
                    <a:pt x="185" y="32"/>
                  </a:cubicBezTo>
                  <a:cubicBezTo>
                    <a:pt x="143" y="60"/>
                    <a:pt x="119" y="113"/>
                    <a:pt x="129" y="159"/>
                  </a:cubicBezTo>
                  <a:cubicBezTo>
                    <a:pt x="130" y="166"/>
                    <a:pt x="127" y="173"/>
                    <a:pt x="121" y="176"/>
                  </a:cubicBezTo>
                  <a:cubicBezTo>
                    <a:pt x="119" y="178"/>
                    <a:pt x="116" y="178"/>
                    <a:pt x="113" y="178"/>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1" name="PA-任意多边形 657"/>
            <p:cNvSpPr/>
            <p:nvPr>
              <p:custDataLst>
                <p:tags r:id="rId12"/>
              </p:custDataLst>
            </p:nvPr>
          </p:nvSpPr>
          <p:spPr bwMode="auto">
            <a:xfrm>
              <a:off x="3645" y="2197"/>
              <a:ext cx="390" cy="24"/>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2" name="PA-任意多边形 658"/>
            <p:cNvSpPr/>
            <p:nvPr>
              <p:custDataLst>
                <p:tags r:id="rId13"/>
              </p:custDataLst>
            </p:nvPr>
          </p:nvSpPr>
          <p:spPr bwMode="auto">
            <a:xfrm>
              <a:off x="3645" y="2233"/>
              <a:ext cx="390" cy="25"/>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3" name="PA-任意多边形 659"/>
            <p:cNvSpPr/>
            <p:nvPr>
              <p:custDataLst>
                <p:tags r:id="rId14"/>
              </p:custDataLst>
            </p:nvPr>
          </p:nvSpPr>
          <p:spPr bwMode="auto">
            <a:xfrm>
              <a:off x="3645" y="2270"/>
              <a:ext cx="390" cy="24"/>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4" name="PA-任意多边形 660"/>
            <p:cNvSpPr/>
            <p:nvPr>
              <p:custDataLst>
                <p:tags r:id="rId15"/>
              </p:custDataLst>
            </p:nvPr>
          </p:nvSpPr>
          <p:spPr bwMode="auto">
            <a:xfrm>
              <a:off x="3645" y="2306"/>
              <a:ext cx="390" cy="25"/>
            </a:xfrm>
            <a:custGeom>
              <a:avLst/>
              <a:gdLst>
                <a:gd name="T0" fmla="*/ 884 w 1024"/>
                <a:gd name="T1" fmla="*/ 64 h 64"/>
                <a:gd name="T2" fmla="*/ 815 w 1024"/>
                <a:gd name="T3" fmla="*/ 47 h 64"/>
                <a:gd name="T4" fmla="*/ 760 w 1024"/>
                <a:gd name="T5" fmla="*/ 32 h 64"/>
                <a:gd name="T6" fmla="*/ 705 w 1024"/>
                <a:gd name="T7" fmla="*/ 47 h 64"/>
                <a:gd name="T8" fmla="*/ 636 w 1024"/>
                <a:gd name="T9" fmla="*/ 64 h 64"/>
                <a:gd name="T10" fmla="*/ 567 w 1024"/>
                <a:gd name="T11" fmla="*/ 47 h 64"/>
                <a:gd name="T12" fmla="*/ 512 w 1024"/>
                <a:gd name="T13" fmla="*/ 32 h 64"/>
                <a:gd name="T14" fmla="*/ 457 w 1024"/>
                <a:gd name="T15" fmla="*/ 47 h 64"/>
                <a:gd name="T16" fmla="*/ 388 w 1024"/>
                <a:gd name="T17" fmla="*/ 64 h 64"/>
                <a:gd name="T18" fmla="*/ 319 w 1024"/>
                <a:gd name="T19" fmla="*/ 47 h 64"/>
                <a:gd name="T20" fmla="*/ 264 w 1024"/>
                <a:gd name="T21" fmla="*/ 32 h 64"/>
                <a:gd name="T22" fmla="*/ 209 w 1024"/>
                <a:gd name="T23" fmla="*/ 47 h 64"/>
                <a:gd name="T24" fmla="*/ 140 w 1024"/>
                <a:gd name="T25" fmla="*/ 64 h 64"/>
                <a:gd name="T26" fmla="*/ 71 w 1024"/>
                <a:gd name="T27" fmla="*/ 47 h 64"/>
                <a:gd name="T28" fmla="*/ 16 w 1024"/>
                <a:gd name="T29" fmla="*/ 32 h 64"/>
                <a:gd name="T30" fmla="*/ 0 w 1024"/>
                <a:gd name="T31" fmla="*/ 16 h 64"/>
                <a:gd name="T32" fmla="*/ 16 w 1024"/>
                <a:gd name="T33" fmla="*/ 0 h 64"/>
                <a:gd name="T34" fmla="*/ 86 w 1024"/>
                <a:gd name="T35" fmla="*/ 18 h 64"/>
                <a:gd name="T36" fmla="*/ 140 w 1024"/>
                <a:gd name="T37" fmla="*/ 32 h 64"/>
                <a:gd name="T38" fmla="*/ 195 w 1024"/>
                <a:gd name="T39" fmla="*/ 18 h 64"/>
                <a:gd name="T40" fmla="*/ 264 w 1024"/>
                <a:gd name="T41" fmla="*/ 0 h 64"/>
                <a:gd name="T42" fmla="*/ 333 w 1024"/>
                <a:gd name="T43" fmla="*/ 18 h 64"/>
                <a:gd name="T44" fmla="*/ 388 w 1024"/>
                <a:gd name="T45" fmla="*/ 32 h 64"/>
                <a:gd name="T46" fmla="*/ 443 w 1024"/>
                <a:gd name="T47" fmla="*/ 18 h 64"/>
                <a:gd name="T48" fmla="*/ 512 w 1024"/>
                <a:gd name="T49" fmla="*/ 0 h 64"/>
                <a:gd name="T50" fmla="*/ 581 w 1024"/>
                <a:gd name="T51" fmla="*/ 18 h 64"/>
                <a:gd name="T52" fmla="*/ 636 w 1024"/>
                <a:gd name="T53" fmla="*/ 32 h 64"/>
                <a:gd name="T54" fmla="*/ 691 w 1024"/>
                <a:gd name="T55" fmla="*/ 18 h 64"/>
                <a:gd name="T56" fmla="*/ 760 w 1024"/>
                <a:gd name="T57" fmla="*/ 0 h 64"/>
                <a:gd name="T58" fmla="*/ 829 w 1024"/>
                <a:gd name="T59" fmla="*/ 18 h 64"/>
                <a:gd name="T60" fmla="*/ 884 w 1024"/>
                <a:gd name="T61" fmla="*/ 32 h 64"/>
                <a:gd name="T62" fmla="*/ 939 w 1024"/>
                <a:gd name="T63" fmla="*/ 18 h 64"/>
                <a:gd name="T64" fmla="*/ 1008 w 1024"/>
                <a:gd name="T65" fmla="*/ 0 h 64"/>
                <a:gd name="T66" fmla="*/ 1024 w 1024"/>
                <a:gd name="T67" fmla="*/ 16 h 64"/>
                <a:gd name="T68" fmla="*/ 1008 w 1024"/>
                <a:gd name="T69" fmla="*/ 32 h 64"/>
                <a:gd name="T70" fmla="*/ 953 w 1024"/>
                <a:gd name="T71" fmla="*/ 47 h 64"/>
                <a:gd name="T72" fmla="*/ 884 w 1024"/>
                <a:gd name="T73"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4" h="64">
                  <a:moveTo>
                    <a:pt x="884" y="64"/>
                  </a:moveTo>
                  <a:cubicBezTo>
                    <a:pt x="849" y="64"/>
                    <a:pt x="831" y="55"/>
                    <a:pt x="815" y="47"/>
                  </a:cubicBezTo>
                  <a:cubicBezTo>
                    <a:pt x="800" y="39"/>
                    <a:pt x="787" y="32"/>
                    <a:pt x="760" y="32"/>
                  </a:cubicBezTo>
                  <a:cubicBezTo>
                    <a:pt x="733" y="32"/>
                    <a:pt x="720" y="39"/>
                    <a:pt x="705" y="47"/>
                  </a:cubicBezTo>
                  <a:cubicBezTo>
                    <a:pt x="689" y="55"/>
                    <a:pt x="670" y="64"/>
                    <a:pt x="636" y="64"/>
                  </a:cubicBezTo>
                  <a:cubicBezTo>
                    <a:pt x="601" y="64"/>
                    <a:pt x="583" y="55"/>
                    <a:pt x="567" y="47"/>
                  </a:cubicBezTo>
                  <a:cubicBezTo>
                    <a:pt x="552" y="39"/>
                    <a:pt x="539" y="32"/>
                    <a:pt x="512" y="32"/>
                  </a:cubicBezTo>
                  <a:cubicBezTo>
                    <a:pt x="485" y="32"/>
                    <a:pt x="472" y="39"/>
                    <a:pt x="457" y="47"/>
                  </a:cubicBezTo>
                  <a:cubicBezTo>
                    <a:pt x="441" y="55"/>
                    <a:pt x="422" y="64"/>
                    <a:pt x="388" y="64"/>
                  </a:cubicBezTo>
                  <a:cubicBezTo>
                    <a:pt x="353" y="64"/>
                    <a:pt x="335" y="55"/>
                    <a:pt x="319" y="47"/>
                  </a:cubicBezTo>
                  <a:cubicBezTo>
                    <a:pt x="304" y="39"/>
                    <a:pt x="291" y="32"/>
                    <a:pt x="264" y="32"/>
                  </a:cubicBezTo>
                  <a:cubicBezTo>
                    <a:pt x="237" y="32"/>
                    <a:pt x="224" y="39"/>
                    <a:pt x="209" y="47"/>
                  </a:cubicBezTo>
                  <a:cubicBezTo>
                    <a:pt x="193" y="55"/>
                    <a:pt x="175" y="64"/>
                    <a:pt x="140" y="64"/>
                  </a:cubicBezTo>
                  <a:cubicBezTo>
                    <a:pt x="105" y="64"/>
                    <a:pt x="87" y="55"/>
                    <a:pt x="71" y="47"/>
                  </a:cubicBezTo>
                  <a:cubicBezTo>
                    <a:pt x="56" y="39"/>
                    <a:pt x="44" y="32"/>
                    <a:pt x="16" y="32"/>
                  </a:cubicBezTo>
                  <a:cubicBezTo>
                    <a:pt x="8" y="32"/>
                    <a:pt x="0" y="25"/>
                    <a:pt x="0" y="16"/>
                  </a:cubicBezTo>
                  <a:cubicBezTo>
                    <a:pt x="0" y="8"/>
                    <a:pt x="8" y="0"/>
                    <a:pt x="16" y="0"/>
                  </a:cubicBezTo>
                  <a:cubicBezTo>
                    <a:pt x="51" y="0"/>
                    <a:pt x="70" y="10"/>
                    <a:pt x="86" y="18"/>
                  </a:cubicBezTo>
                  <a:cubicBezTo>
                    <a:pt x="100" y="26"/>
                    <a:pt x="113" y="32"/>
                    <a:pt x="140" y="32"/>
                  </a:cubicBezTo>
                  <a:cubicBezTo>
                    <a:pt x="167" y="32"/>
                    <a:pt x="180" y="26"/>
                    <a:pt x="195" y="18"/>
                  </a:cubicBezTo>
                  <a:cubicBezTo>
                    <a:pt x="211" y="10"/>
                    <a:pt x="230" y="0"/>
                    <a:pt x="264" y="0"/>
                  </a:cubicBezTo>
                  <a:cubicBezTo>
                    <a:pt x="299" y="0"/>
                    <a:pt x="317" y="10"/>
                    <a:pt x="333" y="18"/>
                  </a:cubicBezTo>
                  <a:cubicBezTo>
                    <a:pt x="348" y="26"/>
                    <a:pt x="361" y="32"/>
                    <a:pt x="388" y="32"/>
                  </a:cubicBezTo>
                  <a:cubicBezTo>
                    <a:pt x="415" y="32"/>
                    <a:pt x="428" y="26"/>
                    <a:pt x="443" y="18"/>
                  </a:cubicBezTo>
                  <a:cubicBezTo>
                    <a:pt x="459" y="10"/>
                    <a:pt x="477" y="0"/>
                    <a:pt x="512" y="0"/>
                  </a:cubicBezTo>
                  <a:cubicBezTo>
                    <a:pt x="547" y="0"/>
                    <a:pt x="565" y="10"/>
                    <a:pt x="581" y="18"/>
                  </a:cubicBezTo>
                  <a:cubicBezTo>
                    <a:pt x="596" y="26"/>
                    <a:pt x="609" y="32"/>
                    <a:pt x="636" y="32"/>
                  </a:cubicBezTo>
                  <a:cubicBezTo>
                    <a:pt x="663" y="32"/>
                    <a:pt x="676" y="26"/>
                    <a:pt x="691" y="18"/>
                  </a:cubicBezTo>
                  <a:cubicBezTo>
                    <a:pt x="707" y="10"/>
                    <a:pt x="725" y="0"/>
                    <a:pt x="760" y="0"/>
                  </a:cubicBezTo>
                  <a:cubicBezTo>
                    <a:pt x="795" y="0"/>
                    <a:pt x="813" y="10"/>
                    <a:pt x="829" y="18"/>
                  </a:cubicBezTo>
                  <a:cubicBezTo>
                    <a:pt x="844" y="26"/>
                    <a:pt x="857" y="32"/>
                    <a:pt x="884" y="32"/>
                  </a:cubicBezTo>
                  <a:cubicBezTo>
                    <a:pt x="911" y="32"/>
                    <a:pt x="924" y="26"/>
                    <a:pt x="939" y="18"/>
                  </a:cubicBezTo>
                  <a:cubicBezTo>
                    <a:pt x="955" y="10"/>
                    <a:pt x="974" y="0"/>
                    <a:pt x="1008" y="0"/>
                  </a:cubicBezTo>
                  <a:cubicBezTo>
                    <a:pt x="1017" y="0"/>
                    <a:pt x="1024" y="8"/>
                    <a:pt x="1024" y="16"/>
                  </a:cubicBezTo>
                  <a:cubicBezTo>
                    <a:pt x="1024" y="25"/>
                    <a:pt x="1017" y="32"/>
                    <a:pt x="1008" y="32"/>
                  </a:cubicBezTo>
                  <a:cubicBezTo>
                    <a:pt x="981" y="32"/>
                    <a:pt x="968" y="39"/>
                    <a:pt x="953" y="47"/>
                  </a:cubicBezTo>
                  <a:cubicBezTo>
                    <a:pt x="937" y="55"/>
                    <a:pt x="919" y="64"/>
                    <a:pt x="884" y="64"/>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5" name="PA-任意多边形 661"/>
            <p:cNvSpPr/>
            <p:nvPr>
              <p:custDataLst>
                <p:tags r:id="rId16"/>
              </p:custDataLst>
            </p:nvPr>
          </p:nvSpPr>
          <p:spPr bwMode="auto">
            <a:xfrm>
              <a:off x="3688" y="2063"/>
              <a:ext cx="158" cy="132"/>
            </a:xfrm>
            <a:custGeom>
              <a:avLst/>
              <a:gdLst>
                <a:gd name="T0" fmla="*/ 62 w 416"/>
                <a:gd name="T1" fmla="*/ 348 h 348"/>
                <a:gd name="T2" fmla="*/ 50 w 416"/>
                <a:gd name="T3" fmla="*/ 343 h 348"/>
                <a:gd name="T4" fmla="*/ 0 w 416"/>
                <a:gd name="T5" fmla="*/ 208 h 348"/>
                <a:gd name="T6" fmla="*/ 208 w 416"/>
                <a:gd name="T7" fmla="*/ 0 h 348"/>
                <a:gd name="T8" fmla="*/ 416 w 416"/>
                <a:gd name="T9" fmla="*/ 208 h 348"/>
                <a:gd name="T10" fmla="*/ 387 w 416"/>
                <a:gd name="T11" fmla="*/ 315 h 348"/>
                <a:gd name="T12" fmla="*/ 373 w 416"/>
                <a:gd name="T13" fmla="*/ 323 h 348"/>
                <a:gd name="T14" fmla="*/ 357 w 416"/>
                <a:gd name="T15" fmla="*/ 307 h 348"/>
                <a:gd name="T16" fmla="*/ 357 w 416"/>
                <a:gd name="T17" fmla="*/ 307 h 348"/>
                <a:gd name="T18" fmla="*/ 360 w 416"/>
                <a:gd name="T19" fmla="*/ 299 h 348"/>
                <a:gd name="T20" fmla="*/ 384 w 416"/>
                <a:gd name="T21" fmla="*/ 208 h 348"/>
                <a:gd name="T22" fmla="*/ 208 w 416"/>
                <a:gd name="T23" fmla="*/ 32 h 348"/>
                <a:gd name="T24" fmla="*/ 32 w 416"/>
                <a:gd name="T25" fmla="*/ 208 h 348"/>
                <a:gd name="T26" fmla="*/ 74 w 416"/>
                <a:gd name="T27" fmla="*/ 322 h 348"/>
                <a:gd name="T28" fmla="*/ 72 w 416"/>
                <a:gd name="T29" fmla="*/ 345 h 348"/>
                <a:gd name="T30" fmla="*/ 62 w 416"/>
                <a:gd name="T31" fmla="*/ 3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6" h="348">
                  <a:moveTo>
                    <a:pt x="62" y="348"/>
                  </a:moveTo>
                  <a:cubicBezTo>
                    <a:pt x="57" y="348"/>
                    <a:pt x="53" y="346"/>
                    <a:pt x="50" y="343"/>
                  </a:cubicBezTo>
                  <a:cubicBezTo>
                    <a:pt x="18" y="305"/>
                    <a:pt x="0" y="257"/>
                    <a:pt x="0" y="208"/>
                  </a:cubicBezTo>
                  <a:cubicBezTo>
                    <a:pt x="0" y="94"/>
                    <a:pt x="94" y="0"/>
                    <a:pt x="208" y="0"/>
                  </a:cubicBezTo>
                  <a:cubicBezTo>
                    <a:pt x="323" y="0"/>
                    <a:pt x="416" y="94"/>
                    <a:pt x="416" y="208"/>
                  </a:cubicBezTo>
                  <a:cubicBezTo>
                    <a:pt x="416" y="246"/>
                    <a:pt x="406" y="283"/>
                    <a:pt x="387" y="315"/>
                  </a:cubicBezTo>
                  <a:cubicBezTo>
                    <a:pt x="385" y="320"/>
                    <a:pt x="379" y="323"/>
                    <a:pt x="373" y="323"/>
                  </a:cubicBezTo>
                  <a:cubicBezTo>
                    <a:pt x="364" y="323"/>
                    <a:pt x="357" y="316"/>
                    <a:pt x="357" y="307"/>
                  </a:cubicBezTo>
                  <a:lnTo>
                    <a:pt x="357" y="307"/>
                  </a:lnTo>
                  <a:cubicBezTo>
                    <a:pt x="357" y="304"/>
                    <a:pt x="358" y="301"/>
                    <a:pt x="360" y="299"/>
                  </a:cubicBezTo>
                  <a:cubicBezTo>
                    <a:pt x="376" y="271"/>
                    <a:pt x="384" y="240"/>
                    <a:pt x="384" y="208"/>
                  </a:cubicBezTo>
                  <a:cubicBezTo>
                    <a:pt x="384" y="111"/>
                    <a:pt x="306" y="32"/>
                    <a:pt x="208" y="32"/>
                  </a:cubicBezTo>
                  <a:cubicBezTo>
                    <a:pt x="111" y="32"/>
                    <a:pt x="32" y="111"/>
                    <a:pt x="32" y="208"/>
                  </a:cubicBezTo>
                  <a:cubicBezTo>
                    <a:pt x="32" y="250"/>
                    <a:pt x="47" y="290"/>
                    <a:pt x="74" y="322"/>
                  </a:cubicBezTo>
                  <a:cubicBezTo>
                    <a:pt x="80" y="329"/>
                    <a:pt x="79" y="339"/>
                    <a:pt x="72" y="345"/>
                  </a:cubicBezTo>
                  <a:cubicBezTo>
                    <a:pt x="69" y="347"/>
                    <a:pt x="65" y="348"/>
                    <a:pt x="62" y="3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6" name="PA-任意多边形 662"/>
            <p:cNvSpPr/>
            <p:nvPr>
              <p:custDataLst>
                <p:tags r:id="rId17"/>
              </p:custDataLst>
            </p:nvPr>
          </p:nvSpPr>
          <p:spPr bwMode="auto">
            <a:xfrm>
              <a:off x="3715" y="2090"/>
              <a:ext cx="40" cy="39"/>
            </a:xfrm>
            <a:custGeom>
              <a:avLst/>
              <a:gdLst>
                <a:gd name="T0" fmla="*/ 19 w 105"/>
                <a:gd name="T1" fmla="*/ 103 h 103"/>
                <a:gd name="T2" fmla="*/ 12 w 105"/>
                <a:gd name="T3" fmla="*/ 101 h 103"/>
                <a:gd name="T4" fmla="*/ 4 w 105"/>
                <a:gd name="T5" fmla="*/ 80 h 103"/>
                <a:gd name="T6" fmla="*/ 35 w 105"/>
                <a:gd name="T7" fmla="*/ 35 h 103"/>
                <a:gd name="T8" fmla="*/ 80 w 105"/>
                <a:gd name="T9" fmla="*/ 4 h 103"/>
                <a:gd name="T10" fmla="*/ 101 w 105"/>
                <a:gd name="T11" fmla="*/ 12 h 103"/>
                <a:gd name="T12" fmla="*/ 93 w 105"/>
                <a:gd name="T13" fmla="*/ 33 h 103"/>
                <a:gd name="T14" fmla="*/ 57 w 105"/>
                <a:gd name="T15" fmla="*/ 57 h 103"/>
                <a:gd name="T16" fmla="*/ 33 w 105"/>
                <a:gd name="T17" fmla="*/ 93 h 103"/>
                <a:gd name="T18" fmla="*/ 19 w 105"/>
                <a:gd name="T1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03">
                  <a:moveTo>
                    <a:pt x="19" y="103"/>
                  </a:moveTo>
                  <a:cubicBezTo>
                    <a:pt x="16" y="103"/>
                    <a:pt x="14" y="102"/>
                    <a:pt x="12" y="101"/>
                  </a:cubicBezTo>
                  <a:cubicBezTo>
                    <a:pt x="4" y="98"/>
                    <a:pt x="0" y="89"/>
                    <a:pt x="4" y="80"/>
                  </a:cubicBezTo>
                  <a:cubicBezTo>
                    <a:pt x="11" y="63"/>
                    <a:pt x="21" y="48"/>
                    <a:pt x="35" y="35"/>
                  </a:cubicBezTo>
                  <a:cubicBezTo>
                    <a:pt x="48" y="21"/>
                    <a:pt x="63" y="11"/>
                    <a:pt x="80" y="4"/>
                  </a:cubicBezTo>
                  <a:cubicBezTo>
                    <a:pt x="89" y="0"/>
                    <a:pt x="98" y="4"/>
                    <a:pt x="101" y="12"/>
                  </a:cubicBezTo>
                  <a:cubicBezTo>
                    <a:pt x="105" y="20"/>
                    <a:pt x="101" y="30"/>
                    <a:pt x="93" y="33"/>
                  </a:cubicBezTo>
                  <a:cubicBezTo>
                    <a:pt x="80" y="39"/>
                    <a:pt x="68" y="47"/>
                    <a:pt x="57" y="57"/>
                  </a:cubicBezTo>
                  <a:cubicBezTo>
                    <a:pt x="47" y="68"/>
                    <a:pt x="39" y="80"/>
                    <a:pt x="33" y="93"/>
                  </a:cubicBezTo>
                  <a:cubicBezTo>
                    <a:pt x="31" y="99"/>
                    <a:pt x="25" y="103"/>
                    <a:pt x="19" y="10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7" name="PA-任意多边形 663"/>
            <p:cNvSpPr/>
            <p:nvPr>
              <p:custDataLst>
                <p:tags r:id="rId18"/>
              </p:custDataLst>
            </p:nvPr>
          </p:nvSpPr>
          <p:spPr bwMode="auto">
            <a:xfrm>
              <a:off x="3761" y="2032"/>
              <a:ext cx="12" cy="24"/>
            </a:xfrm>
            <a:custGeom>
              <a:avLst/>
              <a:gdLst>
                <a:gd name="T0" fmla="*/ 16 w 32"/>
                <a:gd name="T1" fmla="*/ 64 h 64"/>
                <a:gd name="T2" fmla="*/ 0 w 32"/>
                <a:gd name="T3" fmla="*/ 48 h 64"/>
                <a:gd name="T4" fmla="*/ 0 w 32"/>
                <a:gd name="T5" fmla="*/ 16 h 64"/>
                <a:gd name="T6" fmla="*/ 16 w 32"/>
                <a:gd name="T7" fmla="*/ 0 h 64"/>
                <a:gd name="T8" fmla="*/ 32 w 32"/>
                <a:gd name="T9" fmla="*/ 16 h 64"/>
                <a:gd name="T10" fmla="*/ 32 w 32"/>
                <a:gd name="T11" fmla="*/ 48 h 64"/>
                <a:gd name="T12" fmla="*/ 16 w 32"/>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32" h="64">
                  <a:moveTo>
                    <a:pt x="16" y="64"/>
                  </a:moveTo>
                  <a:cubicBezTo>
                    <a:pt x="8" y="64"/>
                    <a:pt x="0" y="57"/>
                    <a:pt x="0" y="48"/>
                  </a:cubicBezTo>
                  <a:lnTo>
                    <a:pt x="0" y="16"/>
                  </a:lnTo>
                  <a:cubicBezTo>
                    <a:pt x="0" y="8"/>
                    <a:pt x="8" y="0"/>
                    <a:pt x="16" y="0"/>
                  </a:cubicBezTo>
                  <a:cubicBezTo>
                    <a:pt x="25" y="0"/>
                    <a:pt x="32" y="8"/>
                    <a:pt x="32" y="16"/>
                  </a:cubicBezTo>
                  <a:lnTo>
                    <a:pt x="32" y="48"/>
                  </a:lnTo>
                  <a:cubicBezTo>
                    <a:pt x="32" y="57"/>
                    <a:pt x="25" y="64"/>
                    <a:pt x="16" y="64"/>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8" name="PA-任意多边形 664"/>
            <p:cNvSpPr/>
            <p:nvPr>
              <p:custDataLst>
                <p:tags r:id="rId19"/>
              </p:custDataLst>
            </p:nvPr>
          </p:nvSpPr>
          <p:spPr bwMode="auto">
            <a:xfrm>
              <a:off x="3852" y="2136"/>
              <a:ext cx="25" cy="12"/>
            </a:xfrm>
            <a:custGeom>
              <a:avLst/>
              <a:gdLst>
                <a:gd name="T0" fmla="*/ 48 w 64"/>
                <a:gd name="T1" fmla="*/ 32 h 32"/>
                <a:gd name="T2" fmla="*/ 16 w 64"/>
                <a:gd name="T3" fmla="*/ 32 h 32"/>
                <a:gd name="T4" fmla="*/ 0 w 64"/>
                <a:gd name="T5" fmla="*/ 16 h 32"/>
                <a:gd name="T6" fmla="*/ 16 w 64"/>
                <a:gd name="T7" fmla="*/ 0 h 32"/>
                <a:gd name="T8" fmla="*/ 48 w 64"/>
                <a:gd name="T9" fmla="*/ 0 h 32"/>
                <a:gd name="T10" fmla="*/ 64 w 64"/>
                <a:gd name="T11" fmla="*/ 16 h 32"/>
                <a:gd name="T12" fmla="*/ 48 w 64"/>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64" h="32">
                  <a:moveTo>
                    <a:pt x="48" y="32"/>
                  </a:moveTo>
                  <a:lnTo>
                    <a:pt x="16" y="32"/>
                  </a:lnTo>
                  <a:cubicBezTo>
                    <a:pt x="8" y="32"/>
                    <a:pt x="0" y="25"/>
                    <a:pt x="0" y="16"/>
                  </a:cubicBezTo>
                  <a:cubicBezTo>
                    <a:pt x="0" y="8"/>
                    <a:pt x="8" y="0"/>
                    <a:pt x="16" y="0"/>
                  </a:cubicBezTo>
                  <a:lnTo>
                    <a:pt x="48" y="0"/>
                  </a:lnTo>
                  <a:cubicBezTo>
                    <a:pt x="57" y="0"/>
                    <a:pt x="64" y="8"/>
                    <a:pt x="64" y="16"/>
                  </a:cubicBezTo>
                  <a:cubicBezTo>
                    <a:pt x="64" y="25"/>
                    <a:pt x="57" y="32"/>
                    <a:pt x="48" y="3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19" name="PA-任意多边形 665"/>
            <p:cNvSpPr/>
            <p:nvPr>
              <p:custDataLst>
                <p:tags r:id="rId20"/>
              </p:custDataLst>
            </p:nvPr>
          </p:nvSpPr>
          <p:spPr bwMode="auto">
            <a:xfrm>
              <a:off x="3657" y="2136"/>
              <a:ext cx="25" cy="12"/>
            </a:xfrm>
            <a:custGeom>
              <a:avLst/>
              <a:gdLst>
                <a:gd name="T0" fmla="*/ 48 w 64"/>
                <a:gd name="T1" fmla="*/ 32 h 32"/>
                <a:gd name="T2" fmla="*/ 16 w 64"/>
                <a:gd name="T3" fmla="*/ 32 h 32"/>
                <a:gd name="T4" fmla="*/ 0 w 64"/>
                <a:gd name="T5" fmla="*/ 16 h 32"/>
                <a:gd name="T6" fmla="*/ 16 w 64"/>
                <a:gd name="T7" fmla="*/ 0 h 32"/>
                <a:gd name="T8" fmla="*/ 48 w 64"/>
                <a:gd name="T9" fmla="*/ 0 h 32"/>
                <a:gd name="T10" fmla="*/ 64 w 64"/>
                <a:gd name="T11" fmla="*/ 16 h 32"/>
                <a:gd name="T12" fmla="*/ 48 w 64"/>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64" h="32">
                  <a:moveTo>
                    <a:pt x="48" y="32"/>
                  </a:moveTo>
                  <a:lnTo>
                    <a:pt x="16" y="32"/>
                  </a:lnTo>
                  <a:cubicBezTo>
                    <a:pt x="8" y="32"/>
                    <a:pt x="0" y="25"/>
                    <a:pt x="0" y="16"/>
                  </a:cubicBezTo>
                  <a:cubicBezTo>
                    <a:pt x="0" y="8"/>
                    <a:pt x="8" y="0"/>
                    <a:pt x="16" y="0"/>
                  </a:cubicBezTo>
                  <a:lnTo>
                    <a:pt x="48" y="0"/>
                  </a:lnTo>
                  <a:cubicBezTo>
                    <a:pt x="57" y="0"/>
                    <a:pt x="64" y="8"/>
                    <a:pt x="64" y="16"/>
                  </a:cubicBezTo>
                  <a:cubicBezTo>
                    <a:pt x="64" y="25"/>
                    <a:pt x="57" y="32"/>
                    <a:pt x="48" y="3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0" name="PA-任意多边形 666"/>
            <p:cNvSpPr/>
            <p:nvPr>
              <p:custDataLst>
                <p:tags r:id="rId21"/>
              </p:custDataLst>
            </p:nvPr>
          </p:nvSpPr>
          <p:spPr bwMode="auto">
            <a:xfrm>
              <a:off x="3825" y="2062"/>
              <a:ext cx="22" cy="21"/>
            </a:xfrm>
            <a:custGeom>
              <a:avLst/>
              <a:gdLst>
                <a:gd name="T0" fmla="*/ 17 w 57"/>
                <a:gd name="T1" fmla="*/ 56 h 56"/>
                <a:gd name="T2" fmla="*/ 6 w 57"/>
                <a:gd name="T3" fmla="*/ 51 h 56"/>
                <a:gd name="T4" fmla="*/ 6 w 57"/>
                <a:gd name="T5" fmla="*/ 28 h 56"/>
                <a:gd name="T6" fmla="*/ 28 w 57"/>
                <a:gd name="T7" fmla="*/ 6 h 56"/>
                <a:gd name="T8" fmla="*/ 51 w 57"/>
                <a:gd name="T9" fmla="*/ 6 h 56"/>
                <a:gd name="T10" fmla="*/ 51 w 57"/>
                <a:gd name="T11" fmla="*/ 28 h 56"/>
                <a:gd name="T12" fmla="*/ 28 w 57"/>
                <a:gd name="T13" fmla="*/ 51 h 56"/>
                <a:gd name="T14" fmla="*/ 17 w 57"/>
                <a:gd name="T15" fmla="*/ 56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6">
                  <a:moveTo>
                    <a:pt x="17" y="56"/>
                  </a:moveTo>
                  <a:cubicBezTo>
                    <a:pt x="13" y="56"/>
                    <a:pt x="9" y="54"/>
                    <a:pt x="6" y="51"/>
                  </a:cubicBezTo>
                  <a:cubicBezTo>
                    <a:pt x="0" y="45"/>
                    <a:pt x="0" y="35"/>
                    <a:pt x="6" y="28"/>
                  </a:cubicBezTo>
                  <a:lnTo>
                    <a:pt x="28" y="6"/>
                  </a:lnTo>
                  <a:cubicBezTo>
                    <a:pt x="35" y="0"/>
                    <a:pt x="45" y="0"/>
                    <a:pt x="51" y="6"/>
                  </a:cubicBezTo>
                  <a:cubicBezTo>
                    <a:pt x="57" y="12"/>
                    <a:pt x="57" y="22"/>
                    <a:pt x="51" y="28"/>
                  </a:cubicBezTo>
                  <a:lnTo>
                    <a:pt x="28" y="51"/>
                  </a:lnTo>
                  <a:cubicBezTo>
                    <a:pt x="25" y="54"/>
                    <a:pt x="21" y="56"/>
                    <a:pt x="17" y="56"/>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1" name="PA-任意多边形 667"/>
            <p:cNvSpPr/>
            <p:nvPr>
              <p:custDataLst>
                <p:tags r:id="rId22"/>
              </p:custDataLst>
            </p:nvPr>
          </p:nvSpPr>
          <p:spPr bwMode="auto">
            <a:xfrm>
              <a:off x="3687" y="2062"/>
              <a:ext cx="22" cy="21"/>
            </a:xfrm>
            <a:custGeom>
              <a:avLst/>
              <a:gdLst>
                <a:gd name="T0" fmla="*/ 40 w 57"/>
                <a:gd name="T1" fmla="*/ 56 h 56"/>
                <a:gd name="T2" fmla="*/ 28 w 57"/>
                <a:gd name="T3" fmla="*/ 51 h 56"/>
                <a:gd name="T4" fmla="*/ 6 w 57"/>
                <a:gd name="T5" fmla="*/ 28 h 56"/>
                <a:gd name="T6" fmla="*/ 6 w 57"/>
                <a:gd name="T7" fmla="*/ 6 h 56"/>
                <a:gd name="T8" fmla="*/ 28 w 57"/>
                <a:gd name="T9" fmla="*/ 6 h 56"/>
                <a:gd name="T10" fmla="*/ 51 w 57"/>
                <a:gd name="T11" fmla="*/ 28 h 56"/>
                <a:gd name="T12" fmla="*/ 51 w 57"/>
                <a:gd name="T13" fmla="*/ 51 h 56"/>
                <a:gd name="T14" fmla="*/ 40 w 57"/>
                <a:gd name="T15" fmla="*/ 56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6">
                  <a:moveTo>
                    <a:pt x="40" y="56"/>
                  </a:moveTo>
                  <a:cubicBezTo>
                    <a:pt x="36" y="56"/>
                    <a:pt x="32" y="54"/>
                    <a:pt x="28" y="51"/>
                  </a:cubicBezTo>
                  <a:lnTo>
                    <a:pt x="6" y="28"/>
                  </a:lnTo>
                  <a:cubicBezTo>
                    <a:pt x="0" y="22"/>
                    <a:pt x="0" y="12"/>
                    <a:pt x="6" y="6"/>
                  </a:cubicBezTo>
                  <a:cubicBezTo>
                    <a:pt x="12" y="0"/>
                    <a:pt x="22" y="0"/>
                    <a:pt x="28" y="6"/>
                  </a:cubicBezTo>
                  <a:lnTo>
                    <a:pt x="51" y="28"/>
                  </a:lnTo>
                  <a:cubicBezTo>
                    <a:pt x="57" y="35"/>
                    <a:pt x="57" y="45"/>
                    <a:pt x="51" y="51"/>
                  </a:cubicBezTo>
                  <a:cubicBezTo>
                    <a:pt x="48" y="54"/>
                    <a:pt x="44" y="56"/>
                    <a:pt x="40" y="56"/>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2" name="PA-任意多边形 668"/>
            <p:cNvSpPr/>
            <p:nvPr>
              <p:custDataLst>
                <p:tags r:id="rId23"/>
              </p:custDataLst>
            </p:nvPr>
          </p:nvSpPr>
          <p:spPr bwMode="auto">
            <a:xfrm>
              <a:off x="3795" y="2039"/>
              <a:ext cx="19" cy="25"/>
            </a:xfrm>
            <a:custGeom>
              <a:avLst/>
              <a:gdLst>
                <a:gd name="T0" fmla="*/ 18 w 49"/>
                <a:gd name="T1" fmla="*/ 64 h 64"/>
                <a:gd name="T2" fmla="*/ 12 w 49"/>
                <a:gd name="T3" fmla="*/ 63 h 64"/>
                <a:gd name="T4" fmla="*/ 4 w 49"/>
                <a:gd name="T5" fmla="*/ 42 h 64"/>
                <a:gd name="T6" fmla="*/ 16 w 49"/>
                <a:gd name="T7" fmla="*/ 12 h 64"/>
                <a:gd name="T8" fmla="*/ 37 w 49"/>
                <a:gd name="T9" fmla="*/ 3 h 64"/>
                <a:gd name="T10" fmla="*/ 45 w 49"/>
                <a:gd name="T11" fmla="*/ 24 h 64"/>
                <a:gd name="T12" fmla="*/ 33 w 49"/>
                <a:gd name="T13" fmla="*/ 54 h 64"/>
                <a:gd name="T14" fmla="*/ 18 w 49"/>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64">
                  <a:moveTo>
                    <a:pt x="18" y="64"/>
                  </a:moveTo>
                  <a:cubicBezTo>
                    <a:pt x="16" y="64"/>
                    <a:pt x="14" y="63"/>
                    <a:pt x="12" y="63"/>
                  </a:cubicBezTo>
                  <a:cubicBezTo>
                    <a:pt x="4" y="59"/>
                    <a:pt x="0" y="50"/>
                    <a:pt x="4" y="42"/>
                  </a:cubicBezTo>
                  <a:lnTo>
                    <a:pt x="16" y="12"/>
                  </a:lnTo>
                  <a:cubicBezTo>
                    <a:pt x="19" y="4"/>
                    <a:pt x="29" y="0"/>
                    <a:pt x="37" y="3"/>
                  </a:cubicBezTo>
                  <a:cubicBezTo>
                    <a:pt x="45" y="7"/>
                    <a:pt x="49" y="16"/>
                    <a:pt x="45" y="24"/>
                  </a:cubicBezTo>
                  <a:lnTo>
                    <a:pt x="33" y="54"/>
                  </a:lnTo>
                  <a:cubicBezTo>
                    <a:pt x="31" y="60"/>
                    <a:pt x="25" y="64"/>
                    <a:pt x="18" y="64"/>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3" name="PA-任意多边形 669"/>
            <p:cNvSpPr/>
            <p:nvPr>
              <p:custDataLst>
                <p:tags r:id="rId24"/>
              </p:custDataLst>
            </p:nvPr>
          </p:nvSpPr>
          <p:spPr bwMode="auto">
            <a:xfrm>
              <a:off x="3845" y="2170"/>
              <a:ext cx="25" cy="18"/>
            </a:xfrm>
            <a:custGeom>
              <a:avLst/>
              <a:gdLst>
                <a:gd name="T0" fmla="*/ 48 w 66"/>
                <a:gd name="T1" fmla="*/ 47 h 47"/>
                <a:gd name="T2" fmla="*/ 42 w 66"/>
                <a:gd name="T3" fmla="*/ 45 h 47"/>
                <a:gd name="T4" fmla="*/ 12 w 66"/>
                <a:gd name="T5" fmla="*/ 33 h 47"/>
                <a:gd name="T6" fmla="*/ 3 w 66"/>
                <a:gd name="T7" fmla="*/ 12 h 47"/>
                <a:gd name="T8" fmla="*/ 24 w 66"/>
                <a:gd name="T9" fmla="*/ 4 h 47"/>
                <a:gd name="T10" fmla="*/ 54 w 66"/>
                <a:gd name="T11" fmla="*/ 16 h 47"/>
                <a:gd name="T12" fmla="*/ 63 w 66"/>
                <a:gd name="T13" fmla="*/ 37 h 47"/>
                <a:gd name="T14" fmla="*/ 4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48" y="47"/>
                  </a:moveTo>
                  <a:cubicBezTo>
                    <a:pt x="46" y="47"/>
                    <a:pt x="44" y="46"/>
                    <a:pt x="42" y="45"/>
                  </a:cubicBezTo>
                  <a:lnTo>
                    <a:pt x="12" y="33"/>
                  </a:lnTo>
                  <a:cubicBezTo>
                    <a:pt x="4" y="30"/>
                    <a:pt x="0" y="20"/>
                    <a:pt x="3" y="12"/>
                  </a:cubicBezTo>
                  <a:cubicBezTo>
                    <a:pt x="7" y="4"/>
                    <a:pt x="16" y="0"/>
                    <a:pt x="24" y="4"/>
                  </a:cubicBezTo>
                  <a:lnTo>
                    <a:pt x="54" y="16"/>
                  </a:lnTo>
                  <a:cubicBezTo>
                    <a:pt x="62" y="19"/>
                    <a:pt x="66" y="29"/>
                    <a:pt x="63" y="37"/>
                  </a:cubicBezTo>
                  <a:cubicBezTo>
                    <a:pt x="60" y="43"/>
                    <a:pt x="54" y="47"/>
                    <a:pt x="4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4" name="PA-任意多边形 670"/>
            <p:cNvSpPr/>
            <p:nvPr>
              <p:custDataLst>
                <p:tags r:id="rId25"/>
              </p:custDataLst>
            </p:nvPr>
          </p:nvSpPr>
          <p:spPr bwMode="auto">
            <a:xfrm>
              <a:off x="3664" y="2095"/>
              <a:ext cx="26" cy="18"/>
            </a:xfrm>
            <a:custGeom>
              <a:avLst/>
              <a:gdLst>
                <a:gd name="T0" fmla="*/ 48 w 66"/>
                <a:gd name="T1" fmla="*/ 47 h 47"/>
                <a:gd name="T2" fmla="*/ 42 w 66"/>
                <a:gd name="T3" fmla="*/ 45 h 47"/>
                <a:gd name="T4" fmla="*/ 12 w 66"/>
                <a:gd name="T5" fmla="*/ 33 h 47"/>
                <a:gd name="T6" fmla="*/ 3 w 66"/>
                <a:gd name="T7" fmla="*/ 12 h 47"/>
                <a:gd name="T8" fmla="*/ 24 w 66"/>
                <a:gd name="T9" fmla="*/ 4 h 47"/>
                <a:gd name="T10" fmla="*/ 54 w 66"/>
                <a:gd name="T11" fmla="*/ 16 h 47"/>
                <a:gd name="T12" fmla="*/ 63 w 66"/>
                <a:gd name="T13" fmla="*/ 37 h 47"/>
                <a:gd name="T14" fmla="*/ 4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48" y="47"/>
                  </a:moveTo>
                  <a:cubicBezTo>
                    <a:pt x="46" y="47"/>
                    <a:pt x="44" y="46"/>
                    <a:pt x="42" y="45"/>
                  </a:cubicBezTo>
                  <a:lnTo>
                    <a:pt x="12" y="33"/>
                  </a:lnTo>
                  <a:cubicBezTo>
                    <a:pt x="4" y="30"/>
                    <a:pt x="0" y="20"/>
                    <a:pt x="3" y="12"/>
                  </a:cubicBezTo>
                  <a:cubicBezTo>
                    <a:pt x="7" y="4"/>
                    <a:pt x="16" y="0"/>
                    <a:pt x="24" y="4"/>
                  </a:cubicBezTo>
                  <a:lnTo>
                    <a:pt x="54" y="16"/>
                  </a:lnTo>
                  <a:cubicBezTo>
                    <a:pt x="62" y="19"/>
                    <a:pt x="66" y="29"/>
                    <a:pt x="63" y="37"/>
                  </a:cubicBezTo>
                  <a:cubicBezTo>
                    <a:pt x="60" y="43"/>
                    <a:pt x="54" y="47"/>
                    <a:pt x="4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5" name="PA-任意多边形 671"/>
            <p:cNvSpPr/>
            <p:nvPr>
              <p:custDataLst>
                <p:tags r:id="rId26"/>
              </p:custDataLst>
            </p:nvPr>
          </p:nvSpPr>
          <p:spPr bwMode="auto">
            <a:xfrm>
              <a:off x="3845" y="2095"/>
              <a:ext cx="25" cy="18"/>
            </a:xfrm>
            <a:custGeom>
              <a:avLst/>
              <a:gdLst>
                <a:gd name="T0" fmla="*/ 18 w 66"/>
                <a:gd name="T1" fmla="*/ 47 h 47"/>
                <a:gd name="T2" fmla="*/ 3 w 66"/>
                <a:gd name="T3" fmla="*/ 37 h 47"/>
                <a:gd name="T4" fmla="*/ 12 w 66"/>
                <a:gd name="T5" fmla="*/ 16 h 47"/>
                <a:gd name="T6" fmla="*/ 42 w 66"/>
                <a:gd name="T7" fmla="*/ 4 h 47"/>
                <a:gd name="T8" fmla="*/ 63 w 66"/>
                <a:gd name="T9" fmla="*/ 12 h 47"/>
                <a:gd name="T10" fmla="*/ 54 w 66"/>
                <a:gd name="T11" fmla="*/ 33 h 47"/>
                <a:gd name="T12" fmla="*/ 24 w 66"/>
                <a:gd name="T13" fmla="*/ 45 h 47"/>
                <a:gd name="T14" fmla="*/ 1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18" y="47"/>
                  </a:moveTo>
                  <a:cubicBezTo>
                    <a:pt x="12" y="47"/>
                    <a:pt x="6" y="43"/>
                    <a:pt x="3" y="37"/>
                  </a:cubicBezTo>
                  <a:cubicBezTo>
                    <a:pt x="0" y="29"/>
                    <a:pt x="4" y="19"/>
                    <a:pt x="12" y="16"/>
                  </a:cubicBezTo>
                  <a:lnTo>
                    <a:pt x="42" y="4"/>
                  </a:lnTo>
                  <a:cubicBezTo>
                    <a:pt x="50" y="0"/>
                    <a:pt x="59" y="4"/>
                    <a:pt x="63" y="12"/>
                  </a:cubicBezTo>
                  <a:cubicBezTo>
                    <a:pt x="66" y="20"/>
                    <a:pt x="62" y="30"/>
                    <a:pt x="54" y="33"/>
                  </a:cubicBezTo>
                  <a:lnTo>
                    <a:pt x="24" y="45"/>
                  </a:lnTo>
                  <a:cubicBezTo>
                    <a:pt x="22" y="46"/>
                    <a:pt x="20" y="47"/>
                    <a:pt x="1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6" name="PA-任意多边形 672"/>
            <p:cNvSpPr/>
            <p:nvPr>
              <p:custDataLst>
                <p:tags r:id="rId27"/>
              </p:custDataLst>
            </p:nvPr>
          </p:nvSpPr>
          <p:spPr bwMode="auto">
            <a:xfrm>
              <a:off x="3720" y="2039"/>
              <a:ext cx="19" cy="25"/>
            </a:xfrm>
            <a:custGeom>
              <a:avLst/>
              <a:gdLst>
                <a:gd name="T0" fmla="*/ 31 w 49"/>
                <a:gd name="T1" fmla="*/ 64 h 64"/>
                <a:gd name="T2" fmla="*/ 16 w 49"/>
                <a:gd name="T3" fmla="*/ 54 h 64"/>
                <a:gd name="T4" fmla="*/ 4 w 49"/>
                <a:gd name="T5" fmla="*/ 24 h 64"/>
                <a:gd name="T6" fmla="*/ 12 w 49"/>
                <a:gd name="T7" fmla="*/ 3 h 64"/>
                <a:gd name="T8" fmla="*/ 33 w 49"/>
                <a:gd name="T9" fmla="*/ 12 h 64"/>
                <a:gd name="T10" fmla="*/ 45 w 49"/>
                <a:gd name="T11" fmla="*/ 42 h 64"/>
                <a:gd name="T12" fmla="*/ 37 w 49"/>
                <a:gd name="T13" fmla="*/ 63 h 64"/>
                <a:gd name="T14" fmla="*/ 31 w 49"/>
                <a:gd name="T15" fmla="*/ 64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64">
                  <a:moveTo>
                    <a:pt x="31" y="64"/>
                  </a:moveTo>
                  <a:cubicBezTo>
                    <a:pt x="24" y="64"/>
                    <a:pt x="18" y="60"/>
                    <a:pt x="16" y="54"/>
                  </a:cubicBezTo>
                  <a:lnTo>
                    <a:pt x="4" y="24"/>
                  </a:lnTo>
                  <a:cubicBezTo>
                    <a:pt x="0" y="16"/>
                    <a:pt x="4" y="7"/>
                    <a:pt x="12" y="3"/>
                  </a:cubicBezTo>
                  <a:cubicBezTo>
                    <a:pt x="20" y="0"/>
                    <a:pt x="30" y="4"/>
                    <a:pt x="33" y="12"/>
                  </a:cubicBezTo>
                  <a:lnTo>
                    <a:pt x="45" y="42"/>
                  </a:lnTo>
                  <a:cubicBezTo>
                    <a:pt x="49" y="50"/>
                    <a:pt x="45" y="59"/>
                    <a:pt x="37" y="63"/>
                  </a:cubicBezTo>
                  <a:cubicBezTo>
                    <a:pt x="35" y="63"/>
                    <a:pt x="33" y="64"/>
                    <a:pt x="31" y="64"/>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sp>
          <p:nvSpPr>
            <p:cNvPr id="327" name="PA-任意多边形 673"/>
            <p:cNvSpPr/>
            <p:nvPr>
              <p:custDataLst>
                <p:tags r:id="rId28"/>
              </p:custDataLst>
            </p:nvPr>
          </p:nvSpPr>
          <p:spPr bwMode="auto">
            <a:xfrm>
              <a:off x="3664" y="2170"/>
              <a:ext cx="26" cy="18"/>
            </a:xfrm>
            <a:custGeom>
              <a:avLst/>
              <a:gdLst>
                <a:gd name="T0" fmla="*/ 18 w 66"/>
                <a:gd name="T1" fmla="*/ 47 h 47"/>
                <a:gd name="T2" fmla="*/ 3 w 66"/>
                <a:gd name="T3" fmla="*/ 37 h 47"/>
                <a:gd name="T4" fmla="*/ 12 w 66"/>
                <a:gd name="T5" fmla="*/ 16 h 47"/>
                <a:gd name="T6" fmla="*/ 42 w 66"/>
                <a:gd name="T7" fmla="*/ 4 h 47"/>
                <a:gd name="T8" fmla="*/ 63 w 66"/>
                <a:gd name="T9" fmla="*/ 12 h 47"/>
                <a:gd name="T10" fmla="*/ 54 w 66"/>
                <a:gd name="T11" fmla="*/ 33 h 47"/>
                <a:gd name="T12" fmla="*/ 24 w 66"/>
                <a:gd name="T13" fmla="*/ 45 h 47"/>
                <a:gd name="T14" fmla="*/ 18 w 66"/>
                <a:gd name="T15" fmla="*/ 47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47">
                  <a:moveTo>
                    <a:pt x="18" y="47"/>
                  </a:moveTo>
                  <a:cubicBezTo>
                    <a:pt x="12" y="47"/>
                    <a:pt x="6" y="43"/>
                    <a:pt x="3" y="37"/>
                  </a:cubicBezTo>
                  <a:cubicBezTo>
                    <a:pt x="0" y="29"/>
                    <a:pt x="4" y="19"/>
                    <a:pt x="12" y="16"/>
                  </a:cubicBezTo>
                  <a:lnTo>
                    <a:pt x="42" y="4"/>
                  </a:lnTo>
                  <a:cubicBezTo>
                    <a:pt x="50" y="0"/>
                    <a:pt x="59" y="4"/>
                    <a:pt x="63" y="12"/>
                  </a:cubicBezTo>
                  <a:cubicBezTo>
                    <a:pt x="66" y="20"/>
                    <a:pt x="62" y="30"/>
                    <a:pt x="54" y="33"/>
                  </a:cubicBezTo>
                  <a:lnTo>
                    <a:pt x="24" y="45"/>
                  </a:lnTo>
                  <a:cubicBezTo>
                    <a:pt x="22" y="46"/>
                    <a:pt x="20" y="47"/>
                    <a:pt x="18" y="47"/>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222222"/>
                  </a:solidFill>
                  <a:latin typeface="Arial" panose="020B0604020202020204" pitchFamily="34" charset="0"/>
                  <a:ea typeface="微软雅黑" panose="020B0503020204020204" charset="-122"/>
                  <a:cs typeface="+mn-ea"/>
                </a:defRPr>
              </a:lvl9pPr>
            </a:lstStyle>
            <a:p>
              <a:endParaRPr lang="zh-CN" altLang="en-US" sz="1350">
                <a:latin typeface="微软雅黑" panose="020B0503020204020204" charset="-122"/>
                <a:ea typeface="微软雅黑" panose="020B0503020204020204" charset="-122"/>
              </a:endParaRPr>
            </a:p>
          </p:txBody>
        </p:sp>
      </p:grpSp>
      <p:grpSp>
        <p:nvGrpSpPr>
          <p:cNvPr id="12" name="组合 11"/>
          <p:cNvGrpSpPr/>
          <p:nvPr>
            <p:custDataLst>
              <p:tags r:id="rId29"/>
            </p:custDataLst>
          </p:nvPr>
        </p:nvGrpSpPr>
        <p:grpSpPr>
          <a:xfrm>
            <a:off x="1940158" y="280801"/>
            <a:ext cx="8586487" cy="6296402"/>
            <a:chOff x="2523785" y="723622"/>
            <a:chExt cx="7294283" cy="5348839"/>
          </a:xfrm>
        </p:grpSpPr>
        <p:sp>
          <p:nvSpPr>
            <p:cNvPr id="13" name="圆角矩形 12"/>
            <p:cNvSpPr/>
            <p:nvPr>
              <p:custDataLst>
                <p:tags r:id="rId30"/>
              </p:custDataLst>
            </p:nvPr>
          </p:nvSpPr>
          <p:spPr>
            <a:xfrm>
              <a:off x="2523785" y="723623"/>
              <a:ext cx="1675285" cy="1675285"/>
            </a:xfrm>
            <a:prstGeom prst="roundRect">
              <a:avLst/>
            </a:prstGeom>
            <a:blipFill dpi="0" rotWithShape="0">
              <a:blip r:embed="rId31"/>
              <a:srcRect/>
              <a:tile tx="-668103.647816731" ty="-1.25961179934713"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14" name="圆角矩形 13"/>
            <p:cNvSpPr/>
            <p:nvPr>
              <p:custDataLst>
                <p:tags r:id="rId32"/>
              </p:custDataLst>
            </p:nvPr>
          </p:nvSpPr>
          <p:spPr>
            <a:xfrm>
              <a:off x="4396785" y="723622"/>
              <a:ext cx="1675285" cy="1675285"/>
            </a:xfrm>
            <a:prstGeom prst="roundRect">
              <a:avLst/>
            </a:prstGeom>
            <a:blipFill dpi="0" rotWithShape="0">
              <a:blip r:embed="rId31"/>
              <a:srcRect/>
              <a:tile tx="-2872911.31688411" ty="-0.0968920727846267"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26" name="圆角矩形 25"/>
            <p:cNvSpPr/>
            <p:nvPr>
              <p:custDataLst>
                <p:tags r:id="rId33"/>
              </p:custDataLst>
            </p:nvPr>
          </p:nvSpPr>
          <p:spPr>
            <a:xfrm>
              <a:off x="2523785" y="2560400"/>
              <a:ext cx="1675285" cy="1675285"/>
            </a:xfrm>
            <a:prstGeom prst="roundRect">
              <a:avLst/>
            </a:prstGeom>
            <a:blipFill dpi="0" rotWithShape="0">
              <a:blip r:embed="rId31"/>
              <a:srcRect/>
              <a:tile tx="-668103.647816731" ty="-2162168.77460356"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27" name="圆角矩形 26"/>
            <p:cNvSpPr/>
            <p:nvPr>
              <p:custDataLst>
                <p:tags r:id="rId34"/>
              </p:custDataLst>
            </p:nvPr>
          </p:nvSpPr>
          <p:spPr>
            <a:xfrm>
              <a:off x="4396785" y="2560399"/>
              <a:ext cx="1675285" cy="1675285"/>
            </a:xfrm>
            <a:prstGeom prst="roundRect">
              <a:avLst/>
            </a:prstGeom>
            <a:blipFill dpi="0" rotWithShape="0">
              <a:blip r:embed="rId31"/>
              <a:srcRect/>
              <a:tile tx="-2872911.31688411" ty="-2162167.61188383"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28" name="圆角矩形 27"/>
            <p:cNvSpPr/>
            <p:nvPr>
              <p:custDataLst>
                <p:tags r:id="rId35"/>
              </p:custDataLst>
            </p:nvPr>
          </p:nvSpPr>
          <p:spPr>
            <a:xfrm>
              <a:off x="6269784" y="2560400"/>
              <a:ext cx="1675285" cy="1675285"/>
            </a:xfrm>
            <a:prstGeom prst="roundRect">
              <a:avLst/>
            </a:prstGeom>
            <a:blipFill dpi="0" rotWithShape="0">
              <a:blip r:embed="rId31"/>
              <a:srcRect/>
              <a:tile tx="-5077717.43565853" ty="-2162168.77460356"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29" name="圆角矩形 28"/>
            <p:cNvSpPr/>
            <p:nvPr>
              <p:custDataLst>
                <p:tags r:id="rId36"/>
              </p:custDataLst>
            </p:nvPr>
          </p:nvSpPr>
          <p:spPr>
            <a:xfrm>
              <a:off x="8142783" y="2560399"/>
              <a:ext cx="1675285" cy="1675285"/>
            </a:xfrm>
            <a:prstGeom prst="roundRect">
              <a:avLst/>
            </a:prstGeom>
            <a:blipFill dpi="0" rotWithShape="0">
              <a:blip r:embed="rId31"/>
              <a:srcRect/>
              <a:tile tx="-7282524.32957943" ty="-2162167.61188383"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30" name="圆角矩形 29"/>
            <p:cNvSpPr/>
            <p:nvPr>
              <p:custDataLst>
                <p:tags r:id="rId37"/>
              </p:custDataLst>
            </p:nvPr>
          </p:nvSpPr>
          <p:spPr>
            <a:xfrm>
              <a:off x="6269784" y="4397176"/>
              <a:ext cx="1675285" cy="1675285"/>
            </a:xfrm>
            <a:prstGeom prst="roundRect">
              <a:avLst/>
            </a:prstGeom>
            <a:blipFill dpi="0" rotWithShape="0">
              <a:blip r:embed="rId31"/>
              <a:srcRect/>
              <a:tile tx="-5077717.43565853" ty="-4324335.44177885"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sp>
          <p:nvSpPr>
            <p:cNvPr id="31" name="圆角矩形 30"/>
            <p:cNvSpPr/>
            <p:nvPr>
              <p:custDataLst>
                <p:tags r:id="rId38"/>
              </p:custDataLst>
            </p:nvPr>
          </p:nvSpPr>
          <p:spPr>
            <a:xfrm>
              <a:off x="8142783" y="4397175"/>
              <a:ext cx="1675285" cy="1675285"/>
            </a:xfrm>
            <a:prstGeom prst="roundRect">
              <a:avLst/>
            </a:prstGeom>
            <a:blipFill dpi="0" rotWithShape="0">
              <a:blip r:embed="rId31"/>
              <a:srcRect/>
              <a:tile tx="-7282524.32957943" ty="-4324334.27905913" sx="100000" sy="100000"/>
            </a:blipFill>
            <a:ln>
              <a:noFill/>
            </a:ln>
          </p:spPr>
          <p:style>
            <a:lnRef idx="2">
              <a:srgbClr val="2196F3">
                <a:shade val="50000"/>
              </a:srgbClr>
            </a:lnRef>
            <a:fillRef idx="1">
              <a:srgbClr val="2196F3"/>
            </a:fillRef>
            <a:effectRef idx="0">
              <a:srgbClr val="2196F3"/>
            </a:effectRef>
            <a:fontRef idx="minor">
              <a:srgbClr val="FFFFFF"/>
            </a:fontRef>
          </p:style>
          <p:txBody>
            <a:bodyPr rtlCol="0" anchor="ctr"/>
            <a:p>
              <a:pPr algn="ctr"/>
              <a:endParaRPr lang="zh-CN" altLang="en-US"/>
            </a:p>
          </p:txBody>
        </p:sp>
      </p:grpSp>
    </p:spTree>
    <p:custDataLst>
      <p:tags r:id="rId3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圆角矩形 52"/>
          <p:cNvSpPr/>
          <p:nvPr>
            <p:custDataLst>
              <p:tags r:id="rId1"/>
            </p:custDataLst>
          </p:nvPr>
        </p:nvSpPr>
        <p:spPr>
          <a:xfrm>
            <a:off x="1491550" y="-12700"/>
            <a:ext cx="36000" cy="4451480"/>
          </a:xfrm>
          <a:prstGeom prst="roundRect">
            <a:avLst>
              <a:gd name="adj" fmla="val 5000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7" name="ï$ḻiďê"/>
          <p:cNvSpPr txBox="1"/>
          <p:nvPr>
            <p:custDataLst>
              <p:tags r:id="rId2"/>
            </p:custDataLst>
          </p:nvPr>
        </p:nvSpPr>
        <p:spPr bwMode="auto">
          <a:xfrm>
            <a:off x="2246630" y="2047664"/>
            <a:ext cx="2007870" cy="581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defTabSz="913765">
              <a:buSzPct val="25000"/>
              <a:defRPr/>
            </a:pPr>
            <a:r>
              <a:rPr lang="zh-CN" altLang="en-US" sz="2400" b="1" dirty="0">
                <a:latin typeface="微软雅黑" panose="020B0503020204020204" charset="-122"/>
                <a:ea typeface="微软雅黑" panose="020B0503020204020204" charset="-122"/>
                <a:sym typeface="+mn-ea"/>
              </a:rPr>
              <a:t>民事法律行为</a:t>
            </a:r>
            <a:endParaRPr lang="zh-CN" altLang="en-US" sz="2400" b="1" spc="120" dirty="0">
              <a:solidFill>
                <a:srgbClr val="283149"/>
              </a:solidFill>
              <a:latin typeface="微软雅黑" panose="020B0503020204020204" charset="-122"/>
              <a:ea typeface="微软雅黑" panose="020B0503020204020204" charset="-122"/>
              <a:cs typeface="Arial" panose="020B0604020202020204" pitchFamily="34" charset="0"/>
              <a:sym typeface="+mn-ea"/>
            </a:endParaRPr>
          </a:p>
        </p:txBody>
      </p:sp>
      <p:sp>
        <p:nvSpPr>
          <p:cNvPr id="48" name="文本框 5"/>
          <p:cNvSpPr txBox="1"/>
          <p:nvPr>
            <p:custDataLst>
              <p:tags r:id="rId3"/>
            </p:custDataLst>
          </p:nvPr>
        </p:nvSpPr>
        <p:spPr>
          <a:xfrm>
            <a:off x="2246630" y="2668830"/>
            <a:ext cx="4458970" cy="784860"/>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000000"/>
                </a:solidFill>
                <a:latin typeface="Calibri" panose="020F0502020204030204" pitchFamily="34" charset="0"/>
                <a:ea typeface="+mn-ea"/>
                <a:cs typeface="+mn-ea"/>
              </a:defRPr>
            </a:lvl1pPr>
            <a:lvl2pPr marL="457200" algn="l" defTabSz="914400" rtl="0" eaLnBrk="1" latinLnBrk="0" hangingPunct="1">
              <a:defRPr sz="1800" kern="1200">
                <a:solidFill>
                  <a:srgbClr val="000000"/>
                </a:solidFill>
                <a:latin typeface="Calibri" panose="020F0502020204030204" pitchFamily="34" charset="0"/>
                <a:ea typeface="+mn-ea"/>
                <a:cs typeface="+mn-ea"/>
              </a:defRPr>
            </a:lvl2pPr>
            <a:lvl3pPr marL="914400" algn="l" defTabSz="914400" rtl="0" eaLnBrk="1" latinLnBrk="0" hangingPunct="1">
              <a:defRPr sz="1800" kern="1200">
                <a:solidFill>
                  <a:srgbClr val="000000"/>
                </a:solidFill>
                <a:latin typeface="Calibri" panose="020F0502020204030204" pitchFamily="34" charset="0"/>
                <a:ea typeface="+mn-ea"/>
                <a:cs typeface="+mn-ea"/>
              </a:defRPr>
            </a:lvl3pPr>
            <a:lvl4pPr marL="1371600" algn="l" defTabSz="914400" rtl="0" eaLnBrk="1" latinLnBrk="0" hangingPunct="1">
              <a:defRPr sz="1800" kern="1200">
                <a:solidFill>
                  <a:srgbClr val="000000"/>
                </a:solidFill>
                <a:latin typeface="Calibri" panose="020F0502020204030204" pitchFamily="34" charset="0"/>
                <a:ea typeface="+mn-ea"/>
                <a:cs typeface="+mn-ea"/>
              </a:defRPr>
            </a:lvl4pPr>
            <a:lvl5pPr marL="1828800" algn="l" defTabSz="914400" rtl="0" eaLnBrk="1" latinLnBrk="0" hangingPunct="1">
              <a:defRPr sz="1800" kern="1200">
                <a:solidFill>
                  <a:srgbClr val="000000"/>
                </a:solidFill>
                <a:latin typeface="Calibri" panose="020F0502020204030204" pitchFamily="34" charset="0"/>
                <a:ea typeface="+mn-ea"/>
                <a:cs typeface="+mn-ea"/>
              </a:defRPr>
            </a:lvl5pPr>
            <a:lvl6pPr marL="2286000" algn="l" defTabSz="914400" rtl="0" eaLnBrk="1" latinLnBrk="0" hangingPunct="1">
              <a:defRPr sz="1800" kern="1200">
                <a:solidFill>
                  <a:srgbClr val="000000"/>
                </a:solidFill>
                <a:latin typeface="Calibri" panose="020F0502020204030204" pitchFamily="34" charset="0"/>
                <a:ea typeface="+mn-ea"/>
                <a:cs typeface="+mn-ea"/>
              </a:defRPr>
            </a:lvl6pPr>
            <a:lvl7pPr marL="2743200" algn="l" defTabSz="914400" rtl="0" eaLnBrk="1" latinLnBrk="0" hangingPunct="1">
              <a:defRPr sz="1800" kern="1200">
                <a:solidFill>
                  <a:srgbClr val="000000"/>
                </a:solidFill>
                <a:latin typeface="Calibri" panose="020F0502020204030204" pitchFamily="34" charset="0"/>
                <a:ea typeface="+mn-ea"/>
                <a:cs typeface="+mn-ea"/>
              </a:defRPr>
            </a:lvl7pPr>
            <a:lvl8pPr marL="3200400" algn="l" defTabSz="914400" rtl="0" eaLnBrk="1" latinLnBrk="0" hangingPunct="1">
              <a:defRPr sz="1800" kern="1200">
                <a:solidFill>
                  <a:srgbClr val="000000"/>
                </a:solidFill>
                <a:latin typeface="Calibri" panose="020F0502020204030204" pitchFamily="34" charset="0"/>
                <a:ea typeface="+mn-ea"/>
                <a:cs typeface="+mn-ea"/>
              </a:defRPr>
            </a:lvl8pPr>
            <a:lvl9pPr marL="3657600" algn="l" defTabSz="914400" rtl="0" eaLnBrk="1" latinLnBrk="0" hangingPunct="1">
              <a:defRPr sz="1800" kern="1200">
                <a:solidFill>
                  <a:srgbClr val="000000"/>
                </a:solidFill>
                <a:latin typeface="Calibri" panose="020F0502020204030204" pitchFamily="34" charset="0"/>
                <a:ea typeface="+mn-ea"/>
                <a:cs typeface="+mn-ea"/>
              </a:defRPr>
            </a:lvl9pPr>
          </a:lstStyle>
          <a:p>
            <a:pPr>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民事法律行为是指以发生私法上效果的意思表示为要素的一种法律事实。</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custDataLst>
              <p:tags r:id="rId4"/>
            </p:custDataLst>
          </p:nvPr>
        </p:nvGrpSpPr>
        <p:grpSpPr>
          <a:xfrm>
            <a:off x="1054735" y="1931670"/>
            <a:ext cx="925830" cy="949960"/>
            <a:chOff x="1661" y="3042"/>
            <a:chExt cx="1458" cy="1496"/>
          </a:xfrm>
          <a:solidFill>
            <a:srgbClr val="9BBB59"/>
          </a:solidFill>
        </p:grpSpPr>
        <p:sp>
          <p:nvSpPr>
            <p:cNvPr id="6" name="泪滴形 5"/>
            <p:cNvSpPr/>
            <p:nvPr>
              <p:custDataLst>
                <p:tags r:id="rId5"/>
              </p:custDataLst>
            </p:nvPr>
          </p:nvSpPr>
          <p:spPr>
            <a:xfrm rot="8100000">
              <a:off x="1840" y="3450"/>
              <a:ext cx="1088" cy="1088"/>
            </a:xfrm>
            <a:prstGeom prst="teardrop">
              <a:avLst>
                <a:gd name="adj" fmla="val 200000"/>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endParaRPr lang="zh-CN" altLang="en-US" sz="3600">
                <a:solidFill>
                  <a:schemeClr val="bg1"/>
                </a:solidFill>
                <a:latin typeface="方正大黑简体" panose="03000509000000000000" charset="-122"/>
                <a:ea typeface="方正大黑简体" panose="03000509000000000000" charset="-122"/>
              </a:endParaRPr>
            </a:p>
          </p:txBody>
        </p:sp>
        <p:sp>
          <p:nvSpPr>
            <p:cNvPr id="44" name="椭圆 43"/>
            <p:cNvSpPr/>
            <p:nvPr>
              <p:custDataLst>
                <p:tags r:id="rId6"/>
              </p:custDataLst>
            </p:nvPr>
          </p:nvSpPr>
          <p:spPr>
            <a:xfrm>
              <a:off x="1661" y="3042"/>
              <a:ext cx="1459" cy="1459"/>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r>
                <a:rPr lang="en-US" altLang="zh-CN" sz="3600">
                  <a:solidFill>
                    <a:schemeClr val="bg1"/>
                  </a:solidFill>
                  <a:latin typeface="方正大黑简体" panose="03000509000000000000" charset="-122"/>
                  <a:ea typeface="方正大黑简体" panose="03000509000000000000" charset="-122"/>
                </a:rPr>
                <a:t>1</a:t>
              </a:r>
              <a:endParaRPr lang="en-US" altLang="zh-CN" sz="3600">
                <a:solidFill>
                  <a:schemeClr val="bg1"/>
                </a:solidFill>
                <a:latin typeface="方正大黑简体" panose="03000509000000000000" charset="-122"/>
                <a:ea typeface="方正大黑简体" panose="03000509000000000000" charset="-122"/>
              </a:endParaRPr>
            </a:p>
          </p:txBody>
        </p:sp>
      </p:grpSp>
      <p:sp>
        <p:nvSpPr>
          <p:cNvPr id="22" name="ï$ḻiďê"/>
          <p:cNvSpPr txBox="1"/>
          <p:nvPr>
            <p:custDataLst>
              <p:tags r:id="rId7"/>
            </p:custDataLst>
          </p:nvPr>
        </p:nvSpPr>
        <p:spPr bwMode="auto">
          <a:xfrm>
            <a:off x="2247583" y="4205584"/>
            <a:ext cx="2007870" cy="581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defTabSz="913765">
              <a:buSzPct val="25000"/>
              <a:defRPr/>
            </a:pPr>
            <a:r>
              <a:rPr lang="zh-CN" altLang="en-US" sz="2400" b="1" dirty="0">
                <a:latin typeface="微软雅黑" panose="020B0503020204020204" charset="-122"/>
                <a:ea typeface="微软雅黑" panose="020B0503020204020204" charset="-122"/>
                <a:sym typeface="+mn-ea"/>
              </a:rPr>
              <a:t>行政行为</a:t>
            </a:r>
            <a:endParaRPr lang="zh-CN" altLang="en-US" sz="2400" b="1" spc="120" dirty="0">
              <a:solidFill>
                <a:srgbClr val="283149"/>
              </a:solidFill>
              <a:latin typeface="微软雅黑" panose="020B0503020204020204" charset="-122"/>
              <a:ea typeface="微软雅黑" panose="020B0503020204020204" charset="-122"/>
              <a:cs typeface="Arial" panose="020B0604020202020204" pitchFamily="34" charset="0"/>
              <a:sym typeface="+mn-ea"/>
            </a:endParaRPr>
          </a:p>
        </p:txBody>
      </p:sp>
      <p:sp>
        <p:nvSpPr>
          <p:cNvPr id="23" name="文本框 5"/>
          <p:cNvSpPr txBox="1"/>
          <p:nvPr>
            <p:custDataLst>
              <p:tags r:id="rId8"/>
            </p:custDataLst>
          </p:nvPr>
        </p:nvSpPr>
        <p:spPr>
          <a:xfrm>
            <a:off x="2247583" y="4826750"/>
            <a:ext cx="4458970" cy="1153795"/>
          </a:xfrm>
          <a:prstGeom prst="rect">
            <a:avLst/>
          </a:prstGeom>
          <a:noFill/>
        </p:spPr>
        <p:txBody>
          <a:bodyPr wrap="square" lIns="90000" tIns="0" rIns="90000" bIns="46800" rtlCol="0">
            <a:spAutoFit/>
          </a:bodyPr>
          <a:lstStyle>
            <a:defPPr>
              <a:defRPr lang="zh-CN"/>
            </a:defPPr>
            <a:lvl1pPr marL="0" algn="l" defTabSz="914400" rtl="0" eaLnBrk="1" latinLnBrk="0" hangingPunct="1">
              <a:defRPr sz="1800" kern="1200">
                <a:solidFill>
                  <a:srgbClr val="000000"/>
                </a:solidFill>
                <a:latin typeface="Calibri" panose="020F0502020204030204" pitchFamily="34" charset="0"/>
                <a:ea typeface="+mn-ea"/>
                <a:cs typeface="+mn-ea"/>
              </a:defRPr>
            </a:lvl1pPr>
            <a:lvl2pPr marL="457200" algn="l" defTabSz="914400" rtl="0" eaLnBrk="1" latinLnBrk="0" hangingPunct="1">
              <a:defRPr sz="1800" kern="1200">
                <a:solidFill>
                  <a:srgbClr val="000000"/>
                </a:solidFill>
                <a:latin typeface="Calibri" panose="020F0502020204030204" pitchFamily="34" charset="0"/>
                <a:ea typeface="+mn-ea"/>
                <a:cs typeface="+mn-ea"/>
              </a:defRPr>
            </a:lvl2pPr>
            <a:lvl3pPr marL="914400" algn="l" defTabSz="914400" rtl="0" eaLnBrk="1" latinLnBrk="0" hangingPunct="1">
              <a:defRPr sz="1800" kern="1200">
                <a:solidFill>
                  <a:srgbClr val="000000"/>
                </a:solidFill>
                <a:latin typeface="Calibri" panose="020F0502020204030204" pitchFamily="34" charset="0"/>
                <a:ea typeface="+mn-ea"/>
                <a:cs typeface="+mn-ea"/>
              </a:defRPr>
            </a:lvl3pPr>
            <a:lvl4pPr marL="1371600" algn="l" defTabSz="914400" rtl="0" eaLnBrk="1" latinLnBrk="0" hangingPunct="1">
              <a:defRPr sz="1800" kern="1200">
                <a:solidFill>
                  <a:srgbClr val="000000"/>
                </a:solidFill>
                <a:latin typeface="Calibri" panose="020F0502020204030204" pitchFamily="34" charset="0"/>
                <a:ea typeface="+mn-ea"/>
                <a:cs typeface="+mn-ea"/>
              </a:defRPr>
            </a:lvl4pPr>
            <a:lvl5pPr marL="1828800" algn="l" defTabSz="914400" rtl="0" eaLnBrk="1" latinLnBrk="0" hangingPunct="1">
              <a:defRPr sz="1800" kern="1200">
                <a:solidFill>
                  <a:srgbClr val="000000"/>
                </a:solidFill>
                <a:latin typeface="Calibri" panose="020F0502020204030204" pitchFamily="34" charset="0"/>
                <a:ea typeface="+mn-ea"/>
                <a:cs typeface="+mn-ea"/>
              </a:defRPr>
            </a:lvl5pPr>
            <a:lvl6pPr marL="2286000" algn="l" defTabSz="914400" rtl="0" eaLnBrk="1" latinLnBrk="0" hangingPunct="1">
              <a:defRPr sz="1800" kern="1200">
                <a:solidFill>
                  <a:srgbClr val="000000"/>
                </a:solidFill>
                <a:latin typeface="Calibri" panose="020F0502020204030204" pitchFamily="34" charset="0"/>
                <a:ea typeface="+mn-ea"/>
                <a:cs typeface="+mn-ea"/>
              </a:defRPr>
            </a:lvl6pPr>
            <a:lvl7pPr marL="2743200" algn="l" defTabSz="914400" rtl="0" eaLnBrk="1" latinLnBrk="0" hangingPunct="1">
              <a:defRPr sz="1800" kern="1200">
                <a:solidFill>
                  <a:srgbClr val="000000"/>
                </a:solidFill>
                <a:latin typeface="Calibri" panose="020F0502020204030204" pitchFamily="34" charset="0"/>
                <a:ea typeface="+mn-ea"/>
                <a:cs typeface="+mn-ea"/>
              </a:defRPr>
            </a:lvl7pPr>
            <a:lvl8pPr marL="3200400" algn="l" defTabSz="914400" rtl="0" eaLnBrk="1" latinLnBrk="0" hangingPunct="1">
              <a:defRPr sz="1800" kern="1200">
                <a:solidFill>
                  <a:srgbClr val="000000"/>
                </a:solidFill>
                <a:latin typeface="Calibri" panose="020F0502020204030204" pitchFamily="34" charset="0"/>
                <a:ea typeface="+mn-ea"/>
                <a:cs typeface="+mn-ea"/>
              </a:defRPr>
            </a:lvl8pPr>
            <a:lvl9pPr marL="3657600" algn="l" defTabSz="914400" rtl="0" eaLnBrk="1" latinLnBrk="0" hangingPunct="1">
              <a:defRPr sz="1800" kern="1200">
                <a:solidFill>
                  <a:srgbClr val="000000"/>
                </a:solidFill>
                <a:latin typeface="Calibri" panose="020F0502020204030204" pitchFamily="34" charset="0"/>
                <a:ea typeface="+mn-ea"/>
                <a:cs typeface="+mn-ea"/>
              </a:defRPr>
            </a:lvl9pPr>
          </a:lstStyle>
          <a:p>
            <a:pPr>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行政行为是指行政主体（主要是国家行政机关）为实现行政管理目标而行使行政权力，对外部做出的具有法律意义、产生法律效果的行为。</a:t>
            </a:r>
            <a:endParaRPr lang="zh-CN" altLang="en-US" sz="16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24" name="组合 23"/>
          <p:cNvGrpSpPr/>
          <p:nvPr>
            <p:custDataLst>
              <p:tags r:id="rId9"/>
            </p:custDataLst>
          </p:nvPr>
        </p:nvGrpSpPr>
        <p:grpSpPr>
          <a:xfrm>
            <a:off x="1055688" y="4089590"/>
            <a:ext cx="925830" cy="949960"/>
            <a:chOff x="1661" y="3042"/>
            <a:chExt cx="1458" cy="1496"/>
          </a:xfrm>
          <a:solidFill>
            <a:srgbClr val="FFC000"/>
          </a:solidFill>
        </p:grpSpPr>
        <p:sp>
          <p:nvSpPr>
            <p:cNvPr id="26" name="泪滴形 25"/>
            <p:cNvSpPr/>
            <p:nvPr>
              <p:custDataLst>
                <p:tags r:id="rId10"/>
              </p:custDataLst>
            </p:nvPr>
          </p:nvSpPr>
          <p:spPr>
            <a:xfrm rot="8100000">
              <a:off x="1840" y="3450"/>
              <a:ext cx="1088" cy="1088"/>
            </a:xfrm>
            <a:prstGeom prst="teardrop">
              <a:avLst>
                <a:gd name="adj" fmla="val 200000"/>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endParaRPr lang="zh-CN" altLang="en-US" sz="3600">
                <a:solidFill>
                  <a:schemeClr val="bg1"/>
                </a:solidFill>
                <a:latin typeface="方正大黑简体" panose="03000509000000000000" charset="-122"/>
                <a:ea typeface="方正大黑简体" panose="03000509000000000000" charset="-122"/>
              </a:endParaRPr>
            </a:p>
          </p:txBody>
        </p:sp>
        <p:sp>
          <p:nvSpPr>
            <p:cNvPr id="25" name="椭圆 24"/>
            <p:cNvSpPr/>
            <p:nvPr>
              <p:custDataLst>
                <p:tags r:id="rId11"/>
              </p:custDataLst>
            </p:nvPr>
          </p:nvSpPr>
          <p:spPr>
            <a:xfrm>
              <a:off x="1661" y="3042"/>
              <a:ext cx="1459" cy="1459"/>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r>
                <a:rPr lang="en-US" altLang="zh-CN" sz="3600">
                  <a:solidFill>
                    <a:schemeClr val="bg1"/>
                  </a:solidFill>
                  <a:latin typeface="方正大黑简体" panose="03000509000000000000" charset="-122"/>
                  <a:ea typeface="方正大黑简体" panose="03000509000000000000" charset="-122"/>
                </a:rPr>
                <a:t>2</a:t>
              </a:r>
              <a:endParaRPr lang="en-US" altLang="zh-CN" sz="3600">
                <a:solidFill>
                  <a:schemeClr val="bg1"/>
                </a:solidFill>
                <a:latin typeface="方正大黑简体" panose="03000509000000000000" charset="-122"/>
                <a:ea typeface="方正大黑简体" panose="03000509000000000000" charset="-122"/>
              </a:endParaRPr>
            </a:p>
          </p:txBody>
        </p:sp>
      </p:grpSp>
      <p:pic>
        <p:nvPicPr>
          <p:cNvPr id="17" name="图片 16" descr="E:\桌面临时文件\@课件制作-材料\1陈晓宇制作\978-7-200-14983-8《城市轨道交通法律法规》PPT模板修改\1.jpg1"/>
          <p:cNvPicPr>
            <a:picLocks noChangeAspect="1"/>
          </p:cNvPicPr>
          <p:nvPr>
            <p:custDataLst>
              <p:tags r:id="rId12"/>
            </p:custDataLst>
          </p:nvPr>
        </p:nvPicPr>
        <p:blipFill rotWithShape="1">
          <a:blip r:embed="rId13"/>
          <a:srcRect l="17286" r="17286"/>
          <a:stretch>
            <a:fillRect/>
          </a:stretch>
        </p:blipFill>
        <p:spPr>
          <a:xfrm>
            <a:off x="7872653" y="1257205"/>
            <a:ext cx="3420716" cy="4344130"/>
          </a:xfrm>
          <a:prstGeom prst="rect">
            <a:avLst/>
          </a:prstGeom>
        </p:spPr>
      </p:pic>
      <p:sp>
        <p:nvSpPr>
          <p:cNvPr id="3" name="文本框 2"/>
          <p:cNvSpPr txBox="1"/>
          <p:nvPr>
            <p:custDataLst>
              <p:tags r:id="rId14"/>
            </p:custDataLst>
          </p:nvPr>
        </p:nvSpPr>
        <p:spPr>
          <a:xfrm>
            <a:off x="2640965" y="470535"/>
            <a:ext cx="6910705" cy="584835"/>
          </a:xfrm>
          <a:prstGeom prst="rect">
            <a:avLst/>
          </a:prstGeom>
          <a:noFill/>
        </p:spPr>
        <p:txBody>
          <a:bodyPr wrap="square" lIns="90000" tIns="46800" rIns="90000" bIns="46800" rtlCol="0" anchor="b">
            <a:spAutoFit/>
          </a:bodyPr>
          <a:p>
            <a:pPr algn="ctr"/>
            <a:r>
              <a:rPr lang="zh-CN" altLang="en-US" sz="3200" b="1" dirty="0">
                <a:latin typeface="微软雅黑" panose="020B0503020204020204" charset="-122"/>
                <a:ea typeface="微软雅黑" panose="020B0503020204020204" charset="-122"/>
                <a:sym typeface="+mn-ea"/>
              </a:rPr>
              <a:t>法律行为的种类</a:t>
            </a:r>
            <a:endParaRPr lang="zh-CN" altLang="en-US" sz="3200" b="1" dirty="0">
              <a:latin typeface="微软雅黑" panose="020B0503020204020204" charset="-122"/>
              <a:ea typeface="微软雅黑" panose="020B0503020204020204" charset="-122"/>
              <a:sym typeface="+mn-ea"/>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9150985" y="1861820"/>
            <a:ext cx="1903730" cy="1380490"/>
          </a:xfrm>
          <a:prstGeom prst="rect">
            <a:avLst/>
          </a:prstGeom>
          <a:noFill/>
          <a:ln w="57150">
            <a:solidFill>
              <a:srgbClr val="FFC000"/>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16" name="文本框 15"/>
          <p:cNvSpPr txBox="1"/>
          <p:nvPr>
            <p:custDataLst>
              <p:tags r:id="rId2"/>
            </p:custDataLst>
          </p:nvPr>
        </p:nvSpPr>
        <p:spPr>
          <a:xfrm>
            <a:off x="7829724" y="2085209"/>
            <a:ext cx="3266573" cy="962025"/>
          </a:xfrm>
          <a:prstGeom prst="rect">
            <a:avLst/>
          </a:prstGeom>
          <a:noFill/>
        </p:spPr>
        <p:txBody>
          <a:bodyPr wrap="square" lIns="101600" tIns="38100" rIns="63500" bIns="38100" rtlCol="0" anchor="ctr" anchorCtr="0">
            <a:spAutoFit/>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fontAlgn="auto">
              <a:lnSpc>
                <a:spcPct val="120000"/>
              </a:lnSpc>
            </a:pPr>
            <a:r>
              <a:rPr lang="zh-CN" altLang="en-US" sz="4800" b="1" dirty="0">
                <a:sym typeface="+mn-ea"/>
              </a:rPr>
              <a:t>法律关系</a:t>
            </a:r>
            <a:endParaRPr lang="zh-CN" altLang="en-US" sz="4800" b="1" spc="300" dirty="0">
              <a:solidFill>
                <a:sysClr val="windowText" lastClr="000000">
                  <a:lumMod val="75000"/>
                  <a:lumOff val="25000"/>
                </a:sysClr>
              </a:solidFill>
              <a:uFillTx/>
              <a:latin typeface="微软雅黑" panose="020B0503020204020204" charset="-122"/>
              <a:ea typeface="微软雅黑" panose="020B0503020204020204" charset="-122"/>
              <a:sym typeface="+mn-ea"/>
            </a:endParaRPr>
          </a:p>
        </p:txBody>
      </p:sp>
      <p:sp>
        <p:nvSpPr>
          <p:cNvPr id="17" name="文本框 2"/>
          <p:cNvSpPr txBox="1"/>
          <p:nvPr>
            <p:custDataLst>
              <p:tags r:id="rId3"/>
            </p:custDataLst>
          </p:nvPr>
        </p:nvSpPr>
        <p:spPr>
          <a:xfrm>
            <a:off x="7829724" y="3711270"/>
            <a:ext cx="3363044" cy="1599565"/>
          </a:xfrm>
          <a:prstGeom prst="rect">
            <a:avLst/>
          </a:prstGeom>
          <a:noFill/>
        </p:spPr>
        <p:txBody>
          <a:bodyPr wrap="square" lIns="101600" tIns="0" rIns="82550" bIns="0" rtlCol="0">
            <a:spAutoFit/>
          </a:bodyPr>
          <a:lstStyle>
            <a:defPPr>
              <a:defRPr lang="zh-CN"/>
            </a:defPPr>
            <a:lvl1pPr fontAlgn="auto">
              <a:lnSpc>
                <a:spcPct val="130000"/>
              </a:lnSpc>
              <a:spcAft>
                <a:spcPts val="1000"/>
              </a:spcAft>
              <a:defRPr sz="1600" spc="150"/>
            </a:lvl1pPr>
          </a:lstStyle>
          <a:p>
            <a:r>
              <a:rPr lang="zh-CN" altLang="en-US" dirty="0">
                <a:latin typeface="微软雅黑" panose="020B0503020204020204" charset="-122"/>
                <a:ea typeface="微软雅黑" panose="020B0503020204020204" charset="-122"/>
                <a:sym typeface="+mn-ea"/>
              </a:rPr>
              <a:t>法律关系是法律在调整人们行为的过程中形成的特殊的权利和义务关系。或者说，法律关系是指被法律规范所调整的权利与义务关系。</a:t>
            </a:r>
            <a:endParaRPr lang="zh-CN" altLang="en-US" dirty="0">
              <a:solidFill>
                <a:sysClr val="windowText" lastClr="000000">
                  <a:lumMod val="75000"/>
                  <a:lumOff val="25000"/>
                </a:sysClr>
              </a:solidFill>
              <a:latin typeface="微软雅黑" panose="020B0503020204020204" charset="-122"/>
              <a:ea typeface="微软雅黑" panose="020B0503020204020204" charset="-122"/>
              <a:sym typeface="+mn-ea"/>
            </a:endParaRPr>
          </a:p>
        </p:txBody>
      </p:sp>
      <p:grpSp>
        <p:nvGrpSpPr>
          <p:cNvPr id="7" name="组合 6"/>
          <p:cNvGrpSpPr/>
          <p:nvPr>
            <p:custDataLst>
              <p:tags r:id="rId4"/>
            </p:custDataLst>
          </p:nvPr>
        </p:nvGrpSpPr>
        <p:grpSpPr>
          <a:xfrm>
            <a:off x="10922516" y="5311197"/>
            <a:ext cx="300289" cy="300289"/>
            <a:chOff x="7709706" y="591622"/>
            <a:chExt cx="393145" cy="393145"/>
          </a:xfrm>
        </p:grpSpPr>
        <p:sp>
          <p:nvSpPr>
            <p:cNvPr id="20" name="矩形 19"/>
            <p:cNvSpPr/>
            <p:nvPr>
              <p:custDataLst>
                <p:tags r:id="rId5"/>
              </p:custDataLst>
            </p:nvPr>
          </p:nvSpPr>
          <p:spPr>
            <a:xfrm>
              <a:off x="7709706" y="761579"/>
              <a:ext cx="393145" cy="53233"/>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sp>
          <p:nvSpPr>
            <p:cNvPr id="21" name="矩形 20"/>
            <p:cNvSpPr/>
            <p:nvPr>
              <p:custDataLst>
                <p:tags r:id="rId6"/>
              </p:custDataLst>
            </p:nvPr>
          </p:nvSpPr>
          <p:spPr>
            <a:xfrm rot="5400000">
              <a:off x="7709705" y="761578"/>
              <a:ext cx="393145" cy="53233"/>
            </a:xfrm>
            <a:prstGeom prst="rect">
              <a:avLst/>
            </a:prstGeom>
            <a:solidFill>
              <a:srgbClr val="FFC00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algn="ctr"/>
              <a:endParaRPr lang="zh-CN" altLang="en-US"/>
            </a:p>
          </p:txBody>
        </p:sp>
      </p:grpSp>
      <p:grpSp>
        <p:nvGrpSpPr>
          <p:cNvPr id="5" name="组合 4"/>
          <p:cNvGrpSpPr/>
          <p:nvPr>
            <p:custDataLst>
              <p:tags r:id="rId7"/>
            </p:custDataLst>
          </p:nvPr>
        </p:nvGrpSpPr>
        <p:grpSpPr>
          <a:xfrm>
            <a:off x="736600" y="1018223"/>
            <a:ext cx="6614795" cy="4821555"/>
            <a:chOff x="32" y="510"/>
            <a:chExt cx="13418" cy="9780"/>
          </a:xfrm>
        </p:grpSpPr>
        <p:sp>
          <p:nvSpPr>
            <p:cNvPr id="6" name="PA-矩形 7"/>
            <p:cNvSpPr/>
            <p:nvPr>
              <p:custDataLst>
                <p:tags r:id="rId8"/>
              </p:custDataLst>
            </p:nvPr>
          </p:nvSpPr>
          <p:spPr>
            <a:xfrm>
              <a:off x="32" y="1869"/>
              <a:ext cx="1380" cy="6223"/>
            </a:xfrm>
            <a:prstGeom prst="rect">
              <a:avLst/>
            </a:prstGeom>
            <a:blipFill dpi="0" rotWithShape="0">
              <a:blip r:embed="rId9"/>
              <a:srcRect/>
              <a:tile tx="-491575.797599682" ty="-669989.077035004"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8" name="PA-矩形 8"/>
            <p:cNvSpPr/>
            <p:nvPr>
              <p:custDataLst>
                <p:tags r:id="rId10"/>
              </p:custDataLst>
            </p:nvPr>
          </p:nvSpPr>
          <p:spPr>
            <a:xfrm>
              <a:off x="1528" y="2709"/>
              <a:ext cx="1991" cy="7581"/>
            </a:xfrm>
            <a:prstGeom prst="rect">
              <a:avLst/>
            </a:prstGeom>
            <a:blipFill dpi="0" rotWithShape="0">
              <a:blip r:embed="rId9"/>
              <a:srcRect/>
              <a:tile tx="-1229072.73897541" ty="-1084110.31116586"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19" name="PA-矩形 9"/>
            <p:cNvSpPr/>
            <p:nvPr>
              <p:custDataLst>
                <p:tags r:id="rId11"/>
              </p:custDataLst>
            </p:nvPr>
          </p:nvSpPr>
          <p:spPr>
            <a:xfrm>
              <a:off x="3634" y="714"/>
              <a:ext cx="1665" cy="1708"/>
            </a:xfrm>
            <a:prstGeom prst="rect">
              <a:avLst/>
            </a:prstGeom>
            <a:blipFill dpi="0" rotWithShape="0">
              <a:blip r:embed="rId9"/>
              <a:srcRect/>
              <a:tile tx="-2267286.98381794" ty="-100572.283211762"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2" name="PA-矩形 10"/>
            <p:cNvSpPr/>
            <p:nvPr>
              <p:custDataLst>
                <p:tags r:id="rId12"/>
              </p:custDataLst>
            </p:nvPr>
          </p:nvSpPr>
          <p:spPr>
            <a:xfrm>
              <a:off x="3634" y="2525"/>
              <a:ext cx="6216" cy="6223"/>
            </a:xfrm>
            <a:prstGeom prst="rect">
              <a:avLst/>
            </a:prstGeom>
            <a:blipFill dpi="0" rotWithShape="0">
              <a:blip r:embed="rId9"/>
              <a:srcRect/>
              <a:tile tx="-2267286.98381794" ty="-993398.018685394"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3" name="PA-矩形 11"/>
            <p:cNvSpPr/>
            <p:nvPr>
              <p:custDataLst>
                <p:tags r:id="rId13"/>
              </p:custDataLst>
            </p:nvPr>
          </p:nvSpPr>
          <p:spPr>
            <a:xfrm>
              <a:off x="3634" y="8852"/>
              <a:ext cx="6216" cy="714"/>
            </a:xfrm>
            <a:prstGeom prst="rect">
              <a:avLst/>
            </a:prstGeom>
            <a:blipFill dpi="0" rotWithShape="0">
              <a:blip r:embed="rId9"/>
              <a:srcRect/>
              <a:tile tx="-2267286.98381794" ty="-4112618.86524301"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4" name="PA-矩形 12"/>
            <p:cNvSpPr/>
            <p:nvPr>
              <p:custDataLst>
                <p:tags r:id="rId14"/>
              </p:custDataLst>
            </p:nvPr>
          </p:nvSpPr>
          <p:spPr>
            <a:xfrm>
              <a:off x="9964" y="510"/>
              <a:ext cx="1991" cy="6223"/>
            </a:xfrm>
            <a:prstGeom prst="rect">
              <a:avLst/>
            </a:prstGeom>
            <a:blipFill dpi="0" rotWithShape="0">
              <a:blip r:embed="rId9"/>
              <a:srcRect/>
              <a:tile tx="-5387845.15184773" ty="-0.0305567323209743"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5" name="PA-矩形 13"/>
            <p:cNvSpPr/>
            <p:nvPr>
              <p:custDataLst>
                <p:tags r:id="rId15"/>
              </p:custDataLst>
            </p:nvPr>
          </p:nvSpPr>
          <p:spPr>
            <a:xfrm>
              <a:off x="9964" y="6836"/>
              <a:ext cx="1991" cy="2107"/>
            </a:xfrm>
            <a:prstGeom prst="rect">
              <a:avLst/>
            </a:prstGeom>
            <a:blipFill dpi="0" rotWithShape="0">
              <a:blip r:embed="rId9"/>
              <a:srcRect/>
              <a:tile tx="-5387845.15184773" ty="-3118727.59327036"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sp>
          <p:nvSpPr>
            <p:cNvPr id="26" name="PA-矩形 14"/>
            <p:cNvSpPr/>
            <p:nvPr>
              <p:custDataLst>
                <p:tags r:id="rId16"/>
              </p:custDataLst>
            </p:nvPr>
          </p:nvSpPr>
          <p:spPr>
            <a:xfrm>
              <a:off x="12070" y="4067"/>
              <a:ext cx="1380" cy="6223"/>
            </a:xfrm>
            <a:prstGeom prst="rect">
              <a:avLst/>
            </a:prstGeom>
            <a:blipFill dpi="0" rotWithShape="0">
              <a:blip r:embed="rId9"/>
              <a:srcRect/>
              <a:tile tx="-6426059.29979695" ty="-1753606.46137338" sx="100000" sy="100000"/>
            </a:blip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endParaRPr lang="zh-CN" altLang="en-US"/>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288607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07809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27011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21078" y="1864626"/>
            <a:ext cx="1165326" cy="0"/>
          </a:xfrm>
          <a:prstGeom prst="line">
            <a:avLst/>
          </a:prstGeom>
          <a:ln w="476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68188" y="1164483"/>
            <a:ext cx="4724402" cy="583565"/>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393939"/>
                </a:solidFill>
                <a:effectLst/>
                <a:uLnTx/>
                <a:uFillTx/>
                <a:cs typeface="+mn-ea"/>
                <a:sym typeface="+mn-lt"/>
              </a:rPr>
              <a:t>CONTENTS</a:t>
            </a:r>
            <a:endParaRPr kumimoji="0" lang="zh-CN" altLang="en-US" sz="3200" b="1" i="0" u="none" strike="noStrike" kern="1200" cap="none" spc="0" normalizeH="0" baseline="0" noProof="0" dirty="0">
              <a:ln>
                <a:noFill/>
              </a:ln>
              <a:solidFill>
                <a:srgbClr val="393939"/>
              </a:solidFill>
              <a:effectLst/>
              <a:uLnTx/>
              <a:uFillTx/>
              <a:cs typeface="+mn-ea"/>
              <a:sym typeface="+mn-lt"/>
            </a:endParaRPr>
          </a:p>
        </p:txBody>
      </p:sp>
      <p:grpSp>
        <p:nvGrpSpPr>
          <p:cNvPr id="2" name="组合 1"/>
          <p:cNvGrpSpPr/>
          <p:nvPr/>
        </p:nvGrpSpPr>
        <p:grpSpPr>
          <a:xfrm>
            <a:off x="1069975" y="2701290"/>
            <a:ext cx="1440180" cy="2390775"/>
            <a:chOff x="1505" y="4383"/>
            <a:chExt cx="2268" cy="3765"/>
          </a:xfrm>
        </p:grpSpPr>
        <p:sp>
          <p:nvSpPr>
            <p:cNvPr id="10" name="椭圆 9"/>
            <p:cNvSpPr/>
            <p:nvPr/>
          </p:nvSpPr>
          <p:spPr>
            <a:xfrm>
              <a:off x="1562" y="4383"/>
              <a:ext cx="2154" cy="2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01</a:t>
              </a:r>
              <a:endParaRPr lang="zh-CN" altLang="en-US" sz="4000" dirty="0">
                <a:cs typeface="+mn-ea"/>
                <a:sym typeface="+mn-lt"/>
              </a:endParaRPr>
            </a:p>
          </p:txBody>
        </p:sp>
        <p:sp>
          <p:nvSpPr>
            <p:cNvPr id="19" name="矩形 18"/>
            <p:cNvSpPr/>
            <p:nvPr/>
          </p:nvSpPr>
          <p:spPr>
            <a:xfrm>
              <a:off x="1505" y="7132"/>
              <a:ext cx="2268" cy="1016"/>
            </a:xfrm>
            <a:prstGeom prst="rect">
              <a:avLst/>
            </a:prstGeom>
          </p:spPr>
          <p:txBody>
            <a:bodyPr wrap="square">
              <a:spAutoFit/>
            </a:bodyPr>
            <a:lstStyle/>
            <a:p>
              <a:pPr algn="ctr" fontAlgn="ctr"/>
              <a:r>
                <a:rPr lang="zh-CN" altLang="en-US" dirty="0">
                  <a:solidFill>
                    <a:srgbClr val="595959"/>
                  </a:solidFill>
                  <a:latin typeface="方正大黑简体" panose="03000509000000000000" charset="-122"/>
                  <a:ea typeface="方正大黑简体" panose="03000509000000000000" charset="-122"/>
                  <a:cs typeface="+mn-ea"/>
                  <a:sym typeface="+mn-lt"/>
                </a:rPr>
                <a:t>城市轨道交通法律法规导论</a:t>
              </a:r>
              <a:endParaRPr lang="zh-CN" altLang="en-US" dirty="0">
                <a:solidFill>
                  <a:srgbClr val="595959"/>
                </a:solidFill>
                <a:latin typeface="方正大黑简体" panose="03000509000000000000" charset="-122"/>
                <a:ea typeface="方正大黑简体" panose="03000509000000000000" charset="-122"/>
                <a:cs typeface="+mn-ea"/>
                <a:sym typeface="+mn-lt"/>
              </a:endParaRPr>
            </a:p>
          </p:txBody>
        </p:sp>
      </p:grpSp>
      <p:grpSp>
        <p:nvGrpSpPr>
          <p:cNvPr id="3" name="组合 2"/>
          <p:cNvGrpSpPr/>
          <p:nvPr/>
        </p:nvGrpSpPr>
        <p:grpSpPr>
          <a:xfrm>
            <a:off x="3261995" y="2701290"/>
            <a:ext cx="1440180" cy="2713990"/>
            <a:chOff x="5954" y="4338"/>
            <a:chExt cx="2268" cy="4274"/>
          </a:xfrm>
        </p:grpSpPr>
        <p:sp>
          <p:nvSpPr>
            <p:cNvPr id="11" name="椭圆 10"/>
            <p:cNvSpPr/>
            <p:nvPr/>
          </p:nvSpPr>
          <p:spPr>
            <a:xfrm>
              <a:off x="6011" y="4338"/>
              <a:ext cx="2154" cy="2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02</a:t>
              </a:r>
              <a:endParaRPr lang="zh-CN" altLang="en-US" sz="4000" dirty="0">
                <a:cs typeface="+mn-ea"/>
                <a:sym typeface="+mn-lt"/>
              </a:endParaRPr>
            </a:p>
          </p:txBody>
        </p:sp>
        <p:sp>
          <p:nvSpPr>
            <p:cNvPr id="20" name="矩形 19"/>
            <p:cNvSpPr/>
            <p:nvPr/>
          </p:nvSpPr>
          <p:spPr>
            <a:xfrm>
              <a:off x="5954" y="7160"/>
              <a:ext cx="2268" cy="1452"/>
            </a:xfrm>
            <a:prstGeom prst="rect">
              <a:avLst/>
            </a:prstGeom>
          </p:spPr>
          <p:txBody>
            <a:bodyPr wrap="square">
              <a:spAutoFit/>
            </a:bodyPr>
            <a:lstStyle/>
            <a:p>
              <a:pPr algn="ctr" fontAlgn="ctr"/>
              <a:r>
                <a:rPr lang="zh-CN" dirty="0">
                  <a:solidFill>
                    <a:srgbClr val="2D313B"/>
                  </a:solidFill>
                  <a:latin typeface="方正大黑简体" panose="03000509000000000000" charset="-122"/>
                  <a:ea typeface="方正大黑简体" panose="03000509000000000000" charset="-122"/>
                  <a:cs typeface="+mn-ea"/>
                  <a:sym typeface="+mn-lt"/>
                </a:rPr>
                <a:t>城市轨道交通安全生产和运营相关法律</a:t>
              </a:r>
              <a:endParaRPr lang="zh-CN" dirty="0">
                <a:solidFill>
                  <a:srgbClr val="2D313B"/>
                </a:solidFill>
                <a:latin typeface="方正大黑简体" panose="03000509000000000000" charset="-122"/>
                <a:ea typeface="方正大黑简体" panose="03000509000000000000" charset="-122"/>
                <a:cs typeface="+mn-ea"/>
                <a:sym typeface="+mn-lt"/>
              </a:endParaRPr>
            </a:p>
          </p:txBody>
        </p:sp>
      </p:grpSp>
      <p:grpSp>
        <p:nvGrpSpPr>
          <p:cNvPr id="4" name="组合 3"/>
          <p:cNvGrpSpPr/>
          <p:nvPr/>
        </p:nvGrpSpPr>
        <p:grpSpPr>
          <a:xfrm>
            <a:off x="5454015" y="2701290"/>
            <a:ext cx="1440180" cy="2990850"/>
            <a:chOff x="10520" y="4338"/>
            <a:chExt cx="2268" cy="4710"/>
          </a:xfrm>
        </p:grpSpPr>
        <p:sp>
          <p:nvSpPr>
            <p:cNvPr id="13" name="椭圆 12"/>
            <p:cNvSpPr/>
            <p:nvPr/>
          </p:nvSpPr>
          <p:spPr>
            <a:xfrm>
              <a:off x="10577" y="4338"/>
              <a:ext cx="2154" cy="215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03</a:t>
              </a:r>
              <a:endParaRPr lang="zh-CN" altLang="en-US" sz="4000" dirty="0">
                <a:cs typeface="+mn-ea"/>
                <a:sym typeface="+mn-lt"/>
              </a:endParaRPr>
            </a:p>
          </p:txBody>
        </p:sp>
        <p:sp>
          <p:nvSpPr>
            <p:cNvPr id="21" name="矩形 20"/>
            <p:cNvSpPr/>
            <p:nvPr/>
          </p:nvSpPr>
          <p:spPr>
            <a:xfrm>
              <a:off x="10520" y="7160"/>
              <a:ext cx="2268" cy="1888"/>
            </a:xfrm>
            <a:prstGeom prst="rect">
              <a:avLst/>
            </a:prstGeom>
          </p:spPr>
          <p:txBody>
            <a:bodyPr wrap="square">
              <a:spAutoFit/>
            </a:bodyPr>
            <a:lstStyle/>
            <a:p>
              <a:pPr algn="ctr" fontAlgn="ctr"/>
              <a:r>
                <a:rPr lang="zh-CN" dirty="0">
                  <a:solidFill>
                    <a:srgbClr val="595959"/>
                  </a:solidFill>
                  <a:latin typeface="方正大黑简体" panose="03000509000000000000" charset="-122"/>
                  <a:ea typeface="方正大黑简体" panose="03000509000000000000" charset="-122"/>
                  <a:cs typeface="方正大黑简体" panose="03000509000000000000" charset="-122"/>
                  <a:sym typeface="+mn-lt"/>
                </a:rPr>
                <a:t>城市轨道交通安全生产和运营相关法规</a:t>
              </a:r>
              <a:endParaRPr lang="zh-CN" dirty="0">
                <a:solidFill>
                  <a:srgbClr val="595959"/>
                </a:solidFill>
                <a:latin typeface="方正大黑简体" panose="03000509000000000000" charset="-122"/>
                <a:ea typeface="方正大黑简体" panose="03000509000000000000" charset="-122"/>
                <a:cs typeface="方正大黑简体" panose="03000509000000000000" charset="-122"/>
                <a:sym typeface="+mn-lt"/>
              </a:endParaRPr>
            </a:p>
          </p:txBody>
        </p:sp>
      </p:grpSp>
      <p:grpSp>
        <p:nvGrpSpPr>
          <p:cNvPr id="5" name="组合 4"/>
          <p:cNvGrpSpPr/>
          <p:nvPr/>
        </p:nvGrpSpPr>
        <p:grpSpPr>
          <a:xfrm>
            <a:off x="7646035" y="2701290"/>
            <a:ext cx="1440180" cy="2752090"/>
            <a:chOff x="15037" y="4323"/>
            <a:chExt cx="2268" cy="4334"/>
          </a:xfrm>
        </p:grpSpPr>
        <p:sp>
          <p:nvSpPr>
            <p:cNvPr id="12" name="椭圆 11"/>
            <p:cNvSpPr/>
            <p:nvPr/>
          </p:nvSpPr>
          <p:spPr>
            <a:xfrm>
              <a:off x="15094" y="4323"/>
              <a:ext cx="2154" cy="2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cs typeface="+mn-ea"/>
                  <a:sym typeface="+mn-lt"/>
                </a:rPr>
                <a:t>04</a:t>
              </a:r>
              <a:endParaRPr lang="zh-CN" altLang="en-US" sz="4000" dirty="0">
                <a:cs typeface="+mn-ea"/>
                <a:sym typeface="+mn-lt"/>
              </a:endParaRPr>
            </a:p>
          </p:txBody>
        </p:sp>
        <p:sp>
          <p:nvSpPr>
            <p:cNvPr id="22" name="矩形 21"/>
            <p:cNvSpPr/>
            <p:nvPr/>
          </p:nvSpPr>
          <p:spPr>
            <a:xfrm>
              <a:off x="15037" y="7205"/>
              <a:ext cx="2268" cy="1452"/>
            </a:xfrm>
            <a:prstGeom prst="rect">
              <a:avLst/>
            </a:prstGeom>
          </p:spPr>
          <p:txBody>
            <a:bodyPr wrap="square">
              <a:spAutoFit/>
            </a:bodyPr>
            <a:lstStyle/>
            <a:p>
              <a:pPr algn="ctr" fontAlgn="ctr"/>
              <a:r>
                <a:rPr lang="zh-CN" dirty="0">
                  <a:solidFill>
                    <a:srgbClr val="2D313B"/>
                  </a:solidFill>
                  <a:latin typeface="方正大黑简体" panose="03000509000000000000" charset="-122"/>
                  <a:ea typeface="方正大黑简体" panose="03000509000000000000" charset="-122"/>
                  <a:cs typeface="方正大黑简体" panose="03000509000000000000" charset="-122"/>
                  <a:sym typeface="+mn-lt"/>
                </a:rPr>
                <a:t>城市轨道交通安全生产和运营规章</a:t>
              </a:r>
              <a:endParaRPr lang="zh-CN" dirty="0">
                <a:solidFill>
                  <a:srgbClr val="2D313B"/>
                </a:solidFill>
                <a:latin typeface="方正大黑简体" panose="03000509000000000000" charset="-122"/>
                <a:ea typeface="方正大黑简体" panose="03000509000000000000" charset="-122"/>
                <a:cs typeface="方正大黑简体" panose="03000509000000000000" charset="-122"/>
                <a:sym typeface="+mn-lt"/>
              </a:endParaRPr>
            </a:p>
          </p:txBody>
        </p:sp>
      </p:grpSp>
      <p:cxnSp>
        <p:nvCxnSpPr>
          <p:cNvPr id="6" name="直接连接符 5"/>
          <p:cNvCxnSpPr/>
          <p:nvPr/>
        </p:nvCxnSpPr>
        <p:spPr>
          <a:xfrm>
            <a:off x="9462135" y="2869345"/>
            <a:ext cx="0" cy="1155700"/>
          </a:xfrm>
          <a:prstGeom prst="line">
            <a:avLst/>
          </a:prstGeom>
          <a:ln>
            <a:solidFill>
              <a:schemeClr val="bg1">
                <a:lumMod val="85000"/>
                <a:alpha val="93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9748520" y="2701290"/>
            <a:ext cx="1619885" cy="3028950"/>
            <a:chOff x="14896" y="4323"/>
            <a:chExt cx="2551" cy="4770"/>
          </a:xfrm>
        </p:grpSpPr>
        <p:sp>
          <p:nvSpPr>
            <p:cNvPr id="8" name="椭圆 7"/>
            <p:cNvSpPr/>
            <p:nvPr/>
          </p:nvSpPr>
          <p:spPr>
            <a:xfrm>
              <a:off x="15094" y="4323"/>
              <a:ext cx="2154" cy="2154"/>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4000" dirty="0">
                  <a:cs typeface="+mn-ea"/>
                  <a:sym typeface="+mn-lt"/>
                </a:rPr>
                <a:t>05</a:t>
              </a:r>
              <a:endParaRPr lang="zh-CN" altLang="en-US" sz="4000" dirty="0">
                <a:cs typeface="+mn-ea"/>
                <a:sym typeface="+mn-lt"/>
              </a:endParaRPr>
            </a:p>
          </p:txBody>
        </p:sp>
        <p:sp>
          <p:nvSpPr>
            <p:cNvPr id="9" name="矩形 8"/>
            <p:cNvSpPr/>
            <p:nvPr/>
          </p:nvSpPr>
          <p:spPr>
            <a:xfrm>
              <a:off x="14896" y="7205"/>
              <a:ext cx="2551" cy="1888"/>
            </a:xfrm>
            <a:prstGeom prst="rect">
              <a:avLst/>
            </a:prstGeom>
          </p:spPr>
          <p:txBody>
            <a:bodyPr wrap="square">
              <a:spAutoFit/>
            </a:bodyPr>
            <a:p>
              <a:pPr algn="ctr" fontAlgn="ctr"/>
              <a:r>
                <a:rPr lang="zh-CN" dirty="0">
                  <a:solidFill>
                    <a:srgbClr val="2D313B"/>
                  </a:solidFill>
                  <a:latin typeface="方正大黑简体" panose="03000509000000000000" charset="-122"/>
                  <a:ea typeface="方正大黑简体" panose="03000509000000000000" charset="-122"/>
                  <a:cs typeface="方正大黑简体" panose="03000509000000000000" charset="-122"/>
                  <a:sym typeface="+mn-lt"/>
                </a:rPr>
                <a:t>城市轨道交通安全生产和运营及其他规范性文件</a:t>
              </a:r>
              <a:endParaRPr lang="zh-CN" dirty="0">
                <a:solidFill>
                  <a:srgbClr val="2D313B"/>
                </a:solidFill>
                <a:latin typeface="方正大黑简体" panose="03000509000000000000" charset="-122"/>
                <a:ea typeface="方正大黑简体" panose="03000509000000000000" charset="-122"/>
                <a:cs typeface="方正大黑简体" panose="03000509000000000000" charset="-122"/>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par>
                                <p:cTn id="18" presetID="22" presetClass="entr" presetSubtype="1"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par>
                                <p:cTn id="24" presetID="22" presetClass="entr" presetSubtype="1"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法律责任</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1094628"/>
          </a:xfrm>
          <a:prstGeom prst="rect">
            <a:avLst/>
          </a:prstGeom>
          <a:noFill/>
          <a:ln>
            <a:noFill/>
          </a:ln>
        </p:spPr>
        <p:txBody>
          <a:bodyPr wrap="square" lIns="90000" tIns="46800" rIns="90000" bIns="46800" rtlCol="0">
            <a:normAutofit/>
          </a:bodyPr>
          <a:lstStyle>
            <a:defPPr>
              <a:defRPr lang="zh-CN"/>
            </a:defPPr>
            <a:lvl1pPr fontAlgn="auto">
              <a:lnSpc>
                <a:spcPct val="130000"/>
              </a:lnSpc>
              <a:spcAft>
                <a:spcPts val="1000"/>
              </a:spcAft>
              <a:defRPr sz="1600" spc="150"/>
            </a:lvl1pPr>
          </a:lstStyle>
          <a:p>
            <a:r>
              <a:rPr lang="zh-CN" altLang="en-US" sz="2400" dirty="0">
                <a:latin typeface="微软雅黑" panose="020B0503020204020204" charset="-122"/>
                <a:ea typeface="微软雅黑" panose="020B0503020204020204" charset="-122"/>
                <a:sym typeface="+mn-ea"/>
              </a:rPr>
              <a:t>法律责任指违法者对违法行为所应承担的不利法律后果，即对违法行为所引起的损害予以补偿。</a:t>
            </a:r>
            <a:endParaRPr lang="zh-CN" altLang="en-US" sz="2400" dirty="0">
              <a:solidFill>
                <a:srgbClr val="1F4A4E"/>
              </a:solidFill>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custDataLst>
              <p:tags r:id="rId1"/>
            </p:custDataLst>
          </p:nvPr>
        </p:nvGrpSpPr>
        <p:grpSpPr>
          <a:xfrm>
            <a:off x="4899862" y="2578758"/>
            <a:ext cx="2392275" cy="1869912"/>
            <a:chOff x="5257220" y="2868176"/>
            <a:chExt cx="1683270" cy="1315721"/>
          </a:xfrm>
        </p:grpSpPr>
        <p:sp>
          <p:nvSpPr>
            <p:cNvPr id="8" name="PA-任意多边形 81"/>
            <p:cNvSpPr/>
            <p:nvPr>
              <p:custDataLst>
                <p:tags r:id="rId2"/>
              </p:custDataLst>
            </p:nvPr>
          </p:nvSpPr>
          <p:spPr bwMode="auto">
            <a:xfrm>
              <a:off x="5394195" y="3875703"/>
              <a:ext cx="59356" cy="66205"/>
            </a:xfrm>
            <a:custGeom>
              <a:avLst/>
              <a:gdLst>
                <a:gd name="T0" fmla="*/ 6 w 33"/>
                <a:gd name="T1" fmla="*/ 4 h 37"/>
                <a:gd name="T2" fmla="*/ 6 w 33"/>
                <a:gd name="T3" fmla="*/ 4 h 37"/>
                <a:gd name="T4" fmla="*/ 4 w 33"/>
                <a:gd name="T5" fmla="*/ 20 h 37"/>
                <a:gd name="T6" fmla="*/ 11 w 33"/>
                <a:gd name="T7" fmla="*/ 31 h 37"/>
                <a:gd name="T8" fmla="*/ 27 w 33"/>
                <a:gd name="T9" fmla="*/ 33 h 37"/>
                <a:gd name="T10" fmla="*/ 27 w 33"/>
                <a:gd name="T11" fmla="*/ 33 h 37"/>
                <a:gd name="T12" fmla="*/ 30 w 33"/>
                <a:gd name="T13" fmla="*/ 17 h 37"/>
                <a:gd name="T14" fmla="*/ 22 w 33"/>
                <a:gd name="T15" fmla="*/ 7 h 37"/>
                <a:gd name="T16" fmla="*/ 6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6" y="4"/>
                  </a:moveTo>
                  <a:cubicBezTo>
                    <a:pt x="6" y="4"/>
                    <a:pt x="6" y="4"/>
                    <a:pt x="6" y="4"/>
                  </a:cubicBezTo>
                  <a:cubicBezTo>
                    <a:pt x="1" y="8"/>
                    <a:pt x="0" y="15"/>
                    <a:pt x="4" y="20"/>
                  </a:cubicBezTo>
                  <a:cubicBezTo>
                    <a:pt x="11" y="31"/>
                    <a:pt x="11" y="31"/>
                    <a:pt x="11" y="31"/>
                  </a:cubicBezTo>
                  <a:cubicBezTo>
                    <a:pt x="15" y="36"/>
                    <a:pt x="22" y="37"/>
                    <a:pt x="27" y="33"/>
                  </a:cubicBezTo>
                  <a:cubicBezTo>
                    <a:pt x="27" y="33"/>
                    <a:pt x="27" y="33"/>
                    <a:pt x="27" y="33"/>
                  </a:cubicBezTo>
                  <a:cubicBezTo>
                    <a:pt x="32" y="30"/>
                    <a:pt x="33" y="22"/>
                    <a:pt x="30" y="17"/>
                  </a:cubicBezTo>
                  <a:cubicBezTo>
                    <a:pt x="22" y="7"/>
                    <a:pt x="22" y="7"/>
                    <a:pt x="22" y="7"/>
                  </a:cubicBezTo>
                  <a:cubicBezTo>
                    <a:pt x="19" y="2"/>
                    <a:pt x="11" y="0"/>
                    <a:pt x="6" y="4"/>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9" name="PA-任意多边形 82"/>
            <p:cNvSpPr/>
            <p:nvPr>
              <p:custDataLst>
                <p:tags r:id="rId3"/>
              </p:custDataLst>
            </p:nvPr>
          </p:nvSpPr>
          <p:spPr bwMode="auto">
            <a:xfrm>
              <a:off x="5302117" y="3884074"/>
              <a:ext cx="73814" cy="137736"/>
            </a:xfrm>
            <a:custGeom>
              <a:avLst/>
              <a:gdLst>
                <a:gd name="T0" fmla="*/ 30 w 41"/>
                <a:gd name="T1" fmla="*/ 76 h 76"/>
                <a:gd name="T2" fmla="*/ 30 w 41"/>
                <a:gd name="T3" fmla="*/ 74 h 76"/>
                <a:gd name="T4" fmla="*/ 30 w 41"/>
                <a:gd name="T5" fmla="*/ 74 h 76"/>
                <a:gd name="T6" fmla="*/ 22 w 41"/>
                <a:gd name="T7" fmla="*/ 63 h 76"/>
                <a:gd name="T8" fmla="*/ 24 w 41"/>
                <a:gd name="T9" fmla="*/ 63 h 76"/>
                <a:gd name="T10" fmla="*/ 37 w 41"/>
                <a:gd name="T11" fmla="*/ 54 h 76"/>
                <a:gd name="T12" fmla="*/ 37 w 41"/>
                <a:gd name="T13" fmla="*/ 54 h 76"/>
                <a:gd name="T14" fmla="*/ 29 w 41"/>
                <a:gd name="T15" fmla="*/ 43 h 76"/>
                <a:gd name="T16" fmla="*/ 40 w 41"/>
                <a:gd name="T17" fmla="*/ 34 h 76"/>
                <a:gd name="T18" fmla="*/ 40 w 41"/>
                <a:gd name="T19" fmla="*/ 34 h 76"/>
                <a:gd name="T20" fmla="*/ 29 w 41"/>
                <a:gd name="T21" fmla="*/ 22 h 76"/>
                <a:gd name="T22" fmla="*/ 28 w 41"/>
                <a:gd name="T23" fmla="*/ 22 h 76"/>
                <a:gd name="T24" fmla="*/ 37 w 41"/>
                <a:gd name="T25" fmla="*/ 13 h 76"/>
                <a:gd name="T26" fmla="*/ 37 w 41"/>
                <a:gd name="T27" fmla="*/ 13 h 76"/>
                <a:gd name="T28" fmla="*/ 27 w 41"/>
                <a:gd name="T29" fmla="*/ 1 h 76"/>
                <a:gd name="T30" fmla="*/ 18 w 41"/>
                <a:gd name="T31" fmla="*/ 0 h 76"/>
                <a:gd name="T32" fmla="*/ 11 w 41"/>
                <a:gd name="T33" fmla="*/ 2 h 76"/>
                <a:gd name="T34" fmla="*/ 4 w 41"/>
                <a:gd name="T35" fmla="*/ 15 h 76"/>
                <a:gd name="T36" fmla="*/ 0 w 41"/>
                <a:gd name="T37" fmla="*/ 56 h 76"/>
                <a:gd name="T38" fmla="*/ 0 w 41"/>
                <a:gd name="T39" fmla="*/ 58 h 76"/>
                <a:gd name="T40" fmla="*/ 19 w 41"/>
                <a:gd name="T41" fmla="*/ 75 h 76"/>
                <a:gd name="T42" fmla="*/ 30 w 41"/>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76">
                  <a:moveTo>
                    <a:pt x="30" y="76"/>
                  </a:moveTo>
                  <a:cubicBezTo>
                    <a:pt x="30" y="76"/>
                    <a:pt x="30" y="75"/>
                    <a:pt x="30" y="74"/>
                  </a:cubicBezTo>
                  <a:cubicBezTo>
                    <a:pt x="30" y="74"/>
                    <a:pt x="30" y="74"/>
                    <a:pt x="30" y="74"/>
                  </a:cubicBezTo>
                  <a:cubicBezTo>
                    <a:pt x="31" y="69"/>
                    <a:pt x="27" y="65"/>
                    <a:pt x="22" y="63"/>
                  </a:cubicBezTo>
                  <a:cubicBezTo>
                    <a:pt x="24" y="63"/>
                    <a:pt x="24" y="63"/>
                    <a:pt x="24" y="63"/>
                  </a:cubicBezTo>
                  <a:cubicBezTo>
                    <a:pt x="31" y="64"/>
                    <a:pt x="36" y="60"/>
                    <a:pt x="37" y="54"/>
                  </a:cubicBezTo>
                  <a:cubicBezTo>
                    <a:pt x="37" y="54"/>
                    <a:pt x="37" y="54"/>
                    <a:pt x="37" y="54"/>
                  </a:cubicBezTo>
                  <a:cubicBezTo>
                    <a:pt x="37" y="49"/>
                    <a:pt x="34" y="45"/>
                    <a:pt x="29" y="43"/>
                  </a:cubicBezTo>
                  <a:cubicBezTo>
                    <a:pt x="35" y="43"/>
                    <a:pt x="40" y="39"/>
                    <a:pt x="40" y="34"/>
                  </a:cubicBezTo>
                  <a:cubicBezTo>
                    <a:pt x="40" y="34"/>
                    <a:pt x="40" y="34"/>
                    <a:pt x="40" y="34"/>
                  </a:cubicBezTo>
                  <a:cubicBezTo>
                    <a:pt x="41" y="28"/>
                    <a:pt x="36" y="23"/>
                    <a:pt x="29" y="22"/>
                  </a:cubicBezTo>
                  <a:cubicBezTo>
                    <a:pt x="28" y="22"/>
                    <a:pt x="28" y="22"/>
                    <a:pt x="28" y="22"/>
                  </a:cubicBezTo>
                  <a:cubicBezTo>
                    <a:pt x="33" y="21"/>
                    <a:pt x="37" y="18"/>
                    <a:pt x="37" y="13"/>
                  </a:cubicBezTo>
                  <a:cubicBezTo>
                    <a:pt x="37" y="13"/>
                    <a:pt x="37" y="13"/>
                    <a:pt x="37" y="13"/>
                  </a:cubicBezTo>
                  <a:cubicBezTo>
                    <a:pt x="38" y="7"/>
                    <a:pt x="33" y="2"/>
                    <a:pt x="27" y="1"/>
                  </a:cubicBezTo>
                  <a:cubicBezTo>
                    <a:pt x="18" y="0"/>
                    <a:pt x="18" y="0"/>
                    <a:pt x="18" y="0"/>
                  </a:cubicBezTo>
                  <a:cubicBezTo>
                    <a:pt x="15" y="0"/>
                    <a:pt x="13" y="1"/>
                    <a:pt x="11" y="2"/>
                  </a:cubicBezTo>
                  <a:cubicBezTo>
                    <a:pt x="7" y="5"/>
                    <a:pt x="4" y="9"/>
                    <a:pt x="4" y="15"/>
                  </a:cubicBezTo>
                  <a:cubicBezTo>
                    <a:pt x="0" y="56"/>
                    <a:pt x="0" y="56"/>
                    <a:pt x="0" y="56"/>
                  </a:cubicBezTo>
                  <a:cubicBezTo>
                    <a:pt x="0" y="57"/>
                    <a:pt x="0" y="57"/>
                    <a:pt x="0" y="58"/>
                  </a:cubicBezTo>
                  <a:cubicBezTo>
                    <a:pt x="1" y="66"/>
                    <a:pt x="9" y="74"/>
                    <a:pt x="19" y="75"/>
                  </a:cubicBezTo>
                  <a:lnTo>
                    <a:pt x="30" y="76"/>
                  </a:ln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0" name="PA-任意多边形 86"/>
            <p:cNvSpPr/>
            <p:nvPr>
              <p:custDataLst>
                <p:tags r:id="rId4"/>
              </p:custDataLst>
            </p:nvPr>
          </p:nvSpPr>
          <p:spPr bwMode="auto">
            <a:xfrm>
              <a:off x="5266352" y="3982239"/>
              <a:ext cx="84468" cy="39571"/>
            </a:xfrm>
            <a:custGeom>
              <a:avLst/>
              <a:gdLst>
                <a:gd name="T0" fmla="*/ 1 w 47"/>
                <a:gd name="T1" fmla="*/ 9 h 22"/>
                <a:gd name="T2" fmla="*/ 1 w 47"/>
                <a:gd name="T3" fmla="*/ 9 h 22"/>
                <a:gd name="T4" fmla="*/ 25 w 47"/>
                <a:gd name="T5" fmla="*/ 20 h 22"/>
                <a:gd name="T6" fmla="*/ 47 w 47"/>
                <a:gd name="T7" fmla="*/ 15 h 22"/>
                <a:gd name="T8" fmla="*/ 47 w 47"/>
                <a:gd name="T9" fmla="*/ 15 h 22"/>
                <a:gd name="T10" fmla="*/ 38 w 47"/>
                <a:gd name="T11" fmla="*/ 4 h 22"/>
                <a:gd name="T12" fmla="*/ 12 w 47"/>
                <a:gd name="T13" fmla="*/ 1 h 22"/>
                <a:gd name="T14" fmla="*/ 1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1" y="9"/>
                  </a:moveTo>
                  <a:cubicBezTo>
                    <a:pt x="1" y="9"/>
                    <a:pt x="1" y="9"/>
                    <a:pt x="1" y="9"/>
                  </a:cubicBezTo>
                  <a:cubicBezTo>
                    <a:pt x="0" y="22"/>
                    <a:pt x="17" y="19"/>
                    <a:pt x="25" y="20"/>
                  </a:cubicBezTo>
                  <a:cubicBezTo>
                    <a:pt x="35" y="21"/>
                    <a:pt x="46" y="22"/>
                    <a:pt x="47" y="15"/>
                  </a:cubicBezTo>
                  <a:cubicBezTo>
                    <a:pt x="47" y="15"/>
                    <a:pt x="47" y="15"/>
                    <a:pt x="47" y="15"/>
                  </a:cubicBezTo>
                  <a:cubicBezTo>
                    <a:pt x="47" y="10"/>
                    <a:pt x="43" y="5"/>
                    <a:pt x="38" y="4"/>
                  </a:cubicBezTo>
                  <a:cubicBezTo>
                    <a:pt x="12" y="1"/>
                    <a:pt x="12" y="1"/>
                    <a:pt x="12" y="1"/>
                  </a:cubicBezTo>
                  <a:cubicBezTo>
                    <a:pt x="6" y="0"/>
                    <a:pt x="2" y="4"/>
                    <a:pt x="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1" name="PA-任意多边形 87"/>
            <p:cNvSpPr/>
            <p:nvPr>
              <p:custDataLst>
                <p:tags r:id="rId5"/>
              </p:custDataLst>
            </p:nvPr>
          </p:nvSpPr>
          <p:spPr bwMode="auto">
            <a:xfrm>
              <a:off x="5338644" y="3884074"/>
              <a:ext cx="21307" cy="32722"/>
            </a:xfrm>
            <a:custGeom>
              <a:avLst/>
              <a:gdLst>
                <a:gd name="T0" fmla="*/ 1 w 12"/>
                <a:gd name="T1" fmla="*/ 17 h 18"/>
                <a:gd name="T2" fmla="*/ 1 w 12"/>
                <a:gd name="T3" fmla="*/ 17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7"/>
                  </a:moveTo>
                  <a:cubicBezTo>
                    <a:pt x="1" y="17"/>
                    <a:pt x="1" y="17"/>
                    <a:pt x="1" y="17"/>
                  </a:cubicBezTo>
                  <a:cubicBezTo>
                    <a:pt x="7" y="18"/>
                    <a:pt x="11" y="15"/>
                    <a:pt x="12" y="10"/>
                  </a:cubicBezTo>
                  <a:cubicBezTo>
                    <a:pt x="12" y="10"/>
                    <a:pt x="12" y="10"/>
                    <a:pt x="12" y="10"/>
                  </a:cubicBezTo>
                  <a:cubicBezTo>
                    <a:pt x="12" y="5"/>
                    <a:pt x="8" y="1"/>
                    <a:pt x="3" y="0"/>
                  </a:cubicBezTo>
                  <a:cubicBezTo>
                    <a:pt x="2" y="0"/>
                    <a:pt x="2" y="0"/>
                    <a:pt x="2" y="0"/>
                  </a:cubicBezTo>
                  <a:cubicBezTo>
                    <a:pt x="1" y="2"/>
                    <a:pt x="1" y="5"/>
                    <a:pt x="0" y="8"/>
                  </a:cubicBezTo>
                  <a:cubicBezTo>
                    <a:pt x="0" y="11"/>
                    <a:pt x="0" y="14"/>
                    <a:pt x="1" y="17"/>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2" name="PA-任意多边形 88"/>
            <p:cNvSpPr/>
            <p:nvPr>
              <p:custDataLst>
                <p:tags r:id="rId6"/>
              </p:custDataLst>
            </p:nvPr>
          </p:nvSpPr>
          <p:spPr bwMode="auto">
            <a:xfrm>
              <a:off x="5343971" y="3922123"/>
              <a:ext cx="21307" cy="32722"/>
            </a:xfrm>
            <a:custGeom>
              <a:avLst/>
              <a:gdLst>
                <a:gd name="T0" fmla="*/ 1 w 12"/>
                <a:gd name="T1" fmla="*/ 18 h 18"/>
                <a:gd name="T2" fmla="*/ 1 w 12"/>
                <a:gd name="T3" fmla="*/ 18 h 18"/>
                <a:gd name="T4" fmla="*/ 12 w 12"/>
                <a:gd name="T5" fmla="*/ 10 h 18"/>
                <a:gd name="T6" fmla="*/ 12 w 12"/>
                <a:gd name="T7" fmla="*/ 10 h 18"/>
                <a:gd name="T8" fmla="*/ 3 w 12"/>
                <a:gd name="T9" fmla="*/ 0 h 18"/>
                <a:gd name="T10" fmla="*/ 2 w 12"/>
                <a:gd name="T11" fmla="*/ 0 h 18"/>
                <a:gd name="T12" fmla="*/ 0 w 12"/>
                <a:gd name="T13" fmla="*/ 8 h 18"/>
                <a:gd name="T14" fmla="*/ 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 y="18"/>
                  </a:moveTo>
                  <a:cubicBezTo>
                    <a:pt x="1" y="18"/>
                    <a:pt x="1" y="18"/>
                    <a:pt x="1" y="18"/>
                  </a:cubicBezTo>
                  <a:cubicBezTo>
                    <a:pt x="7" y="18"/>
                    <a:pt x="11" y="15"/>
                    <a:pt x="12" y="10"/>
                  </a:cubicBezTo>
                  <a:cubicBezTo>
                    <a:pt x="12" y="10"/>
                    <a:pt x="12" y="10"/>
                    <a:pt x="12" y="10"/>
                  </a:cubicBezTo>
                  <a:cubicBezTo>
                    <a:pt x="12" y="5"/>
                    <a:pt x="8" y="1"/>
                    <a:pt x="3" y="0"/>
                  </a:cubicBezTo>
                  <a:cubicBezTo>
                    <a:pt x="2" y="0"/>
                    <a:pt x="2" y="0"/>
                    <a:pt x="2" y="0"/>
                  </a:cubicBezTo>
                  <a:cubicBezTo>
                    <a:pt x="1" y="3"/>
                    <a:pt x="1" y="5"/>
                    <a:pt x="0" y="8"/>
                  </a:cubicBezTo>
                  <a:cubicBezTo>
                    <a:pt x="0" y="11"/>
                    <a:pt x="0" y="14"/>
                    <a:pt x="1" y="18"/>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3" name="PA-任意多边形 89"/>
            <p:cNvSpPr/>
            <p:nvPr>
              <p:custDataLst>
                <p:tags r:id="rId7"/>
              </p:custDataLst>
            </p:nvPr>
          </p:nvSpPr>
          <p:spPr bwMode="auto">
            <a:xfrm>
              <a:off x="5338644" y="3958649"/>
              <a:ext cx="21307" cy="30439"/>
            </a:xfrm>
            <a:custGeom>
              <a:avLst/>
              <a:gdLst>
                <a:gd name="T0" fmla="*/ 1 w 12"/>
                <a:gd name="T1" fmla="*/ 16 h 17"/>
                <a:gd name="T2" fmla="*/ 1 w 12"/>
                <a:gd name="T3" fmla="*/ 16 h 17"/>
                <a:gd name="T4" fmla="*/ 12 w 12"/>
                <a:gd name="T5" fmla="*/ 9 h 17"/>
                <a:gd name="T6" fmla="*/ 12 w 12"/>
                <a:gd name="T7" fmla="*/ 9 h 17"/>
                <a:gd name="T8" fmla="*/ 3 w 12"/>
                <a:gd name="T9" fmla="*/ 0 h 17"/>
                <a:gd name="T10" fmla="*/ 2 w 12"/>
                <a:gd name="T11" fmla="*/ 0 h 17"/>
                <a:gd name="T12" fmla="*/ 0 w 12"/>
                <a:gd name="T13" fmla="*/ 7 h 17"/>
                <a:gd name="T14" fmla="*/ 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 y="16"/>
                  </a:moveTo>
                  <a:cubicBezTo>
                    <a:pt x="1" y="16"/>
                    <a:pt x="1" y="16"/>
                    <a:pt x="1" y="16"/>
                  </a:cubicBezTo>
                  <a:cubicBezTo>
                    <a:pt x="7" y="17"/>
                    <a:pt x="11" y="14"/>
                    <a:pt x="12" y="9"/>
                  </a:cubicBezTo>
                  <a:cubicBezTo>
                    <a:pt x="12" y="9"/>
                    <a:pt x="12" y="9"/>
                    <a:pt x="12" y="9"/>
                  </a:cubicBezTo>
                  <a:cubicBezTo>
                    <a:pt x="12" y="5"/>
                    <a:pt x="8" y="1"/>
                    <a:pt x="3" y="0"/>
                  </a:cubicBezTo>
                  <a:cubicBezTo>
                    <a:pt x="2" y="0"/>
                    <a:pt x="2" y="0"/>
                    <a:pt x="2" y="0"/>
                  </a:cubicBezTo>
                  <a:cubicBezTo>
                    <a:pt x="1" y="3"/>
                    <a:pt x="1" y="5"/>
                    <a:pt x="0" y="7"/>
                  </a:cubicBezTo>
                  <a:cubicBezTo>
                    <a:pt x="0" y="10"/>
                    <a:pt x="0" y="13"/>
                    <a:pt x="1" y="16"/>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4" name="PA-任意多边形 90"/>
            <p:cNvSpPr/>
            <p:nvPr>
              <p:custDataLst>
                <p:tags r:id="rId8"/>
              </p:custDataLst>
            </p:nvPr>
          </p:nvSpPr>
          <p:spPr bwMode="auto">
            <a:xfrm>
              <a:off x="5327230" y="3992893"/>
              <a:ext cx="27395" cy="26634"/>
            </a:xfrm>
            <a:custGeom>
              <a:avLst/>
              <a:gdLst>
                <a:gd name="T0" fmla="*/ 1 w 15"/>
                <a:gd name="T1" fmla="*/ 13 h 15"/>
                <a:gd name="T2" fmla="*/ 1 w 15"/>
                <a:gd name="T3" fmla="*/ 13 h 15"/>
                <a:gd name="T4" fmla="*/ 2 w 15"/>
                <a:gd name="T5" fmla="*/ 0 h 15"/>
                <a:gd name="T6" fmla="*/ 2 w 15"/>
                <a:gd name="T7" fmla="*/ 0 h 15"/>
                <a:gd name="T8" fmla="*/ 0 w 15"/>
                <a:gd name="T9" fmla="*/ 5 h 15"/>
                <a:gd name="T10" fmla="*/ 1 w 15"/>
                <a:gd name="T11" fmla="*/ 13 h 15"/>
              </a:gdLst>
              <a:ahLst/>
              <a:cxnLst>
                <a:cxn ang="0">
                  <a:pos x="T0" y="T1"/>
                </a:cxn>
                <a:cxn ang="0">
                  <a:pos x="T2" y="T3"/>
                </a:cxn>
                <a:cxn ang="0">
                  <a:pos x="T4" y="T5"/>
                </a:cxn>
                <a:cxn ang="0">
                  <a:pos x="T6" y="T7"/>
                </a:cxn>
                <a:cxn ang="0">
                  <a:pos x="T8" y="T9"/>
                </a:cxn>
                <a:cxn ang="0">
                  <a:pos x="T10" y="T11"/>
                </a:cxn>
              </a:cxnLst>
              <a:rect l="0" t="0" r="r" b="b"/>
              <a:pathLst>
                <a:path w="15" h="15">
                  <a:moveTo>
                    <a:pt x="1" y="13"/>
                  </a:moveTo>
                  <a:cubicBezTo>
                    <a:pt x="1" y="13"/>
                    <a:pt x="1" y="13"/>
                    <a:pt x="1" y="13"/>
                  </a:cubicBezTo>
                  <a:cubicBezTo>
                    <a:pt x="14" y="15"/>
                    <a:pt x="15" y="1"/>
                    <a:pt x="2" y="0"/>
                  </a:cubicBezTo>
                  <a:cubicBezTo>
                    <a:pt x="2" y="0"/>
                    <a:pt x="2" y="0"/>
                    <a:pt x="2" y="0"/>
                  </a:cubicBezTo>
                  <a:cubicBezTo>
                    <a:pt x="1" y="1"/>
                    <a:pt x="0" y="3"/>
                    <a:pt x="0" y="5"/>
                  </a:cubicBezTo>
                  <a:cubicBezTo>
                    <a:pt x="0" y="8"/>
                    <a:pt x="0" y="11"/>
                    <a:pt x="1" y="13"/>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5" name="PA-任意多边形 92"/>
            <p:cNvSpPr/>
            <p:nvPr>
              <p:custDataLst>
                <p:tags r:id="rId9"/>
              </p:custDataLst>
            </p:nvPr>
          </p:nvSpPr>
          <p:spPr bwMode="auto">
            <a:xfrm>
              <a:off x="5300595" y="3835372"/>
              <a:ext cx="102731" cy="45658"/>
            </a:xfrm>
            <a:custGeom>
              <a:avLst/>
              <a:gdLst>
                <a:gd name="T0" fmla="*/ 45 w 57"/>
                <a:gd name="T1" fmla="*/ 25 h 25"/>
                <a:gd name="T2" fmla="*/ 56 w 57"/>
                <a:gd name="T3" fmla="*/ 18 h 25"/>
                <a:gd name="T4" fmla="*/ 56 w 57"/>
                <a:gd name="T5" fmla="*/ 18 h 25"/>
                <a:gd name="T6" fmla="*/ 46 w 57"/>
                <a:gd name="T7" fmla="*/ 5 h 25"/>
                <a:gd name="T8" fmla="*/ 23 w 57"/>
                <a:gd name="T9" fmla="*/ 3 h 25"/>
                <a:gd name="T10" fmla="*/ 45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45" y="25"/>
                  </a:moveTo>
                  <a:cubicBezTo>
                    <a:pt x="51" y="25"/>
                    <a:pt x="56" y="24"/>
                    <a:pt x="56" y="18"/>
                  </a:cubicBezTo>
                  <a:cubicBezTo>
                    <a:pt x="56" y="18"/>
                    <a:pt x="56" y="18"/>
                    <a:pt x="56" y="18"/>
                  </a:cubicBezTo>
                  <a:cubicBezTo>
                    <a:pt x="57" y="12"/>
                    <a:pt x="52" y="6"/>
                    <a:pt x="46" y="5"/>
                  </a:cubicBezTo>
                  <a:cubicBezTo>
                    <a:pt x="23" y="3"/>
                    <a:pt x="23" y="3"/>
                    <a:pt x="23" y="3"/>
                  </a:cubicBezTo>
                  <a:cubicBezTo>
                    <a:pt x="0" y="0"/>
                    <a:pt x="14" y="25"/>
                    <a:pt x="45"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6" name="PA-任意多边形 93"/>
            <p:cNvSpPr/>
            <p:nvPr>
              <p:custDataLst>
                <p:tags r:id="rId10"/>
              </p:custDataLst>
            </p:nvPr>
          </p:nvSpPr>
          <p:spPr bwMode="auto">
            <a:xfrm>
              <a:off x="5321903" y="3839176"/>
              <a:ext cx="38049" cy="14459"/>
            </a:xfrm>
            <a:custGeom>
              <a:avLst/>
              <a:gdLst>
                <a:gd name="T0" fmla="*/ 21 w 21"/>
                <a:gd name="T1" fmla="*/ 2 h 8"/>
                <a:gd name="T2" fmla="*/ 11 w 21"/>
                <a:gd name="T3" fmla="*/ 1 h 8"/>
                <a:gd name="T4" fmla="*/ 1 w 21"/>
                <a:gd name="T5" fmla="*/ 5 h 8"/>
                <a:gd name="T6" fmla="*/ 21 w 21"/>
                <a:gd name="T7" fmla="*/ 2 h 8"/>
              </a:gdLst>
              <a:ahLst/>
              <a:cxnLst>
                <a:cxn ang="0">
                  <a:pos x="T0" y="T1"/>
                </a:cxn>
                <a:cxn ang="0">
                  <a:pos x="T2" y="T3"/>
                </a:cxn>
                <a:cxn ang="0">
                  <a:pos x="T4" y="T5"/>
                </a:cxn>
                <a:cxn ang="0">
                  <a:pos x="T6" y="T7"/>
                </a:cxn>
              </a:cxnLst>
              <a:rect l="0" t="0" r="r" b="b"/>
              <a:pathLst>
                <a:path w="21" h="8">
                  <a:moveTo>
                    <a:pt x="21" y="2"/>
                  </a:moveTo>
                  <a:cubicBezTo>
                    <a:pt x="11" y="1"/>
                    <a:pt x="11" y="1"/>
                    <a:pt x="11" y="1"/>
                  </a:cubicBezTo>
                  <a:cubicBezTo>
                    <a:pt x="5" y="0"/>
                    <a:pt x="0" y="2"/>
                    <a:pt x="1" y="5"/>
                  </a:cubicBezTo>
                  <a:cubicBezTo>
                    <a:pt x="9" y="8"/>
                    <a:pt x="20" y="7"/>
                    <a:pt x="21" y="2"/>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grpSp>
          <p:nvGrpSpPr>
            <p:cNvPr id="17" name="组合 16"/>
            <p:cNvGrpSpPr/>
            <p:nvPr/>
          </p:nvGrpSpPr>
          <p:grpSpPr>
            <a:xfrm>
              <a:off x="5257220" y="2868176"/>
              <a:ext cx="1683270" cy="1315721"/>
              <a:chOff x="5257218" y="2868166"/>
              <a:chExt cx="1683271" cy="1315719"/>
            </a:xfrm>
          </p:grpSpPr>
          <p:sp>
            <p:nvSpPr>
              <p:cNvPr id="18" name="PA-矩形 120"/>
              <p:cNvSpPr/>
              <p:nvPr>
                <p:custDataLst>
                  <p:tags r:id="rId11"/>
                </p:custDataLst>
              </p:nvPr>
            </p:nvSpPr>
            <p:spPr>
              <a:xfrm>
                <a:off x="5756774" y="3182405"/>
                <a:ext cx="679669" cy="679667"/>
              </a:xfrm>
              <a:prstGeom prst="rect">
                <a:avLst/>
              </a:prstGeom>
              <a:ln>
                <a:noFill/>
              </a:ln>
            </p:spPr>
            <p:style>
              <a:lnRef idx="0">
                <a:scrgbClr r="0" g="0" b="0"/>
              </a:lnRef>
              <a:fillRef idx="0">
                <a:scrgbClr r="0" g="0" b="0"/>
              </a:fillRef>
              <a:effectRef idx="0">
                <a:scrgbClr r="0" g="0" b="0"/>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19" name="PA-任意多边形 56"/>
              <p:cNvSpPr/>
              <p:nvPr>
                <p:custDataLst>
                  <p:tags r:id="rId12"/>
                </p:custDataLst>
              </p:nvPr>
            </p:nvSpPr>
            <p:spPr bwMode="auto">
              <a:xfrm>
                <a:off x="6090483" y="3552279"/>
                <a:ext cx="358418" cy="631605"/>
              </a:xfrm>
              <a:custGeom>
                <a:avLst/>
                <a:gdLst>
                  <a:gd name="T0" fmla="*/ 149 w 199"/>
                  <a:gd name="T1" fmla="*/ 350 h 350"/>
                  <a:gd name="T2" fmla="*/ 150 w 199"/>
                  <a:gd name="T3" fmla="*/ 189 h 350"/>
                  <a:gd name="T4" fmla="*/ 199 w 199"/>
                  <a:gd name="T5" fmla="*/ 56 h 350"/>
                  <a:gd name="T6" fmla="*/ 90 w 199"/>
                  <a:gd name="T7" fmla="*/ 0 h 350"/>
                  <a:gd name="T8" fmla="*/ 30 w 199"/>
                  <a:gd name="T9" fmla="*/ 0 h 350"/>
                  <a:gd name="T10" fmla="*/ 0 w 199"/>
                  <a:gd name="T11" fmla="*/ 0 h 350"/>
                  <a:gd name="T12" fmla="*/ 0 w 199"/>
                  <a:gd name="T13" fmla="*/ 350 h 350"/>
                  <a:gd name="T14" fmla="*/ 149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149" y="350"/>
                    </a:moveTo>
                    <a:cubicBezTo>
                      <a:pt x="150" y="189"/>
                      <a:pt x="150" y="189"/>
                      <a:pt x="150" y="189"/>
                    </a:cubicBezTo>
                    <a:cubicBezTo>
                      <a:pt x="199" y="56"/>
                      <a:pt x="199" y="56"/>
                      <a:pt x="199" y="56"/>
                    </a:cubicBezTo>
                    <a:cubicBezTo>
                      <a:pt x="179" y="35"/>
                      <a:pt x="146" y="18"/>
                      <a:pt x="90" y="0"/>
                    </a:cubicBezTo>
                    <a:cubicBezTo>
                      <a:pt x="30" y="0"/>
                      <a:pt x="30" y="0"/>
                      <a:pt x="30" y="0"/>
                    </a:cubicBezTo>
                    <a:cubicBezTo>
                      <a:pt x="0" y="0"/>
                      <a:pt x="0" y="0"/>
                      <a:pt x="0" y="0"/>
                    </a:cubicBezTo>
                    <a:cubicBezTo>
                      <a:pt x="0" y="350"/>
                      <a:pt x="0" y="350"/>
                      <a:pt x="0" y="350"/>
                    </a:cubicBezTo>
                    <a:lnTo>
                      <a:pt x="149" y="350"/>
                    </a:ln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0" name="PA-任意多边形 57"/>
              <p:cNvSpPr/>
              <p:nvPr>
                <p:custDataLst>
                  <p:tags r:id="rId13"/>
                </p:custDataLst>
              </p:nvPr>
            </p:nvSpPr>
            <p:spPr bwMode="auto">
              <a:xfrm>
                <a:off x="6274637" y="3624571"/>
                <a:ext cx="303628" cy="474846"/>
              </a:xfrm>
              <a:custGeom>
                <a:avLst/>
                <a:gdLst>
                  <a:gd name="T0" fmla="*/ 4 w 169"/>
                  <a:gd name="T1" fmla="*/ 15 h 263"/>
                  <a:gd name="T2" fmla="*/ 8 w 169"/>
                  <a:gd name="T3" fmla="*/ 14 h 263"/>
                  <a:gd name="T4" fmla="*/ 13 w 169"/>
                  <a:gd name="T5" fmla="*/ 12 h 263"/>
                  <a:gd name="T6" fmla="*/ 13 w 169"/>
                  <a:gd name="T7" fmla="*/ 12 h 263"/>
                  <a:gd name="T8" fmla="*/ 53 w 169"/>
                  <a:gd name="T9" fmla="*/ 2 h 263"/>
                  <a:gd name="T10" fmla="*/ 84 w 169"/>
                  <a:gd name="T11" fmla="*/ 6 h 263"/>
                  <a:gd name="T12" fmla="*/ 104 w 169"/>
                  <a:gd name="T13" fmla="*/ 27 h 263"/>
                  <a:gd name="T14" fmla="*/ 120 w 169"/>
                  <a:gd name="T15" fmla="*/ 74 h 263"/>
                  <a:gd name="T16" fmla="*/ 119 w 169"/>
                  <a:gd name="T17" fmla="*/ 74 h 263"/>
                  <a:gd name="T18" fmla="*/ 162 w 169"/>
                  <a:gd name="T19" fmla="*/ 204 h 263"/>
                  <a:gd name="T20" fmla="*/ 129 w 169"/>
                  <a:gd name="T21" fmla="*/ 257 h 263"/>
                  <a:gd name="T22" fmla="*/ 129 w 169"/>
                  <a:gd name="T23" fmla="*/ 257 h 263"/>
                  <a:gd name="T24" fmla="*/ 69 w 169"/>
                  <a:gd name="T25" fmla="*/ 227 h 263"/>
                  <a:gd name="T26" fmla="*/ 0 w 169"/>
                  <a:gd name="T27" fmla="*/ 16 h 263"/>
                  <a:gd name="T28" fmla="*/ 4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4" y="15"/>
                    </a:moveTo>
                    <a:cubicBezTo>
                      <a:pt x="8" y="14"/>
                      <a:pt x="8" y="14"/>
                      <a:pt x="8" y="14"/>
                    </a:cubicBezTo>
                    <a:cubicBezTo>
                      <a:pt x="13" y="12"/>
                      <a:pt x="13" y="12"/>
                      <a:pt x="13" y="12"/>
                    </a:cubicBezTo>
                    <a:cubicBezTo>
                      <a:pt x="13" y="12"/>
                      <a:pt x="13" y="12"/>
                      <a:pt x="13" y="12"/>
                    </a:cubicBezTo>
                    <a:cubicBezTo>
                      <a:pt x="53" y="2"/>
                      <a:pt x="53" y="2"/>
                      <a:pt x="53" y="2"/>
                    </a:cubicBezTo>
                    <a:cubicBezTo>
                      <a:pt x="64" y="0"/>
                      <a:pt x="74" y="2"/>
                      <a:pt x="84" y="6"/>
                    </a:cubicBezTo>
                    <a:cubicBezTo>
                      <a:pt x="94" y="11"/>
                      <a:pt x="101" y="17"/>
                      <a:pt x="104" y="27"/>
                    </a:cubicBezTo>
                    <a:cubicBezTo>
                      <a:pt x="120" y="74"/>
                      <a:pt x="120" y="74"/>
                      <a:pt x="120" y="74"/>
                    </a:cubicBezTo>
                    <a:cubicBezTo>
                      <a:pt x="119" y="74"/>
                      <a:pt x="119" y="74"/>
                      <a:pt x="119" y="74"/>
                    </a:cubicBezTo>
                    <a:cubicBezTo>
                      <a:pt x="162" y="204"/>
                      <a:pt x="162" y="204"/>
                      <a:pt x="162" y="204"/>
                    </a:cubicBezTo>
                    <a:cubicBezTo>
                      <a:pt x="169" y="226"/>
                      <a:pt x="155" y="250"/>
                      <a:pt x="129" y="257"/>
                    </a:cubicBezTo>
                    <a:cubicBezTo>
                      <a:pt x="129" y="257"/>
                      <a:pt x="129" y="257"/>
                      <a:pt x="129" y="257"/>
                    </a:cubicBezTo>
                    <a:cubicBezTo>
                      <a:pt x="104" y="263"/>
                      <a:pt x="77" y="250"/>
                      <a:pt x="69" y="227"/>
                    </a:cubicBezTo>
                    <a:cubicBezTo>
                      <a:pt x="0" y="16"/>
                      <a:pt x="0" y="16"/>
                      <a:pt x="0" y="16"/>
                    </a:cubicBezTo>
                    <a:cubicBezTo>
                      <a:pt x="4" y="15"/>
                      <a:pt x="4" y="15"/>
                      <a:pt x="4" y="15"/>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1" name="PA-任意多边形 58"/>
              <p:cNvSpPr/>
              <p:nvPr>
                <p:custDataLst>
                  <p:tags r:id="rId14"/>
                </p:custDataLst>
              </p:nvPr>
            </p:nvSpPr>
            <p:spPr bwMode="auto">
              <a:xfrm>
                <a:off x="6385740" y="3882539"/>
                <a:ext cx="379725" cy="211549"/>
              </a:xfrm>
              <a:custGeom>
                <a:avLst/>
                <a:gdLst>
                  <a:gd name="T0" fmla="*/ 1 w 211"/>
                  <a:gd name="T1" fmla="*/ 31 h 117"/>
                  <a:gd name="T2" fmla="*/ 1 w 211"/>
                  <a:gd name="T3" fmla="*/ 35 h 117"/>
                  <a:gd name="T4" fmla="*/ 2 w 211"/>
                  <a:gd name="T5" fmla="*/ 40 h 117"/>
                  <a:gd name="T6" fmla="*/ 2 w 211"/>
                  <a:gd name="T7" fmla="*/ 40 h 117"/>
                  <a:gd name="T8" fmla="*/ 8 w 211"/>
                  <a:gd name="T9" fmla="*/ 80 h 117"/>
                  <a:gd name="T10" fmla="*/ 24 w 211"/>
                  <a:gd name="T11" fmla="*/ 106 h 117"/>
                  <a:gd name="T12" fmla="*/ 51 w 211"/>
                  <a:gd name="T13" fmla="*/ 116 h 117"/>
                  <a:gd name="T14" fmla="*/ 100 w 211"/>
                  <a:gd name="T15" fmla="*/ 109 h 117"/>
                  <a:gd name="T16" fmla="*/ 100 w 211"/>
                  <a:gd name="T17" fmla="*/ 109 h 117"/>
                  <a:gd name="T18" fmla="*/ 211 w 211"/>
                  <a:gd name="T19" fmla="*/ 94 h 117"/>
                  <a:gd name="T20" fmla="*/ 194 w 211"/>
                  <a:gd name="T21" fmla="*/ 0 h 117"/>
                  <a:gd name="T22" fmla="*/ 0 w 211"/>
                  <a:gd name="T23" fmla="*/ 26 h 117"/>
                  <a:gd name="T24" fmla="*/ 1 w 211"/>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1" h="117">
                    <a:moveTo>
                      <a:pt x="1" y="31"/>
                    </a:moveTo>
                    <a:cubicBezTo>
                      <a:pt x="1" y="35"/>
                      <a:pt x="1" y="35"/>
                      <a:pt x="1" y="35"/>
                    </a:cubicBezTo>
                    <a:cubicBezTo>
                      <a:pt x="2" y="40"/>
                      <a:pt x="2" y="40"/>
                      <a:pt x="2" y="40"/>
                    </a:cubicBezTo>
                    <a:cubicBezTo>
                      <a:pt x="2" y="40"/>
                      <a:pt x="2" y="40"/>
                      <a:pt x="2" y="40"/>
                    </a:cubicBezTo>
                    <a:cubicBezTo>
                      <a:pt x="8" y="80"/>
                      <a:pt x="8" y="80"/>
                      <a:pt x="8" y="80"/>
                    </a:cubicBezTo>
                    <a:cubicBezTo>
                      <a:pt x="11" y="91"/>
                      <a:pt x="16" y="100"/>
                      <a:pt x="24" y="106"/>
                    </a:cubicBezTo>
                    <a:cubicBezTo>
                      <a:pt x="32" y="114"/>
                      <a:pt x="40" y="117"/>
                      <a:pt x="51" y="116"/>
                    </a:cubicBezTo>
                    <a:cubicBezTo>
                      <a:pt x="100" y="109"/>
                      <a:pt x="100" y="109"/>
                      <a:pt x="100" y="109"/>
                    </a:cubicBezTo>
                    <a:cubicBezTo>
                      <a:pt x="100" y="109"/>
                      <a:pt x="100" y="109"/>
                      <a:pt x="100" y="109"/>
                    </a:cubicBezTo>
                    <a:cubicBezTo>
                      <a:pt x="211" y="94"/>
                      <a:pt x="211" y="94"/>
                      <a:pt x="211" y="94"/>
                    </a:cubicBezTo>
                    <a:cubicBezTo>
                      <a:pt x="194" y="0"/>
                      <a:pt x="194" y="0"/>
                      <a:pt x="194" y="0"/>
                    </a:cubicBezTo>
                    <a:cubicBezTo>
                      <a:pt x="0" y="26"/>
                      <a:pt x="0" y="26"/>
                      <a:pt x="0" y="26"/>
                    </a:cubicBezTo>
                    <a:cubicBezTo>
                      <a:pt x="1" y="31"/>
                      <a:pt x="1" y="31"/>
                      <a:pt x="1" y="31"/>
                    </a:cubicBezTo>
                    <a:close/>
                  </a:path>
                </a:pathLst>
              </a:custGeom>
              <a:solidFill>
                <a:srgbClr val="2424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2" name="PA-任意多边形 59"/>
              <p:cNvSpPr/>
              <p:nvPr>
                <p:custDataLst>
                  <p:tags r:id="rId15"/>
                </p:custDataLst>
              </p:nvPr>
            </p:nvSpPr>
            <p:spPr bwMode="auto">
              <a:xfrm>
                <a:off x="6094287" y="2868167"/>
                <a:ext cx="307432" cy="642259"/>
              </a:xfrm>
              <a:custGeom>
                <a:avLst/>
                <a:gdLst>
                  <a:gd name="T0" fmla="*/ 0 w 171"/>
                  <a:gd name="T1" fmla="*/ 356 h 356"/>
                  <a:gd name="T2" fmla="*/ 156 w 171"/>
                  <a:gd name="T3" fmla="*/ 203 h 356"/>
                  <a:gd name="T4" fmla="*/ 150 w 171"/>
                  <a:gd name="T5" fmla="*/ 59 h 356"/>
                  <a:gd name="T6" fmla="*/ 0 w 171"/>
                  <a:gd name="T7" fmla="*/ 0 h 356"/>
                  <a:gd name="T8" fmla="*/ 0 w 171"/>
                  <a:gd name="T9" fmla="*/ 356 h 356"/>
                </a:gdLst>
                <a:ahLst/>
                <a:cxnLst>
                  <a:cxn ang="0">
                    <a:pos x="T0" y="T1"/>
                  </a:cxn>
                  <a:cxn ang="0">
                    <a:pos x="T2" y="T3"/>
                  </a:cxn>
                  <a:cxn ang="0">
                    <a:pos x="T4" y="T5"/>
                  </a:cxn>
                  <a:cxn ang="0">
                    <a:pos x="T6" y="T7"/>
                  </a:cxn>
                  <a:cxn ang="0">
                    <a:pos x="T8" y="T9"/>
                  </a:cxn>
                </a:cxnLst>
                <a:rect l="0" t="0" r="r" b="b"/>
                <a:pathLst>
                  <a:path w="171" h="356">
                    <a:moveTo>
                      <a:pt x="0" y="356"/>
                    </a:moveTo>
                    <a:cubicBezTo>
                      <a:pt x="69" y="348"/>
                      <a:pt x="135" y="294"/>
                      <a:pt x="156" y="203"/>
                    </a:cubicBezTo>
                    <a:cubicBezTo>
                      <a:pt x="169" y="145"/>
                      <a:pt x="171" y="93"/>
                      <a:pt x="150" y="59"/>
                    </a:cubicBezTo>
                    <a:cubicBezTo>
                      <a:pt x="122" y="11"/>
                      <a:pt x="59" y="1"/>
                      <a:pt x="0" y="0"/>
                    </a:cubicBezTo>
                    <a:lnTo>
                      <a:pt x="0"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3" name="PA-任意多边形 60"/>
              <p:cNvSpPr/>
              <p:nvPr>
                <p:custDataLst>
                  <p:tags r:id="rId16"/>
                </p:custDataLst>
              </p:nvPr>
            </p:nvSpPr>
            <p:spPr bwMode="auto">
              <a:xfrm>
                <a:off x="5748806" y="3552280"/>
                <a:ext cx="358418" cy="631605"/>
              </a:xfrm>
              <a:custGeom>
                <a:avLst/>
                <a:gdLst>
                  <a:gd name="T0" fmla="*/ 51 w 199"/>
                  <a:gd name="T1" fmla="*/ 350 h 350"/>
                  <a:gd name="T2" fmla="*/ 49 w 199"/>
                  <a:gd name="T3" fmla="*/ 189 h 350"/>
                  <a:gd name="T4" fmla="*/ 0 w 199"/>
                  <a:gd name="T5" fmla="*/ 56 h 350"/>
                  <a:gd name="T6" fmla="*/ 109 w 199"/>
                  <a:gd name="T7" fmla="*/ 0 h 350"/>
                  <a:gd name="T8" fmla="*/ 170 w 199"/>
                  <a:gd name="T9" fmla="*/ 0 h 350"/>
                  <a:gd name="T10" fmla="*/ 199 w 199"/>
                  <a:gd name="T11" fmla="*/ 0 h 350"/>
                  <a:gd name="T12" fmla="*/ 199 w 199"/>
                  <a:gd name="T13" fmla="*/ 350 h 350"/>
                  <a:gd name="T14" fmla="*/ 51 w 199"/>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350">
                    <a:moveTo>
                      <a:pt x="51" y="350"/>
                    </a:moveTo>
                    <a:cubicBezTo>
                      <a:pt x="49" y="189"/>
                      <a:pt x="49" y="189"/>
                      <a:pt x="49" y="189"/>
                    </a:cubicBezTo>
                    <a:cubicBezTo>
                      <a:pt x="0" y="56"/>
                      <a:pt x="0" y="56"/>
                      <a:pt x="0" y="56"/>
                    </a:cubicBezTo>
                    <a:cubicBezTo>
                      <a:pt x="20" y="35"/>
                      <a:pt x="54" y="18"/>
                      <a:pt x="109" y="0"/>
                    </a:cubicBezTo>
                    <a:cubicBezTo>
                      <a:pt x="170" y="0"/>
                      <a:pt x="170" y="0"/>
                      <a:pt x="170" y="0"/>
                    </a:cubicBezTo>
                    <a:cubicBezTo>
                      <a:pt x="199" y="0"/>
                      <a:pt x="199" y="0"/>
                      <a:pt x="199" y="0"/>
                    </a:cubicBezTo>
                    <a:cubicBezTo>
                      <a:pt x="199" y="350"/>
                      <a:pt x="199" y="350"/>
                      <a:pt x="199" y="350"/>
                    </a:cubicBezTo>
                    <a:lnTo>
                      <a:pt x="51" y="350"/>
                    </a:ln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4" name="PA-任意多边形 61"/>
              <p:cNvSpPr/>
              <p:nvPr>
                <p:custDataLst>
                  <p:tags r:id="rId17"/>
                </p:custDataLst>
              </p:nvPr>
            </p:nvSpPr>
            <p:spPr bwMode="auto">
              <a:xfrm>
                <a:off x="5946659" y="3435091"/>
                <a:ext cx="302106" cy="535723"/>
              </a:xfrm>
              <a:custGeom>
                <a:avLst/>
                <a:gdLst>
                  <a:gd name="T0" fmla="*/ 397 w 397"/>
                  <a:gd name="T1" fmla="*/ 154 h 704"/>
                  <a:gd name="T2" fmla="*/ 203 w 397"/>
                  <a:gd name="T3" fmla="*/ 704 h 704"/>
                  <a:gd name="T4" fmla="*/ 0 w 397"/>
                  <a:gd name="T5" fmla="*/ 154 h 704"/>
                  <a:gd name="T6" fmla="*/ 71 w 397"/>
                  <a:gd name="T7" fmla="*/ 152 h 704"/>
                  <a:gd name="T8" fmla="*/ 71 w 397"/>
                  <a:gd name="T9" fmla="*/ 0 h 704"/>
                  <a:gd name="T10" fmla="*/ 331 w 397"/>
                  <a:gd name="T11" fmla="*/ 0 h 704"/>
                  <a:gd name="T12" fmla="*/ 331 w 397"/>
                  <a:gd name="T13" fmla="*/ 152 h 704"/>
                  <a:gd name="T14" fmla="*/ 397 w 397"/>
                  <a:gd name="T15" fmla="*/ 154 h 7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7" h="704">
                    <a:moveTo>
                      <a:pt x="397" y="154"/>
                    </a:moveTo>
                    <a:lnTo>
                      <a:pt x="203" y="704"/>
                    </a:lnTo>
                    <a:lnTo>
                      <a:pt x="0" y="154"/>
                    </a:lnTo>
                    <a:lnTo>
                      <a:pt x="71" y="152"/>
                    </a:lnTo>
                    <a:lnTo>
                      <a:pt x="71" y="0"/>
                    </a:lnTo>
                    <a:lnTo>
                      <a:pt x="331" y="0"/>
                    </a:lnTo>
                    <a:lnTo>
                      <a:pt x="331" y="152"/>
                    </a:lnTo>
                    <a:lnTo>
                      <a:pt x="397" y="154"/>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5" name="PA-任意多边形 62"/>
              <p:cNvSpPr/>
              <p:nvPr>
                <p:custDataLst>
                  <p:tags r:id="rId18"/>
                </p:custDataLst>
              </p:nvPr>
            </p:nvSpPr>
            <p:spPr bwMode="auto">
              <a:xfrm>
                <a:off x="5993840" y="3435091"/>
                <a:ext cx="208506" cy="176544"/>
              </a:xfrm>
              <a:custGeom>
                <a:avLst/>
                <a:gdLst>
                  <a:gd name="T0" fmla="*/ 0 w 116"/>
                  <a:gd name="T1" fmla="*/ 64 h 98"/>
                  <a:gd name="T2" fmla="*/ 4 w 116"/>
                  <a:gd name="T3" fmla="*/ 64 h 98"/>
                  <a:gd name="T4" fmla="*/ 4 w 116"/>
                  <a:gd name="T5" fmla="*/ 0 h 98"/>
                  <a:gd name="T6" fmla="*/ 114 w 116"/>
                  <a:gd name="T7" fmla="*/ 0 h 98"/>
                  <a:gd name="T8" fmla="*/ 114 w 116"/>
                  <a:gd name="T9" fmla="*/ 64 h 98"/>
                  <a:gd name="T10" fmla="*/ 116 w 116"/>
                  <a:gd name="T11" fmla="*/ 64 h 98"/>
                  <a:gd name="T12" fmla="*/ 60 w 116"/>
                  <a:gd name="T13" fmla="*/ 98 h 98"/>
                  <a:gd name="T14" fmla="*/ 0 w 116"/>
                  <a:gd name="T15" fmla="*/ 6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98">
                    <a:moveTo>
                      <a:pt x="0" y="64"/>
                    </a:moveTo>
                    <a:cubicBezTo>
                      <a:pt x="4" y="64"/>
                      <a:pt x="4" y="64"/>
                      <a:pt x="4" y="64"/>
                    </a:cubicBezTo>
                    <a:cubicBezTo>
                      <a:pt x="4" y="0"/>
                      <a:pt x="4" y="0"/>
                      <a:pt x="4" y="0"/>
                    </a:cubicBezTo>
                    <a:cubicBezTo>
                      <a:pt x="114" y="0"/>
                      <a:pt x="114" y="0"/>
                      <a:pt x="114" y="0"/>
                    </a:cubicBezTo>
                    <a:cubicBezTo>
                      <a:pt x="114" y="64"/>
                      <a:pt x="114" y="64"/>
                      <a:pt x="114" y="64"/>
                    </a:cubicBezTo>
                    <a:cubicBezTo>
                      <a:pt x="116" y="64"/>
                      <a:pt x="116" y="64"/>
                      <a:pt x="116" y="64"/>
                    </a:cubicBezTo>
                    <a:cubicBezTo>
                      <a:pt x="103" y="81"/>
                      <a:pt x="83" y="98"/>
                      <a:pt x="60" y="98"/>
                    </a:cubicBezTo>
                    <a:cubicBezTo>
                      <a:pt x="36" y="98"/>
                      <a:pt x="14" y="81"/>
                      <a:pt x="0" y="64"/>
                    </a:cubicBezTo>
                    <a:close/>
                  </a:path>
                </a:pathLst>
              </a:custGeom>
              <a:solidFill>
                <a:srgbClr val="E0DAA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6" name="PA-任意多边形 63"/>
              <p:cNvSpPr/>
              <p:nvPr>
                <p:custDataLst>
                  <p:tags r:id="rId19"/>
                </p:custDataLst>
              </p:nvPr>
            </p:nvSpPr>
            <p:spPr bwMode="auto">
              <a:xfrm>
                <a:off x="6000687" y="3435091"/>
                <a:ext cx="197853" cy="126320"/>
              </a:xfrm>
              <a:custGeom>
                <a:avLst/>
                <a:gdLst>
                  <a:gd name="T0" fmla="*/ 0 w 110"/>
                  <a:gd name="T1" fmla="*/ 62 h 70"/>
                  <a:gd name="T2" fmla="*/ 0 w 110"/>
                  <a:gd name="T3" fmla="*/ 0 h 70"/>
                  <a:gd name="T4" fmla="*/ 110 w 110"/>
                  <a:gd name="T5" fmla="*/ 0 h 70"/>
                  <a:gd name="T6" fmla="*/ 110 w 110"/>
                  <a:gd name="T7" fmla="*/ 62 h 70"/>
                  <a:gd name="T8" fmla="*/ 55 w 110"/>
                  <a:gd name="T9" fmla="*/ 70 h 70"/>
                  <a:gd name="T10" fmla="*/ 0 w 110"/>
                  <a:gd name="T11" fmla="*/ 62 h 70"/>
                </a:gdLst>
                <a:ahLst/>
                <a:cxnLst>
                  <a:cxn ang="0">
                    <a:pos x="T0" y="T1"/>
                  </a:cxn>
                  <a:cxn ang="0">
                    <a:pos x="T2" y="T3"/>
                  </a:cxn>
                  <a:cxn ang="0">
                    <a:pos x="T4" y="T5"/>
                  </a:cxn>
                  <a:cxn ang="0">
                    <a:pos x="T6" y="T7"/>
                  </a:cxn>
                  <a:cxn ang="0">
                    <a:pos x="T8" y="T9"/>
                  </a:cxn>
                  <a:cxn ang="0">
                    <a:pos x="T10" y="T11"/>
                  </a:cxn>
                </a:cxnLst>
                <a:rect l="0" t="0" r="r" b="b"/>
                <a:pathLst>
                  <a:path w="110" h="70">
                    <a:moveTo>
                      <a:pt x="0" y="62"/>
                    </a:moveTo>
                    <a:cubicBezTo>
                      <a:pt x="0" y="0"/>
                      <a:pt x="0" y="0"/>
                      <a:pt x="0" y="0"/>
                    </a:cubicBezTo>
                    <a:cubicBezTo>
                      <a:pt x="110" y="0"/>
                      <a:pt x="110" y="0"/>
                      <a:pt x="110" y="0"/>
                    </a:cubicBezTo>
                    <a:cubicBezTo>
                      <a:pt x="110" y="62"/>
                      <a:pt x="110" y="62"/>
                      <a:pt x="110" y="62"/>
                    </a:cubicBezTo>
                    <a:cubicBezTo>
                      <a:pt x="93" y="67"/>
                      <a:pt x="74" y="70"/>
                      <a:pt x="55" y="70"/>
                    </a:cubicBezTo>
                    <a:cubicBezTo>
                      <a:pt x="36" y="70"/>
                      <a:pt x="18" y="67"/>
                      <a:pt x="0" y="62"/>
                    </a:cubicBezTo>
                    <a:close/>
                  </a:path>
                </a:pathLst>
              </a:custGeom>
              <a:solidFill>
                <a:srgbClr val="CAC5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7" name="PA-任意多边形 64"/>
              <p:cNvSpPr/>
              <p:nvPr>
                <p:custDataLst>
                  <p:tags r:id="rId20"/>
                </p:custDataLst>
              </p:nvPr>
            </p:nvSpPr>
            <p:spPr bwMode="auto">
              <a:xfrm>
                <a:off x="5974054" y="3435091"/>
                <a:ext cx="124039" cy="281559"/>
              </a:xfrm>
              <a:custGeom>
                <a:avLst/>
                <a:gdLst>
                  <a:gd name="T0" fmla="*/ 163 w 163"/>
                  <a:gd name="T1" fmla="*/ 370 h 370"/>
                  <a:gd name="T2" fmla="*/ 0 w 163"/>
                  <a:gd name="T3" fmla="*/ 154 h 370"/>
                  <a:gd name="T4" fmla="*/ 35 w 163"/>
                  <a:gd name="T5" fmla="*/ 152 h 370"/>
                  <a:gd name="T6" fmla="*/ 35 w 163"/>
                  <a:gd name="T7" fmla="*/ 0 h 370"/>
                  <a:gd name="T8" fmla="*/ 163 w 163"/>
                  <a:gd name="T9" fmla="*/ 0 h 370"/>
                  <a:gd name="T10" fmla="*/ 163 w 163"/>
                  <a:gd name="T11" fmla="*/ 370 h 370"/>
                </a:gdLst>
                <a:ahLst/>
                <a:cxnLst>
                  <a:cxn ang="0">
                    <a:pos x="T0" y="T1"/>
                  </a:cxn>
                  <a:cxn ang="0">
                    <a:pos x="T2" y="T3"/>
                  </a:cxn>
                  <a:cxn ang="0">
                    <a:pos x="T4" y="T5"/>
                  </a:cxn>
                  <a:cxn ang="0">
                    <a:pos x="T6" y="T7"/>
                  </a:cxn>
                  <a:cxn ang="0">
                    <a:pos x="T8" y="T9"/>
                  </a:cxn>
                  <a:cxn ang="0">
                    <a:pos x="T10" y="T11"/>
                  </a:cxn>
                </a:cxnLst>
                <a:rect l="0" t="0" r="r" b="b"/>
                <a:pathLst>
                  <a:path w="163" h="370">
                    <a:moveTo>
                      <a:pt x="163" y="370"/>
                    </a:moveTo>
                    <a:lnTo>
                      <a:pt x="0" y="154"/>
                    </a:lnTo>
                    <a:lnTo>
                      <a:pt x="35" y="152"/>
                    </a:lnTo>
                    <a:lnTo>
                      <a:pt x="35" y="0"/>
                    </a:lnTo>
                    <a:lnTo>
                      <a:pt x="163" y="0"/>
                    </a:lnTo>
                    <a:lnTo>
                      <a:pt x="163" y="37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8" name="PA-任意多边形 65"/>
              <p:cNvSpPr/>
              <p:nvPr>
                <p:custDataLst>
                  <p:tags r:id="rId21"/>
                </p:custDataLst>
              </p:nvPr>
            </p:nvSpPr>
            <p:spPr bwMode="auto">
              <a:xfrm>
                <a:off x="5993840" y="3435091"/>
                <a:ext cx="104253" cy="178828"/>
              </a:xfrm>
              <a:custGeom>
                <a:avLst/>
                <a:gdLst>
                  <a:gd name="T0" fmla="*/ 0 w 58"/>
                  <a:gd name="T1" fmla="*/ 64 h 99"/>
                  <a:gd name="T2" fmla="*/ 4 w 58"/>
                  <a:gd name="T3" fmla="*/ 64 h 99"/>
                  <a:gd name="T4" fmla="*/ 4 w 58"/>
                  <a:gd name="T5" fmla="*/ 0 h 99"/>
                  <a:gd name="T6" fmla="*/ 58 w 58"/>
                  <a:gd name="T7" fmla="*/ 0 h 99"/>
                  <a:gd name="T8" fmla="*/ 58 w 58"/>
                  <a:gd name="T9" fmla="*/ 98 h 99"/>
                  <a:gd name="T10" fmla="*/ 58 w 58"/>
                  <a:gd name="T11" fmla="*/ 98 h 99"/>
                  <a:gd name="T12" fmla="*/ 0 w 58"/>
                  <a:gd name="T13" fmla="*/ 64 h 99"/>
                </a:gdLst>
                <a:ahLst/>
                <a:cxnLst>
                  <a:cxn ang="0">
                    <a:pos x="T0" y="T1"/>
                  </a:cxn>
                  <a:cxn ang="0">
                    <a:pos x="T2" y="T3"/>
                  </a:cxn>
                  <a:cxn ang="0">
                    <a:pos x="T4" y="T5"/>
                  </a:cxn>
                  <a:cxn ang="0">
                    <a:pos x="T6" y="T7"/>
                  </a:cxn>
                  <a:cxn ang="0">
                    <a:pos x="T8" y="T9"/>
                  </a:cxn>
                  <a:cxn ang="0">
                    <a:pos x="T10" y="T11"/>
                  </a:cxn>
                  <a:cxn ang="0">
                    <a:pos x="T12" y="T13"/>
                  </a:cxn>
                </a:cxnLst>
                <a:rect l="0" t="0" r="r" b="b"/>
                <a:pathLst>
                  <a:path w="58" h="99">
                    <a:moveTo>
                      <a:pt x="0" y="64"/>
                    </a:moveTo>
                    <a:cubicBezTo>
                      <a:pt x="4" y="64"/>
                      <a:pt x="4" y="64"/>
                      <a:pt x="4" y="64"/>
                    </a:cubicBezTo>
                    <a:cubicBezTo>
                      <a:pt x="4" y="0"/>
                      <a:pt x="4" y="0"/>
                      <a:pt x="4" y="0"/>
                    </a:cubicBezTo>
                    <a:cubicBezTo>
                      <a:pt x="58" y="0"/>
                      <a:pt x="58" y="0"/>
                      <a:pt x="58" y="0"/>
                    </a:cubicBezTo>
                    <a:cubicBezTo>
                      <a:pt x="58" y="98"/>
                      <a:pt x="58" y="98"/>
                      <a:pt x="58" y="98"/>
                    </a:cubicBezTo>
                    <a:cubicBezTo>
                      <a:pt x="58" y="98"/>
                      <a:pt x="58" y="98"/>
                      <a:pt x="58" y="98"/>
                    </a:cubicBezTo>
                    <a:cubicBezTo>
                      <a:pt x="35" y="99"/>
                      <a:pt x="14" y="81"/>
                      <a:pt x="0" y="64"/>
                    </a:cubicBezTo>
                    <a:close/>
                  </a:path>
                </a:pathLst>
              </a:custGeom>
              <a:solidFill>
                <a:srgbClr val="EAE5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29" name="PA-任意多边形 66"/>
              <p:cNvSpPr/>
              <p:nvPr>
                <p:custDataLst>
                  <p:tags r:id="rId22"/>
                </p:custDataLst>
              </p:nvPr>
            </p:nvSpPr>
            <p:spPr bwMode="auto">
              <a:xfrm>
                <a:off x="6000687" y="3435091"/>
                <a:ext cx="97404" cy="126320"/>
              </a:xfrm>
              <a:custGeom>
                <a:avLst/>
                <a:gdLst>
                  <a:gd name="T0" fmla="*/ 0 w 54"/>
                  <a:gd name="T1" fmla="*/ 62 h 70"/>
                  <a:gd name="T2" fmla="*/ 0 w 54"/>
                  <a:gd name="T3" fmla="*/ 0 h 70"/>
                  <a:gd name="T4" fmla="*/ 54 w 54"/>
                  <a:gd name="T5" fmla="*/ 0 h 70"/>
                  <a:gd name="T6" fmla="*/ 54 w 54"/>
                  <a:gd name="T7" fmla="*/ 70 h 70"/>
                  <a:gd name="T8" fmla="*/ 0 w 54"/>
                  <a:gd name="T9" fmla="*/ 62 h 70"/>
                </a:gdLst>
                <a:ahLst/>
                <a:cxnLst>
                  <a:cxn ang="0">
                    <a:pos x="T0" y="T1"/>
                  </a:cxn>
                  <a:cxn ang="0">
                    <a:pos x="T2" y="T3"/>
                  </a:cxn>
                  <a:cxn ang="0">
                    <a:pos x="T4" y="T5"/>
                  </a:cxn>
                  <a:cxn ang="0">
                    <a:pos x="T6" y="T7"/>
                  </a:cxn>
                  <a:cxn ang="0">
                    <a:pos x="T8" y="T9"/>
                  </a:cxn>
                </a:cxnLst>
                <a:rect l="0" t="0" r="r" b="b"/>
                <a:pathLst>
                  <a:path w="54" h="70">
                    <a:moveTo>
                      <a:pt x="0" y="62"/>
                    </a:moveTo>
                    <a:cubicBezTo>
                      <a:pt x="0" y="0"/>
                      <a:pt x="0" y="0"/>
                      <a:pt x="0" y="0"/>
                    </a:cubicBezTo>
                    <a:cubicBezTo>
                      <a:pt x="54" y="0"/>
                      <a:pt x="54" y="0"/>
                      <a:pt x="54" y="0"/>
                    </a:cubicBezTo>
                    <a:cubicBezTo>
                      <a:pt x="54" y="70"/>
                      <a:pt x="54" y="70"/>
                      <a:pt x="54" y="70"/>
                    </a:cubicBezTo>
                    <a:cubicBezTo>
                      <a:pt x="36" y="70"/>
                      <a:pt x="17" y="67"/>
                      <a:pt x="0" y="62"/>
                    </a:cubicBezTo>
                    <a:close/>
                  </a:path>
                </a:pathLst>
              </a:custGeom>
              <a:solidFill>
                <a:srgbClr val="DAD6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0" name="PA-任意多边形 67"/>
              <p:cNvSpPr/>
              <p:nvPr>
                <p:custDataLst>
                  <p:tags r:id="rId23"/>
                </p:custDataLst>
              </p:nvPr>
            </p:nvSpPr>
            <p:spPr bwMode="auto">
              <a:xfrm>
                <a:off x="6018951" y="3611635"/>
                <a:ext cx="159804" cy="101209"/>
              </a:xfrm>
              <a:custGeom>
                <a:avLst/>
                <a:gdLst>
                  <a:gd name="T0" fmla="*/ 0 w 210"/>
                  <a:gd name="T1" fmla="*/ 26 h 133"/>
                  <a:gd name="T2" fmla="*/ 106 w 210"/>
                  <a:gd name="T3" fmla="*/ 133 h 133"/>
                  <a:gd name="T4" fmla="*/ 210 w 210"/>
                  <a:gd name="T5" fmla="*/ 22 h 133"/>
                  <a:gd name="T6" fmla="*/ 106 w 210"/>
                  <a:gd name="T7" fmla="*/ 0 h 133"/>
                  <a:gd name="T8" fmla="*/ 0 w 210"/>
                  <a:gd name="T9" fmla="*/ 26 h 133"/>
                </a:gdLst>
                <a:ahLst/>
                <a:cxnLst>
                  <a:cxn ang="0">
                    <a:pos x="T0" y="T1"/>
                  </a:cxn>
                  <a:cxn ang="0">
                    <a:pos x="T2" y="T3"/>
                  </a:cxn>
                  <a:cxn ang="0">
                    <a:pos x="T4" y="T5"/>
                  </a:cxn>
                  <a:cxn ang="0">
                    <a:pos x="T6" y="T7"/>
                  </a:cxn>
                  <a:cxn ang="0">
                    <a:pos x="T8" y="T9"/>
                  </a:cxn>
                </a:cxnLst>
                <a:rect l="0" t="0" r="r" b="b"/>
                <a:pathLst>
                  <a:path w="210" h="133">
                    <a:moveTo>
                      <a:pt x="0" y="26"/>
                    </a:moveTo>
                    <a:lnTo>
                      <a:pt x="106" y="133"/>
                    </a:lnTo>
                    <a:lnTo>
                      <a:pt x="210" y="22"/>
                    </a:lnTo>
                    <a:lnTo>
                      <a:pt x="106" y="0"/>
                    </a:lnTo>
                    <a:lnTo>
                      <a:pt x="0" y="26"/>
                    </a:lnTo>
                    <a:close/>
                  </a:path>
                </a:pathLst>
              </a:custGeom>
              <a:solidFill>
                <a:srgbClr val="BFBFBF"/>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1" name="PA-任意多边形 68"/>
              <p:cNvSpPr/>
              <p:nvPr>
                <p:custDataLst>
                  <p:tags r:id="rId24"/>
                </p:custDataLst>
              </p:nvPr>
            </p:nvSpPr>
            <p:spPr bwMode="auto">
              <a:xfrm>
                <a:off x="6061566" y="3648162"/>
                <a:ext cx="73814" cy="340914"/>
              </a:xfrm>
              <a:custGeom>
                <a:avLst/>
                <a:gdLst>
                  <a:gd name="T0" fmla="*/ 0 w 97"/>
                  <a:gd name="T1" fmla="*/ 273 h 448"/>
                  <a:gd name="T2" fmla="*/ 50 w 97"/>
                  <a:gd name="T3" fmla="*/ 0 h 448"/>
                  <a:gd name="T4" fmla="*/ 97 w 97"/>
                  <a:gd name="T5" fmla="*/ 282 h 448"/>
                  <a:gd name="T6" fmla="*/ 52 w 97"/>
                  <a:gd name="T7" fmla="*/ 448 h 448"/>
                  <a:gd name="T8" fmla="*/ 0 w 97"/>
                  <a:gd name="T9" fmla="*/ 273 h 448"/>
                </a:gdLst>
                <a:ahLst/>
                <a:cxnLst>
                  <a:cxn ang="0">
                    <a:pos x="T0" y="T1"/>
                  </a:cxn>
                  <a:cxn ang="0">
                    <a:pos x="T2" y="T3"/>
                  </a:cxn>
                  <a:cxn ang="0">
                    <a:pos x="T4" y="T5"/>
                  </a:cxn>
                  <a:cxn ang="0">
                    <a:pos x="T6" y="T7"/>
                  </a:cxn>
                  <a:cxn ang="0">
                    <a:pos x="T8" y="T9"/>
                  </a:cxn>
                </a:cxnLst>
                <a:rect l="0" t="0" r="r" b="b"/>
                <a:pathLst>
                  <a:path w="97" h="448">
                    <a:moveTo>
                      <a:pt x="0" y="273"/>
                    </a:moveTo>
                    <a:lnTo>
                      <a:pt x="50" y="0"/>
                    </a:lnTo>
                    <a:lnTo>
                      <a:pt x="97" y="282"/>
                    </a:lnTo>
                    <a:lnTo>
                      <a:pt x="52" y="448"/>
                    </a:lnTo>
                    <a:lnTo>
                      <a:pt x="0" y="273"/>
                    </a:lnTo>
                    <a:close/>
                  </a:path>
                </a:pathLst>
              </a:custGeom>
              <a:solidFill>
                <a:srgbClr val="BFBFBF"/>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2" name="PA-任意多边形 69"/>
              <p:cNvSpPr/>
              <p:nvPr>
                <p:custDataLst>
                  <p:tags r:id="rId25"/>
                </p:custDataLst>
              </p:nvPr>
            </p:nvSpPr>
            <p:spPr bwMode="auto">
              <a:xfrm>
                <a:off x="5793703" y="2868166"/>
                <a:ext cx="307432" cy="642259"/>
              </a:xfrm>
              <a:custGeom>
                <a:avLst/>
                <a:gdLst>
                  <a:gd name="T0" fmla="*/ 171 w 171"/>
                  <a:gd name="T1" fmla="*/ 356 h 356"/>
                  <a:gd name="T2" fmla="*/ 16 w 171"/>
                  <a:gd name="T3" fmla="*/ 203 h 356"/>
                  <a:gd name="T4" fmla="*/ 21 w 171"/>
                  <a:gd name="T5" fmla="*/ 59 h 356"/>
                  <a:gd name="T6" fmla="*/ 171 w 171"/>
                  <a:gd name="T7" fmla="*/ 0 h 356"/>
                  <a:gd name="T8" fmla="*/ 171 w 171"/>
                  <a:gd name="T9" fmla="*/ 356 h 356"/>
                </a:gdLst>
                <a:ahLst/>
                <a:cxnLst>
                  <a:cxn ang="0">
                    <a:pos x="T0" y="T1"/>
                  </a:cxn>
                  <a:cxn ang="0">
                    <a:pos x="T2" y="T3"/>
                  </a:cxn>
                  <a:cxn ang="0">
                    <a:pos x="T4" y="T5"/>
                  </a:cxn>
                  <a:cxn ang="0">
                    <a:pos x="T6" y="T7"/>
                  </a:cxn>
                  <a:cxn ang="0">
                    <a:pos x="T8" y="T9"/>
                  </a:cxn>
                </a:cxnLst>
                <a:rect l="0" t="0" r="r" b="b"/>
                <a:pathLst>
                  <a:path w="171" h="356">
                    <a:moveTo>
                      <a:pt x="171" y="356"/>
                    </a:moveTo>
                    <a:cubicBezTo>
                      <a:pt x="102" y="348"/>
                      <a:pt x="37" y="294"/>
                      <a:pt x="16" y="203"/>
                    </a:cubicBezTo>
                    <a:cubicBezTo>
                      <a:pt x="2" y="145"/>
                      <a:pt x="0" y="93"/>
                      <a:pt x="21" y="59"/>
                    </a:cubicBezTo>
                    <a:cubicBezTo>
                      <a:pt x="50" y="11"/>
                      <a:pt x="112" y="1"/>
                      <a:pt x="171" y="0"/>
                    </a:cubicBezTo>
                    <a:lnTo>
                      <a:pt x="171" y="356"/>
                    </a:ln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3" name="PA-任意多边形 70"/>
              <p:cNvSpPr/>
              <p:nvPr>
                <p:custDataLst>
                  <p:tags r:id="rId26"/>
                </p:custDataLst>
              </p:nvPr>
            </p:nvSpPr>
            <p:spPr bwMode="auto">
              <a:xfrm>
                <a:off x="5840124" y="3019600"/>
                <a:ext cx="509851" cy="610297"/>
              </a:xfrm>
              <a:custGeom>
                <a:avLst/>
                <a:gdLst>
                  <a:gd name="T0" fmla="*/ 142 w 283"/>
                  <a:gd name="T1" fmla="*/ 0 h 338"/>
                  <a:gd name="T2" fmla="*/ 151 w 283"/>
                  <a:gd name="T3" fmla="*/ 0 h 338"/>
                  <a:gd name="T4" fmla="*/ 246 w 283"/>
                  <a:gd name="T5" fmla="*/ 0 h 338"/>
                  <a:gd name="T6" fmla="*/ 253 w 283"/>
                  <a:gd name="T7" fmla="*/ 33 h 338"/>
                  <a:gd name="T8" fmla="*/ 282 w 283"/>
                  <a:gd name="T9" fmla="*/ 67 h 338"/>
                  <a:gd name="T10" fmla="*/ 282 w 283"/>
                  <a:gd name="T11" fmla="*/ 143 h 338"/>
                  <a:gd name="T12" fmla="*/ 3 w 283"/>
                  <a:gd name="T13" fmla="*/ 141 h 338"/>
                  <a:gd name="T14" fmla="*/ 4 w 283"/>
                  <a:gd name="T15" fmla="*/ 32 h 338"/>
                  <a:gd name="T16" fmla="*/ 25 w 283"/>
                  <a:gd name="T17" fmla="*/ 0 h 338"/>
                  <a:gd name="T18" fmla="*/ 133 w 283"/>
                  <a:gd name="T19" fmla="*/ 0 h 338"/>
                  <a:gd name="T20" fmla="*/ 142 w 283"/>
                  <a:gd name="T2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38">
                    <a:moveTo>
                      <a:pt x="142" y="0"/>
                    </a:moveTo>
                    <a:cubicBezTo>
                      <a:pt x="145" y="0"/>
                      <a:pt x="148" y="0"/>
                      <a:pt x="151" y="0"/>
                    </a:cubicBezTo>
                    <a:cubicBezTo>
                      <a:pt x="246" y="0"/>
                      <a:pt x="246" y="0"/>
                      <a:pt x="246" y="0"/>
                    </a:cubicBezTo>
                    <a:cubicBezTo>
                      <a:pt x="253" y="33"/>
                      <a:pt x="253" y="33"/>
                      <a:pt x="253" y="33"/>
                    </a:cubicBezTo>
                    <a:cubicBezTo>
                      <a:pt x="282" y="67"/>
                      <a:pt x="282" y="67"/>
                      <a:pt x="282" y="67"/>
                    </a:cubicBezTo>
                    <a:cubicBezTo>
                      <a:pt x="282" y="93"/>
                      <a:pt x="283" y="118"/>
                      <a:pt x="282" y="143"/>
                    </a:cubicBezTo>
                    <a:cubicBezTo>
                      <a:pt x="268" y="338"/>
                      <a:pt x="21" y="336"/>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4" name="PA-任意多边形 71"/>
              <p:cNvSpPr/>
              <p:nvPr>
                <p:custDataLst>
                  <p:tags r:id="rId27"/>
                </p:custDataLst>
              </p:nvPr>
            </p:nvSpPr>
            <p:spPr bwMode="auto">
              <a:xfrm>
                <a:off x="5840124" y="3019600"/>
                <a:ext cx="261014" cy="522025"/>
              </a:xfrm>
              <a:custGeom>
                <a:avLst/>
                <a:gdLst>
                  <a:gd name="T0" fmla="*/ 142 w 145"/>
                  <a:gd name="T1" fmla="*/ 0 h 289"/>
                  <a:gd name="T2" fmla="*/ 145 w 145"/>
                  <a:gd name="T3" fmla="*/ 0 h 289"/>
                  <a:gd name="T4" fmla="*/ 145 w 145"/>
                  <a:gd name="T5" fmla="*/ 288 h 289"/>
                  <a:gd name="T6" fmla="*/ 3 w 145"/>
                  <a:gd name="T7" fmla="*/ 141 h 289"/>
                  <a:gd name="T8" fmla="*/ 4 w 145"/>
                  <a:gd name="T9" fmla="*/ 32 h 289"/>
                  <a:gd name="T10" fmla="*/ 25 w 145"/>
                  <a:gd name="T11" fmla="*/ 0 h 289"/>
                  <a:gd name="T12" fmla="*/ 133 w 145"/>
                  <a:gd name="T13" fmla="*/ 0 h 289"/>
                  <a:gd name="T14" fmla="*/ 142 w 145"/>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289">
                    <a:moveTo>
                      <a:pt x="142" y="0"/>
                    </a:moveTo>
                    <a:cubicBezTo>
                      <a:pt x="143" y="0"/>
                      <a:pt x="144" y="0"/>
                      <a:pt x="145" y="0"/>
                    </a:cubicBezTo>
                    <a:cubicBezTo>
                      <a:pt x="145" y="288"/>
                      <a:pt x="145" y="288"/>
                      <a:pt x="145" y="288"/>
                    </a:cubicBezTo>
                    <a:cubicBezTo>
                      <a:pt x="79" y="289"/>
                      <a:pt x="12" y="239"/>
                      <a:pt x="3" y="141"/>
                    </a:cubicBezTo>
                    <a:cubicBezTo>
                      <a:pt x="0" y="105"/>
                      <a:pt x="4" y="67"/>
                      <a:pt x="4" y="32"/>
                    </a:cubicBezTo>
                    <a:cubicBezTo>
                      <a:pt x="25" y="0"/>
                      <a:pt x="25" y="0"/>
                      <a:pt x="25" y="0"/>
                    </a:cubicBezTo>
                    <a:cubicBezTo>
                      <a:pt x="133" y="0"/>
                      <a:pt x="133" y="0"/>
                      <a:pt x="133" y="0"/>
                    </a:cubicBezTo>
                    <a:cubicBezTo>
                      <a:pt x="136" y="0"/>
                      <a:pt x="139" y="0"/>
                      <a:pt x="142" y="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5" name="PA-任意多边形 72"/>
              <p:cNvSpPr/>
              <p:nvPr>
                <p:custDataLst>
                  <p:tags r:id="rId28"/>
                </p:custDataLst>
              </p:nvPr>
            </p:nvSpPr>
            <p:spPr bwMode="auto">
              <a:xfrm>
                <a:off x="5806640" y="2970897"/>
                <a:ext cx="564641" cy="227530"/>
              </a:xfrm>
              <a:custGeom>
                <a:avLst/>
                <a:gdLst>
                  <a:gd name="T0" fmla="*/ 314 w 314"/>
                  <a:gd name="T1" fmla="*/ 75 h 126"/>
                  <a:gd name="T2" fmla="*/ 304 w 314"/>
                  <a:gd name="T3" fmla="*/ 113 h 126"/>
                  <a:gd name="T4" fmla="*/ 21 w 314"/>
                  <a:gd name="T5" fmla="*/ 119 h 126"/>
                  <a:gd name="T6" fmla="*/ 14 w 314"/>
                  <a:gd name="T7" fmla="*/ 45 h 126"/>
                  <a:gd name="T8" fmla="*/ 60 w 314"/>
                  <a:gd name="T9" fmla="*/ 15 h 126"/>
                  <a:gd name="T10" fmla="*/ 164 w 314"/>
                  <a:gd name="T11" fmla="*/ 16 h 126"/>
                  <a:gd name="T12" fmla="*/ 166 w 314"/>
                  <a:gd name="T13" fmla="*/ 16 h 126"/>
                  <a:gd name="T14" fmla="*/ 166 w 314"/>
                  <a:gd name="T15" fmla="*/ 15 h 126"/>
                  <a:gd name="T16" fmla="*/ 219 w 314"/>
                  <a:gd name="T17" fmla="*/ 15 h 126"/>
                  <a:gd name="T18" fmla="*/ 219 w 314"/>
                  <a:gd name="T19" fmla="*/ 15 h 126"/>
                  <a:gd name="T20" fmla="*/ 235 w 314"/>
                  <a:gd name="T21" fmla="*/ 15 h 126"/>
                  <a:gd name="T22" fmla="*/ 314 w 314"/>
                  <a:gd name="T23" fmla="*/ 73 h 126"/>
                  <a:gd name="T24" fmla="*/ 314 w 314"/>
                  <a:gd name="T25" fmla="*/ 7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4" h="126">
                    <a:moveTo>
                      <a:pt x="314" y="75"/>
                    </a:moveTo>
                    <a:cubicBezTo>
                      <a:pt x="304" y="113"/>
                      <a:pt x="304" y="113"/>
                      <a:pt x="304" y="113"/>
                    </a:cubicBezTo>
                    <a:cubicBezTo>
                      <a:pt x="187" y="126"/>
                      <a:pt x="41" y="0"/>
                      <a:pt x="21" y="119"/>
                    </a:cubicBezTo>
                    <a:cubicBezTo>
                      <a:pt x="20" y="89"/>
                      <a:pt x="0" y="90"/>
                      <a:pt x="14" y="45"/>
                    </a:cubicBezTo>
                    <a:cubicBezTo>
                      <a:pt x="28" y="63"/>
                      <a:pt x="23" y="15"/>
                      <a:pt x="60" y="15"/>
                    </a:cubicBezTo>
                    <a:cubicBezTo>
                      <a:pt x="164" y="16"/>
                      <a:pt x="164" y="16"/>
                      <a:pt x="164" y="16"/>
                    </a:cubicBezTo>
                    <a:cubicBezTo>
                      <a:pt x="166" y="16"/>
                      <a:pt x="166" y="16"/>
                      <a:pt x="166" y="16"/>
                    </a:cubicBezTo>
                    <a:cubicBezTo>
                      <a:pt x="166" y="15"/>
                      <a:pt x="166" y="15"/>
                      <a:pt x="166" y="15"/>
                    </a:cubicBezTo>
                    <a:cubicBezTo>
                      <a:pt x="219" y="15"/>
                      <a:pt x="219" y="15"/>
                      <a:pt x="219" y="15"/>
                    </a:cubicBezTo>
                    <a:cubicBezTo>
                      <a:pt x="219" y="15"/>
                      <a:pt x="219" y="15"/>
                      <a:pt x="219" y="15"/>
                    </a:cubicBezTo>
                    <a:cubicBezTo>
                      <a:pt x="235" y="15"/>
                      <a:pt x="235" y="15"/>
                      <a:pt x="235" y="15"/>
                    </a:cubicBezTo>
                    <a:cubicBezTo>
                      <a:pt x="282" y="15"/>
                      <a:pt x="313" y="41"/>
                      <a:pt x="314" y="73"/>
                    </a:cubicBezTo>
                    <a:cubicBezTo>
                      <a:pt x="314" y="75"/>
                      <a:pt x="314" y="75"/>
                      <a:pt x="314" y="75"/>
                    </a:cubicBezTo>
                    <a:close/>
                  </a:path>
                </a:pathLst>
              </a:custGeom>
              <a:solidFill>
                <a:srgbClr val="75524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6" name="PA-任意多边形 73"/>
              <p:cNvSpPr/>
              <p:nvPr>
                <p:custDataLst>
                  <p:tags r:id="rId29"/>
                </p:custDataLst>
              </p:nvPr>
            </p:nvSpPr>
            <p:spPr bwMode="auto">
              <a:xfrm>
                <a:off x="6056239" y="3187773"/>
                <a:ext cx="66966" cy="218398"/>
              </a:xfrm>
              <a:custGeom>
                <a:avLst/>
                <a:gdLst>
                  <a:gd name="T0" fmla="*/ 62 w 88"/>
                  <a:gd name="T1" fmla="*/ 0 h 287"/>
                  <a:gd name="T2" fmla="*/ 0 w 88"/>
                  <a:gd name="T3" fmla="*/ 287 h 287"/>
                  <a:gd name="T4" fmla="*/ 88 w 88"/>
                  <a:gd name="T5" fmla="*/ 275 h 287"/>
                  <a:gd name="T6" fmla="*/ 62 w 88"/>
                  <a:gd name="T7" fmla="*/ 0 h 287"/>
                </a:gdLst>
                <a:ahLst/>
                <a:cxnLst>
                  <a:cxn ang="0">
                    <a:pos x="T0" y="T1"/>
                  </a:cxn>
                  <a:cxn ang="0">
                    <a:pos x="T2" y="T3"/>
                  </a:cxn>
                  <a:cxn ang="0">
                    <a:pos x="T4" y="T5"/>
                  </a:cxn>
                  <a:cxn ang="0">
                    <a:pos x="T6" y="T7"/>
                  </a:cxn>
                </a:cxnLst>
                <a:rect l="0" t="0" r="r" b="b"/>
                <a:pathLst>
                  <a:path w="88" h="287">
                    <a:moveTo>
                      <a:pt x="62" y="0"/>
                    </a:moveTo>
                    <a:lnTo>
                      <a:pt x="0" y="287"/>
                    </a:lnTo>
                    <a:lnTo>
                      <a:pt x="88" y="275"/>
                    </a:lnTo>
                    <a:lnTo>
                      <a:pt x="62" y="0"/>
                    </a:ln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7" name="PA-任意多边形 74"/>
              <p:cNvSpPr/>
              <p:nvPr>
                <p:custDataLst>
                  <p:tags r:id="rId30"/>
                </p:custDataLst>
              </p:nvPr>
            </p:nvSpPr>
            <p:spPr bwMode="auto">
              <a:xfrm>
                <a:off x="5622486" y="3624570"/>
                <a:ext cx="304389" cy="474846"/>
              </a:xfrm>
              <a:custGeom>
                <a:avLst/>
                <a:gdLst>
                  <a:gd name="T0" fmla="*/ 165 w 169"/>
                  <a:gd name="T1" fmla="*/ 15 h 263"/>
                  <a:gd name="T2" fmla="*/ 161 w 169"/>
                  <a:gd name="T3" fmla="*/ 14 h 263"/>
                  <a:gd name="T4" fmla="*/ 156 w 169"/>
                  <a:gd name="T5" fmla="*/ 12 h 263"/>
                  <a:gd name="T6" fmla="*/ 156 w 169"/>
                  <a:gd name="T7" fmla="*/ 12 h 263"/>
                  <a:gd name="T8" fmla="*/ 116 w 169"/>
                  <a:gd name="T9" fmla="*/ 2 h 263"/>
                  <a:gd name="T10" fmla="*/ 85 w 169"/>
                  <a:gd name="T11" fmla="*/ 6 h 263"/>
                  <a:gd name="T12" fmla="*/ 65 w 169"/>
                  <a:gd name="T13" fmla="*/ 27 h 263"/>
                  <a:gd name="T14" fmla="*/ 49 w 169"/>
                  <a:gd name="T15" fmla="*/ 74 h 263"/>
                  <a:gd name="T16" fmla="*/ 50 w 169"/>
                  <a:gd name="T17" fmla="*/ 74 h 263"/>
                  <a:gd name="T18" fmla="*/ 7 w 169"/>
                  <a:gd name="T19" fmla="*/ 204 h 263"/>
                  <a:gd name="T20" fmla="*/ 40 w 169"/>
                  <a:gd name="T21" fmla="*/ 257 h 263"/>
                  <a:gd name="T22" fmla="*/ 40 w 169"/>
                  <a:gd name="T23" fmla="*/ 257 h 263"/>
                  <a:gd name="T24" fmla="*/ 100 w 169"/>
                  <a:gd name="T25" fmla="*/ 227 h 263"/>
                  <a:gd name="T26" fmla="*/ 169 w 169"/>
                  <a:gd name="T27" fmla="*/ 16 h 263"/>
                  <a:gd name="T28" fmla="*/ 165 w 169"/>
                  <a:gd name="T29" fmla="*/ 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263">
                    <a:moveTo>
                      <a:pt x="165" y="15"/>
                    </a:moveTo>
                    <a:cubicBezTo>
                      <a:pt x="161" y="14"/>
                      <a:pt x="161" y="14"/>
                      <a:pt x="161" y="14"/>
                    </a:cubicBezTo>
                    <a:cubicBezTo>
                      <a:pt x="156" y="12"/>
                      <a:pt x="156" y="12"/>
                      <a:pt x="156" y="12"/>
                    </a:cubicBezTo>
                    <a:cubicBezTo>
                      <a:pt x="156" y="12"/>
                      <a:pt x="156" y="12"/>
                      <a:pt x="156" y="12"/>
                    </a:cubicBezTo>
                    <a:cubicBezTo>
                      <a:pt x="116" y="2"/>
                      <a:pt x="116" y="2"/>
                      <a:pt x="116" y="2"/>
                    </a:cubicBezTo>
                    <a:cubicBezTo>
                      <a:pt x="105" y="0"/>
                      <a:pt x="95" y="2"/>
                      <a:pt x="85" y="6"/>
                    </a:cubicBezTo>
                    <a:cubicBezTo>
                      <a:pt x="75" y="11"/>
                      <a:pt x="68" y="17"/>
                      <a:pt x="65" y="27"/>
                    </a:cubicBezTo>
                    <a:cubicBezTo>
                      <a:pt x="49" y="74"/>
                      <a:pt x="49" y="74"/>
                      <a:pt x="49" y="74"/>
                    </a:cubicBezTo>
                    <a:cubicBezTo>
                      <a:pt x="50" y="74"/>
                      <a:pt x="50" y="74"/>
                      <a:pt x="50" y="74"/>
                    </a:cubicBezTo>
                    <a:cubicBezTo>
                      <a:pt x="7" y="204"/>
                      <a:pt x="7" y="204"/>
                      <a:pt x="7" y="204"/>
                    </a:cubicBezTo>
                    <a:cubicBezTo>
                      <a:pt x="0" y="226"/>
                      <a:pt x="15" y="250"/>
                      <a:pt x="40" y="257"/>
                    </a:cubicBezTo>
                    <a:cubicBezTo>
                      <a:pt x="40" y="257"/>
                      <a:pt x="40" y="257"/>
                      <a:pt x="40" y="257"/>
                    </a:cubicBezTo>
                    <a:cubicBezTo>
                      <a:pt x="65" y="263"/>
                      <a:pt x="92" y="250"/>
                      <a:pt x="100" y="227"/>
                    </a:cubicBezTo>
                    <a:cubicBezTo>
                      <a:pt x="169" y="16"/>
                      <a:pt x="169" y="16"/>
                      <a:pt x="169" y="16"/>
                    </a:cubicBezTo>
                    <a:cubicBezTo>
                      <a:pt x="165" y="15"/>
                      <a:pt x="165" y="15"/>
                      <a:pt x="165" y="15"/>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8" name="PA-任意多边形 75"/>
              <p:cNvSpPr/>
              <p:nvPr>
                <p:custDataLst>
                  <p:tags r:id="rId31"/>
                </p:custDataLst>
              </p:nvPr>
            </p:nvSpPr>
            <p:spPr bwMode="auto">
              <a:xfrm>
                <a:off x="5432242" y="3882539"/>
                <a:ext cx="385052" cy="211549"/>
              </a:xfrm>
              <a:custGeom>
                <a:avLst/>
                <a:gdLst>
                  <a:gd name="T0" fmla="*/ 213 w 214"/>
                  <a:gd name="T1" fmla="*/ 31 h 117"/>
                  <a:gd name="T2" fmla="*/ 212 w 214"/>
                  <a:gd name="T3" fmla="*/ 35 h 117"/>
                  <a:gd name="T4" fmla="*/ 212 w 214"/>
                  <a:gd name="T5" fmla="*/ 40 h 117"/>
                  <a:gd name="T6" fmla="*/ 212 w 214"/>
                  <a:gd name="T7" fmla="*/ 40 h 117"/>
                  <a:gd name="T8" fmla="*/ 206 w 214"/>
                  <a:gd name="T9" fmla="*/ 80 h 117"/>
                  <a:gd name="T10" fmla="*/ 190 w 214"/>
                  <a:gd name="T11" fmla="*/ 106 h 117"/>
                  <a:gd name="T12" fmla="*/ 163 w 214"/>
                  <a:gd name="T13" fmla="*/ 116 h 117"/>
                  <a:gd name="T14" fmla="*/ 114 w 214"/>
                  <a:gd name="T15" fmla="*/ 109 h 117"/>
                  <a:gd name="T16" fmla="*/ 114 w 214"/>
                  <a:gd name="T17" fmla="*/ 109 h 117"/>
                  <a:gd name="T18" fmla="*/ 0 w 214"/>
                  <a:gd name="T19" fmla="*/ 93 h 117"/>
                  <a:gd name="T20" fmla="*/ 17 w 214"/>
                  <a:gd name="T21" fmla="*/ 0 h 117"/>
                  <a:gd name="T22" fmla="*/ 214 w 214"/>
                  <a:gd name="T23" fmla="*/ 26 h 117"/>
                  <a:gd name="T24" fmla="*/ 213 w 214"/>
                  <a:gd name="T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4" h="117">
                    <a:moveTo>
                      <a:pt x="213" y="31"/>
                    </a:moveTo>
                    <a:cubicBezTo>
                      <a:pt x="212" y="35"/>
                      <a:pt x="212" y="35"/>
                      <a:pt x="212" y="35"/>
                    </a:cubicBezTo>
                    <a:cubicBezTo>
                      <a:pt x="212" y="40"/>
                      <a:pt x="212" y="40"/>
                      <a:pt x="212" y="40"/>
                    </a:cubicBezTo>
                    <a:cubicBezTo>
                      <a:pt x="212" y="40"/>
                      <a:pt x="212" y="40"/>
                      <a:pt x="212" y="40"/>
                    </a:cubicBezTo>
                    <a:cubicBezTo>
                      <a:pt x="206" y="80"/>
                      <a:pt x="206" y="80"/>
                      <a:pt x="206" y="80"/>
                    </a:cubicBezTo>
                    <a:cubicBezTo>
                      <a:pt x="203" y="91"/>
                      <a:pt x="198" y="100"/>
                      <a:pt x="190" y="106"/>
                    </a:cubicBezTo>
                    <a:cubicBezTo>
                      <a:pt x="181" y="114"/>
                      <a:pt x="173" y="117"/>
                      <a:pt x="163" y="116"/>
                    </a:cubicBezTo>
                    <a:cubicBezTo>
                      <a:pt x="114" y="109"/>
                      <a:pt x="114" y="109"/>
                      <a:pt x="114" y="109"/>
                    </a:cubicBezTo>
                    <a:cubicBezTo>
                      <a:pt x="114" y="109"/>
                      <a:pt x="114" y="109"/>
                      <a:pt x="114" y="109"/>
                    </a:cubicBezTo>
                    <a:cubicBezTo>
                      <a:pt x="0" y="93"/>
                      <a:pt x="0" y="93"/>
                      <a:pt x="0" y="93"/>
                    </a:cubicBezTo>
                    <a:cubicBezTo>
                      <a:pt x="17" y="0"/>
                      <a:pt x="17" y="0"/>
                      <a:pt x="17" y="0"/>
                    </a:cubicBezTo>
                    <a:cubicBezTo>
                      <a:pt x="214" y="26"/>
                      <a:pt x="214" y="26"/>
                      <a:pt x="214" y="26"/>
                    </a:cubicBezTo>
                    <a:cubicBezTo>
                      <a:pt x="213" y="31"/>
                      <a:pt x="213" y="31"/>
                      <a:pt x="213" y="31"/>
                    </a:cubicBezTo>
                    <a:close/>
                  </a:path>
                </a:pathLst>
              </a:custGeom>
              <a:solidFill>
                <a:srgbClr val="4848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39" name="PA-任意多边形 76"/>
              <p:cNvSpPr/>
              <p:nvPr>
                <p:custDataLst>
                  <p:tags r:id="rId32"/>
                </p:custDataLst>
              </p:nvPr>
            </p:nvSpPr>
            <p:spPr bwMode="auto">
              <a:xfrm>
                <a:off x="5945137" y="3537819"/>
                <a:ext cx="154478" cy="139257"/>
              </a:xfrm>
              <a:custGeom>
                <a:avLst/>
                <a:gdLst>
                  <a:gd name="T0" fmla="*/ 71 w 203"/>
                  <a:gd name="T1" fmla="*/ 0 h 183"/>
                  <a:gd name="T2" fmla="*/ 0 w 203"/>
                  <a:gd name="T3" fmla="*/ 21 h 183"/>
                  <a:gd name="T4" fmla="*/ 64 w 203"/>
                  <a:gd name="T5" fmla="*/ 183 h 183"/>
                  <a:gd name="T6" fmla="*/ 203 w 203"/>
                  <a:gd name="T7" fmla="*/ 97 h 183"/>
                  <a:gd name="T8" fmla="*/ 71 w 203"/>
                  <a:gd name="T9" fmla="*/ 0 h 183"/>
                </a:gdLst>
                <a:ahLst/>
                <a:cxnLst>
                  <a:cxn ang="0">
                    <a:pos x="T0" y="T1"/>
                  </a:cxn>
                  <a:cxn ang="0">
                    <a:pos x="T2" y="T3"/>
                  </a:cxn>
                  <a:cxn ang="0">
                    <a:pos x="T4" y="T5"/>
                  </a:cxn>
                  <a:cxn ang="0">
                    <a:pos x="T6" y="T7"/>
                  </a:cxn>
                  <a:cxn ang="0">
                    <a:pos x="T8" y="T9"/>
                  </a:cxn>
                </a:cxnLst>
                <a:rect l="0" t="0" r="r" b="b"/>
                <a:pathLst>
                  <a:path w="203" h="183">
                    <a:moveTo>
                      <a:pt x="71" y="0"/>
                    </a:moveTo>
                    <a:lnTo>
                      <a:pt x="0" y="21"/>
                    </a:lnTo>
                    <a:lnTo>
                      <a:pt x="64" y="183"/>
                    </a:lnTo>
                    <a:lnTo>
                      <a:pt x="203" y="97"/>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0" name="PA-任意多边形 77"/>
              <p:cNvSpPr/>
              <p:nvPr>
                <p:custDataLst>
                  <p:tags r:id="rId33"/>
                </p:custDataLst>
              </p:nvPr>
            </p:nvSpPr>
            <p:spPr bwMode="auto">
              <a:xfrm>
                <a:off x="6099614" y="3541624"/>
                <a:ext cx="152955" cy="131648"/>
              </a:xfrm>
              <a:custGeom>
                <a:avLst/>
                <a:gdLst>
                  <a:gd name="T0" fmla="*/ 133 w 201"/>
                  <a:gd name="T1" fmla="*/ 0 h 173"/>
                  <a:gd name="T2" fmla="*/ 201 w 201"/>
                  <a:gd name="T3" fmla="*/ 16 h 173"/>
                  <a:gd name="T4" fmla="*/ 137 w 201"/>
                  <a:gd name="T5" fmla="*/ 173 h 173"/>
                  <a:gd name="T6" fmla="*/ 0 w 201"/>
                  <a:gd name="T7" fmla="*/ 92 h 173"/>
                  <a:gd name="T8" fmla="*/ 133 w 201"/>
                  <a:gd name="T9" fmla="*/ 0 h 173"/>
                </a:gdLst>
                <a:ahLst/>
                <a:cxnLst>
                  <a:cxn ang="0">
                    <a:pos x="T0" y="T1"/>
                  </a:cxn>
                  <a:cxn ang="0">
                    <a:pos x="T2" y="T3"/>
                  </a:cxn>
                  <a:cxn ang="0">
                    <a:pos x="T4" y="T5"/>
                  </a:cxn>
                  <a:cxn ang="0">
                    <a:pos x="T6" y="T7"/>
                  </a:cxn>
                  <a:cxn ang="0">
                    <a:pos x="T8" y="T9"/>
                  </a:cxn>
                </a:cxnLst>
                <a:rect l="0" t="0" r="r" b="b"/>
                <a:pathLst>
                  <a:path w="201" h="173">
                    <a:moveTo>
                      <a:pt x="133" y="0"/>
                    </a:moveTo>
                    <a:lnTo>
                      <a:pt x="201" y="16"/>
                    </a:lnTo>
                    <a:lnTo>
                      <a:pt x="137" y="173"/>
                    </a:lnTo>
                    <a:lnTo>
                      <a:pt x="0" y="92"/>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1" name="PA-任意多边形 78"/>
              <p:cNvSpPr/>
              <p:nvPr>
                <p:custDataLst>
                  <p:tags r:id="rId34"/>
                </p:custDataLst>
              </p:nvPr>
            </p:nvSpPr>
            <p:spPr bwMode="auto">
              <a:xfrm>
                <a:off x="6095809" y="3552278"/>
                <a:ext cx="212311" cy="592034"/>
              </a:xfrm>
              <a:custGeom>
                <a:avLst/>
                <a:gdLst>
                  <a:gd name="T0" fmla="*/ 206 w 279"/>
                  <a:gd name="T1" fmla="*/ 0 h 778"/>
                  <a:gd name="T2" fmla="*/ 279 w 279"/>
                  <a:gd name="T3" fmla="*/ 259 h 778"/>
                  <a:gd name="T4" fmla="*/ 159 w 279"/>
                  <a:gd name="T5" fmla="*/ 249 h 778"/>
                  <a:gd name="T6" fmla="*/ 251 w 279"/>
                  <a:gd name="T7" fmla="*/ 399 h 778"/>
                  <a:gd name="T8" fmla="*/ 3 w 279"/>
                  <a:gd name="T9" fmla="*/ 778 h 778"/>
                  <a:gd name="T10" fmla="*/ 0 w 279"/>
                  <a:gd name="T11" fmla="*/ 522 h 778"/>
                  <a:gd name="T12" fmla="*/ 206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206" y="0"/>
                    </a:moveTo>
                    <a:lnTo>
                      <a:pt x="279" y="259"/>
                    </a:lnTo>
                    <a:lnTo>
                      <a:pt x="159" y="249"/>
                    </a:lnTo>
                    <a:lnTo>
                      <a:pt x="251" y="399"/>
                    </a:lnTo>
                    <a:lnTo>
                      <a:pt x="3" y="778"/>
                    </a:lnTo>
                    <a:lnTo>
                      <a:pt x="0" y="522"/>
                    </a:lnTo>
                    <a:lnTo>
                      <a:pt x="206" y="0"/>
                    </a:lnTo>
                    <a:close/>
                  </a:path>
                </a:pathLst>
              </a:custGeom>
              <a:solidFill>
                <a:srgbClr val="4C4C4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2" name="PA-任意多边形 79"/>
              <p:cNvSpPr/>
              <p:nvPr>
                <p:custDataLst>
                  <p:tags r:id="rId35"/>
                </p:custDataLst>
              </p:nvPr>
            </p:nvSpPr>
            <p:spPr bwMode="auto">
              <a:xfrm>
                <a:off x="5888825" y="3552277"/>
                <a:ext cx="212311" cy="592034"/>
              </a:xfrm>
              <a:custGeom>
                <a:avLst/>
                <a:gdLst>
                  <a:gd name="T0" fmla="*/ 74 w 279"/>
                  <a:gd name="T1" fmla="*/ 0 h 778"/>
                  <a:gd name="T2" fmla="*/ 0 w 279"/>
                  <a:gd name="T3" fmla="*/ 259 h 778"/>
                  <a:gd name="T4" fmla="*/ 121 w 279"/>
                  <a:gd name="T5" fmla="*/ 249 h 778"/>
                  <a:gd name="T6" fmla="*/ 29 w 279"/>
                  <a:gd name="T7" fmla="*/ 399 h 778"/>
                  <a:gd name="T8" fmla="*/ 275 w 279"/>
                  <a:gd name="T9" fmla="*/ 778 h 778"/>
                  <a:gd name="T10" fmla="*/ 279 w 279"/>
                  <a:gd name="T11" fmla="*/ 522 h 778"/>
                  <a:gd name="T12" fmla="*/ 74 w 279"/>
                  <a:gd name="T13" fmla="*/ 0 h 778"/>
                </a:gdLst>
                <a:ahLst/>
                <a:cxnLst>
                  <a:cxn ang="0">
                    <a:pos x="T0" y="T1"/>
                  </a:cxn>
                  <a:cxn ang="0">
                    <a:pos x="T2" y="T3"/>
                  </a:cxn>
                  <a:cxn ang="0">
                    <a:pos x="T4" y="T5"/>
                  </a:cxn>
                  <a:cxn ang="0">
                    <a:pos x="T6" y="T7"/>
                  </a:cxn>
                  <a:cxn ang="0">
                    <a:pos x="T8" y="T9"/>
                  </a:cxn>
                  <a:cxn ang="0">
                    <a:pos x="T10" y="T11"/>
                  </a:cxn>
                  <a:cxn ang="0">
                    <a:pos x="T12" y="T13"/>
                  </a:cxn>
                </a:cxnLst>
                <a:rect l="0" t="0" r="r" b="b"/>
                <a:pathLst>
                  <a:path w="279" h="778">
                    <a:moveTo>
                      <a:pt x="74" y="0"/>
                    </a:moveTo>
                    <a:lnTo>
                      <a:pt x="0" y="259"/>
                    </a:lnTo>
                    <a:lnTo>
                      <a:pt x="121" y="249"/>
                    </a:lnTo>
                    <a:lnTo>
                      <a:pt x="29" y="399"/>
                    </a:lnTo>
                    <a:lnTo>
                      <a:pt x="275" y="778"/>
                    </a:lnTo>
                    <a:lnTo>
                      <a:pt x="279" y="522"/>
                    </a:lnTo>
                    <a:lnTo>
                      <a:pt x="74" y="0"/>
                    </a:lnTo>
                    <a:close/>
                  </a:path>
                </a:pathLst>
              </a:custGeom>
              <a:solidFill>
                <a:srgbClr val="5E5E5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3" name="PA-任意多边形 80"/>
              <p:cNvSpPr/>
              <p:nvPr>
                <p:custDataLst>
                  <p:tags r:id="rId36"/>
                </p:custDataLst>
              </p:nvPr>
            </p:nvSpPr>
            <p:spPr bwMode="auto">
              <a:xfrm>
                <a:off x="5291463" y="3862752"/>
                <a:ext cx="165892" cy="175023"/>
              </a:xfrm>
              <a:custGeom>
                <a:avLst/>
                <a:gdLst>
                  <a:gd name="T0" fmla="*/ 8 w 92"/>
                  <a:gd name="T1" fmla="*/ 25 h 97"/>
                  <a:gd name="T2" fmla="*/ 1 w 92"/>
                  <a:gd name="T3" fmla="*/ 67 h 97"/>
                  <a:gd name="T4" fmla="*/ 17 w 92"/>
                  <a:gd name="T5" fmla="*/ 87 h 97"/>
                  <a:gd name="T6" fmla="*/ 38 w 92"/>
                  <a:gd name="T7" fmla="*/ 90 h 97"/>
                  <a:gd name="T8" fmla="*/ 85 w 92"/>
                  <a:gd name="T9" fmla="*/ 75 h 97"/>
                  <a:gd name="T10" fmla="*/ 91 w 92"/>
                  <a:gd name="T11" fmla="*/ 38 h 97"/>
                  <a:gd name="T12" fmla="*/ 75 w 92"/>
                  <a:gd name="T13" fmla="*/ 17 h 97"/>
                  <a:gd name="T14" fmla="*/ 8 w 92"/>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7">
                    <a:moveTo>
                      <a:pt x="8" y="25"/>
                    </a:moveTo>
                    <a:cubicBezTo>
                      <a:pt x="1" y="67"/>
                      <a:pt x="1" y="67"/>
                      <a:pt x="1" y="67"/>
                    </a:cubicBezTo>
                    <a:cubicBezTo>
                      <a:pt x="0" y="76"/>
                      <a:pt x="7" y="85"/>
                      <a:pt x="17" y="87"/>
                    </a:cubicBezTo>
                    <a:cubicBezTo>
                      <a:pt x="38" y="90"/>
                      <a:pt x="38" y="90"/>
                      <a:pt x="38" y="90"/>
                    </a:cubicBezTo>
                    <a:cubicBezTo>
                      <a:pt x="52" y="92"/>
                      <a:pt x="81" y="97"/>
                      <a:pt x="85" y="75"/>
                    </a:cubicBezTo>
                    <a:cubicBezTo>
                      <a:pt x="91" y="38"/>
                      <a:pt x="91" y="38"/>
                      <a:pt x="91" y="38"/>
                    </a:cubicBezTo>
                    <a:cubicBezTo>
                      <a:pt x="92" y="28"/>
                      <a:pt x="85" y="19"/>
                      <a:pt x="75" y="17"/>
                    </a:cubicBezTo>
                    <a:cubicBezTo>
                      <a:pt x="59" y="15"/>
                      <a:pt x="12" y="0"/>
                      <a:pt x="8"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4" name="PA-任意多边形 83"/>
              <p:cNvSpPr/>
              <p:nvPr>
                <p:custDataLst>
                  <p:tags r:id="rId37"/>
                </p:custDataLst>
              </p:nvPr>
            </p:nvSpPr>
            <p:spPr bwMode="auto">
              <a:xfrm>
                <a:off x="5271677" y="3873405"/>
                <a:ext cx="92078" cy="47180"/>
              </a:xfrm>
              <a:custGeom>
                <a:avLst/>
                <a:gdLst>
                  <a:gd name="T0" fmla="*/ 1 w 51"/>
                  <a:gd name="T1" fmla="*/ 10 h 26"/>
                  <a:gd name="T2" fmla="*/ 1 w 51"/>
                  <a:gd name="T3" fmla="*/ 10 h 26"/>
                  <a:gd name="T4" fmla="*/ 11 w 51"/>
                  <a:gd name="T5" fmla="*/ 21 h 26"/>
                  <a:gd name="T6" fmla="*/ 39 w 51"/>
                  <a:gd name="T7" fmla="*/ 25 h 26"/>
                  <a:gd name="T8" fmla="*/ 51 w 51"/>
                  <a:gd name="T9" fmla="*/ 16 h 26"/>
                  <a:gd name="T10" fmla="*/ 51 w 51"/>
                  <a:gd name="T11" fmla="*/ 16 h 26"/>
                  <a:gd name="T12" fmla="*/ 41 w 51"/>
                  <a:gd name="T13" fmla="*/ 5 h 26"/>
                  <a:gd name="T14" fmla="*/ 12 w 51"/>
                  <a:gd name="T15" fmla="*/ 1 h 26"/>
                  <a:gd name="T16" fmla="*/ 1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1" y="10"/>
                    </a:moveTo>
                    <a:cubicBezTo>
                      <a:pt x="1" y="10"/>
                      <a:pt x="1" y="10"/>
                      <a:pt x="1" y="10"/>
                    </a:cubicBezTo>
                    <a:cubicBezTo>
                      <a:pt x="0" y="15"/>
                      <a:pt x="5" y="21"/>
                      <a:pt x="11" y="21"/>
                    </a:cubicBezTo>
                    <a:cubicBezTo>
                      <a:pt x="39" y="25"/>
                      <a:pt x="39" y="25"/>
                      <a:pt x="39" y="25"/>
                    </a:cubicBezTo>
                    <a:cubicBezTo>
                      <a:pt x="45" y="26"/>
                      <a:pt x="50" y="22"/>
                      <a:pt x="51" y="16"/>
                    </a:cubicBezTo>
                    <a:cubicBezTo>
                      <a:pt x="51" y="16"/>
                      <a:pt x="51" y="16"/>
                      <a:pt x="51" y="16"/>
                    </a:cubicBezTo>
                    <a:cubicBezTo>
                      <a:pt x="51" y="11"/>
                      <a:pt x="47" y="5"/>
                      <a:pt x="41" y="5"/>
                    </a:cubicBezTo>
                    <a:cubicBezTo>
                      <a:pt x="12" y="1"/>
                      <a:pt x="12" y="1"/>
                      <a:pt x="12" y="1"/>
                    </a:cubicBezTo>
                    <a:cubicBezTo>
                      <a:pt x="7" y="0"/>
                      <a:pt x="1" y="4"/>
                      <a:pt x="1"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5" name="PA-任意多边形 84"/>
              <p:cNvSpPr/>
              <p:nvPr>
                <p:custDataLst>
                  <p:tags r:id="rId38"/>
                </p:custDataLst>
              </p:nvPr>
            </p:nvSpPr>
            <p:spPr bwMode="auto">
              <a:xfrm>
                <a:off x="5257218" y="3909931"/>
                <a:ext cx="111863" cy="48702"/>
              </a:xfrm>
              <a:custGeom>
                <a:avLst/>
                <a:gdLst>
                  <a:gd name="T0" fmla="*/ 1 w 62"/>
                  <a:gd name="T1" fmla="*/ 9 h 27"/>
                  <a:gd name="T2" fmla="*/ 1 w 62"/>
                  <a:gd name="T3" fmla="*/ 9 h 27"/>
                  <a:gd name="T4" fmla="*/ 12 w 62"/>
                  <a:gd name="T5" fmla="*/ 21 h 27"/>
                  <a:gd name="T6" fmla="*/ 49 w 62"/>
                  <a:gd name="T7" fmla="*/ 26 h 27"/>
                  <a:gd name="T8" fmla="*/ 62 w 62"/>
                  <a:gd name="T9" fmla="*/ 17 h 27"/>
                  <a:gd name="T10" fmla="*/ 62 w 62"/>
                  <a:gd name="T11" fmla="*/ 17 h 27"/>
                  <a:gd name="T12" fmla="*/ 51 w 62"/>
                  <a:gd name="T13" fmla="*/ 5 h 27"/>
                  <a:gd name="T14" fmla="*/ 14 w 62"/>
                  <a:gd name="T15" fmla="*/ 0 h 27"/>
                  <a:gd name="T16" fmla="*/ 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1" y="9"/>
                    </a:moveTo>
                    <a:cubicBezTo>
                      <a:pt x="1" y="9"/>
                      <a:pt x="1" y="9"/>
                      <a:pt x="1" y="9"/>
                    </a:cubicBezTo>
                    <a:cubicBezTo>
                      <a:pt x="0" y="15"/>
                      <a:pt x="5" y="20"/>
                      <a:pt x="12" y="21"/>
                    </a:cubicBezTo>
                    <a:cubicBezTo>
                      <a:pt x="49" y="26"/>
                      <a:pt x="49" y="26"/>
                      <a:pt x="49" y="26"/>
                    </a:cubicBezTo>
                    <a:cubicBezTo>
                      <a:pt x="56" y="27"/>
                      <a:pt x="61" y="23"/>
                      <a:pt x="62" y="17"/>
                    </a:cubicBezTo>
                    <a:cubicBezTo>
                      <a:pt x="62" y="17"/>
                      <a:pt x="62" y="17"/>
                      <a:pt x="62" y="17"/>
                    </a:cubicBezTo>
                    <a:cubicBezTo>
                      <a:pt x="62" y="12"/>
                      <a:pt x="57" y="6"/>
                      <a:pt x="51" y="5"/>
                    </a:cubicBezTo>
                    <a:cubicBezTo>
                      <a:pt x="14" y="0"/>
                      <a:pt x="14" y="0"/>
                      <a:pt x="14" y="0"/>
                    </a:cubicBezTo>
                    <a:cubicBezTo>
                      <a:pt x="7" y="0"/>
                      <a:pt x="1" y="3"/>
                      <a:pt x="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6" name="PA-任意多边形 85"/>
              <p:cNvSpPr/>
              <p:nvPr>
                <p:custDataLst>
                  <p:tags r:id="rId39"/>
                </p:custDataLst>
              </p:nvPr>
            </p:nvSpPr>
            <p:spPr bwMode="auto">
              <a:xfrm>
                <a:off x="5261022" y="3945696"/>
                <a:ext cx="102731" cy="47180"/>
              </a:xfrm>
              <a:custGeom>
                <a:avLst/>
                <a:gdLst>
                  <a:gd name="T0" fmla="*/ 1 w 57"/>
                  <a:gd name="T1" fmla="*/ 10 h 26"/>
                  <a:gd name="T2" fmla="*/ 1 w 57"/>
                  <a:gd name="T3" fmla="*/ 10 h 26"/>
                  <a:gd name="T4" fmla="*/ 38 w 57"/>
                  <a:gd name="T5" fmla="*/ 24 h 26"/>
                  <a:gd name="T6" fmla="*/ 57 w 57"/>
                  <a:gd name="T7" fmla="*/ 18 h 26"/>
                  <a:gd name="T8" fmla="*/ 57 w 57"/>
                  <a:gd name="T9" fmla="*/ 18 h 26"/>
                  <a:gd name="T10" fmla="*/ 46 w 57"/>
                  <a:gd name="T11" fmla="*/ 6 h 26"/>
                  <a:gd name="T12" fmla="*/ 13 w 57"/>
                  <a:gd name="T13" fmla="*/ 1 h 26"/>
                  <a:gd name="T14" fmla="*/ 1 w 57"/>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6">
                    <a:moveTo>
                      <a:pt x="1" y="10"/>
                    </a:moveTo>
                    <a:cubicBezTo>
                      <a:pt x="1" y="10"/>
                      <a:pt x="1" y="10"/>
                      <a:pt x="1" y="10"/>
                    </a:cubicBezTo>
                    <a:cubicBezTo>
                      <a:pt x="0" y="25"/>
                      <a:pt x="28" y="22"/>
                      <a:pt x="38" y="24"/>
                    </a:cubicBezTo>
                    <a:cubicBezTo>
                      <a:pt x="48" y="26"/>
                      <a:pt x="56" y="25"/>
                      <a:pt x="57" y="18"/>
                    </a:cubicBezTo>
                    <a:cubicBezTo>
                      <a:pt x="57" y="18"/>
                      <a:pt x="57" y="18"/>
                      <a:pt x="57" y="18"/>
                    </a:cubicBezTo>
                    <a:cubicBezTo>
                      <a:pt x="57" y="12"/>
                      <a:pt x="52" y="7"/>
                      <a:pt x="46" y="6"/>
                    </a:cubicBezTo>
                    <a:cubicBezTo>
                      <a:pt x="13" y="1"/>
                      <a:pt x="13" y="1"/>
                      <a:pt x="13" y="1"/>
                    </a:cubicBezTo>
                    <a:cubicBezTo>
                      <a:pt x="7" y="0"/>
                      <a:pt x="2" y="4"/>
                      <a:pt x="1"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7" name="PA-任意多边形 91"/>
              <p:cNvSpPr/>
              <p:nvPr>
                <p:custDataLst>
                  <p:tags r:id="rId40"/>
                </p:custDataLst>
              </p:nvPr>
            </p:nvSpPr>
            <p:spPr bwMode="auto">
              <a:xfrm>
                <a:off x="5359948" y="3842966"/>
                <a:ext cx="73814" cy="72292"/>
              </a:xfrm>
              <a:custGeom>
                <a:avLst/>
                <a:gdLst>
                  <a:gd name="T0" fmla="*/ 4 w 41"/>
                  <a:gd name="T1" fmla="*/ 6 h 40"/>
                  <a:gd name="T2" fmla="*/ 4 w 41"/>
                  <a:gd name="T3" fmla="*/ 6 h 40"/>
                  <a:gd name="T4" fmla="*/ 6 w 41"/>
                  <a:gd name="T5" fmla="*/ 23 h 40"/>
                  <a:gd name="T6" fmla="*/ 21 w 41"/>
                  <a:gd name="T7" fmla="*/ 36 h 40"/>
                  <a:gd name="T8" fmla="*/ 37 w 41"/>
                  <a:gd name="T9" fmla="*/ 34 h 40"/>
                  <a:gd name="T10" fmla="*/ 37 w 41"/>
                  <a:gd name="T11" fmla="*/ 34 h 40"/>
                  <a:gd name="T12" fmla="*/ 35 w 41"/>
                  <a:gd name="T13" fmla="*/ 18 h 40"/>
                  <a:gd name="T14" fmla="*/ 20 w 41"/>
                  <a:gd name="T15" fmla="*/ 4 h 40"/>
                  <a:gd name="T16" fmla="*/ 4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4" y="6"/>
                    </a:moveTo>
                    <a:cubicBezTo>
                      <a:pt x="4" y="6"/>
                      <a:pt x="4" y="6"/>
                      <a:pt x="4" y="6"/>
                    </a:cubicBezTo>
                    <a:cubicBezTo>
                      <a:pt x="0" y="11"/>
                      <a:pt x="1" y="18"/>
                      <a:pt x="6" y="23"/>
                    </a:cubicBezTo>
                    <a:cubicBezTo>
                      <a:pt x="21" y="36"/>
                      <a:pt x="21" y="36"/>
                      <a:pt x="21" y="36"/>
                    </a:cubicBezTo>
                    <a:cubicBezTo>
                      <a:pt x="26" y="40"/>
                      <a:pt x="33" y="39"/>
                      <a:pt x="37" y="34"/>
                    </a:cubicBezTo>
                    <a:cubicBezTo>
                      <a:pt x="37" y="34"/>
                      <a:pt x="37" y="34"/>
                      <a:pt x="37" y="34"/>
                    </a:cubicBezTo>
                    <a:cubicBezTo>
                      <a:pt x="41" y="29"/>
                      <a:pt x="40" y="22"/>
                      <a:pt x="35" y="18"/>
                    </a:cubicBezTo>
                    <a:cubicBezTo>
                      <a:pt x="20" y="4"/>
                      <a:pt x="20" y="4"/>
                      <a:pt x="20" y="4"/>
                    </a:cubicBezTo>
                    <a:cubicBezTo>
                      <a:pt x="15" y="0"/>
                      <a:pt x="8" y="1"/>
                      <a:pt x="4" y="6"/>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8" name="PA-任意多边形 94"/>
              <p:cNvSpPr/>
              <p:nvPr>
                <p:custDataLst>
                  <p:tags r:id="rId41"/>
                </p:custDataLst>
              </p:nvPr>
            </p:nvSpPr>
            <p:spPr bwMode="auto">
              <a:xfrm>
                <a:off x="6740350" y="3862751"/>
                <a:ext cx="167414" cy="175023"/>
              </a:xfrm>
              <a:custGeom>
                <a:avLst/>
                <a:gdLst>
                  <a:gd name="T0" fmla="*/ 85 w 93"/>
                  <a:gd name="T1" fmla="*/ 25 h 97"/>
                  <a:gd name="T2" fmla="*/ 91 w 93"/>
                  <a:gd name="T3" fmla="*/ 67 h 97"/>
                  <a:gd name="T4" fmla="*/ 75 w 93"/>
                  <a:gd name="T5" fmla="*/ 87 h 97"/>
                  <a:gd name="T6" fmla="*/ 55 w 93"/>
                  <a:gd name="T7" fmla="*/ 90 h 97"/>
                  <a:gd name="T8" fmla="*/ 8 w 93"/>
                  <a:gd name="T9" fmla="*/ 75 h 97"/>
                  <a:gd name="T10" fmla="*/ 2 w 93"/>
                  <a:gd name="T11" fmla="*/ 38 h 97"/>
                  <a:gd name="T12" fmla="*/ 18 w 93"/>
                  <a:gd name="T13" fmla="*/ 17 h 97"/>
                  <a:gd name="T14" fmla="*/ 85 w 93"/>
                  <a:gd name="T15" fmla="*/ 25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97">
                    <a:moveTo>
                      <a:pt x="85" y="25"/>
                    </a:moveTo>
                    <a:cubicBezTo>
                      <a:pt x="91" y="67"/>
                      <a:pt x="91" y="67"/>
                      <a:pt x="91" y="67"/>
                    </a:cubicBezTo>
                    <a:cubicBezTo>
                      <a:pt x="93" y="76"/>
                      <a:pt x="85" y="85"/>
                      <a:pt x="75" y="87"/>
                    </a:cubicBezTo>
                    <a:cubicBezTo>
                      <a:pt x="55" y="90"/>
                      <a:pt x="55" y="90"/>
                      <a:pt x="55" y="90"/>
                    </a:cubicBezTo>
                    <a:cubicBezTo>
                      <a:pt x="40" y="92"/>
                      <a:pt x="11" y="97"/>
                      <a:pt x="8" y="75"/>
                    </a:cubicBezTo>
                    <a:cubicBezTo>
                      <a:pt x="2" y="38"/>
                      <a:pt x="2" y="38"/>
                      <a:pt x="2" y="38"/>
                    </a:cubicBezTo>
                    <a:cubicBezTo>
                      <a:pt x="0" y="28"/>
                      <a:pt x="8" y="19"/>
                      <a:pt x="18" y="17"/>
                    </a:cubicBezTo>
                    <a:cubicBezTo>
                      <a:pt x="34" y="15"/>
                      <a:pt x="81" y="0"/>
                      <a:pt x="85"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49" name="PA-任意多边形 95"/>
              <p:cNvSpPr/>
              <p:nvPr>
                <p:custDataLst>
                  <p:tags r:id="rId42"/>
                </p:custDataLst>
              </p:nvPr>
            </p:nvSpPr>
            <p:spPr bwMode="auto">
              <a:xfrm>
                <a:off x="6744155" y="3875687"/>
                <a:ext cx="59356" cy="66205"/>
              </a:xfrm>
              <a:custGeom>
                <a:avLst/>
                <a:gdLst>
                  <a:gd name="T0" fmla="*/ 27 w 33"/>
                  <a:gd name="T1" fmla="*/ 4 h 37"/>
                  <a:gd name="T2" fmla="*/ 27 w 33"/>
                  <a:gd name="T3" fmla="*/ 4 h 37"/>
                  <a:gd name="T4" fmla="*/ 30 w 33"/>
                  <a:gd name="T5" fmla="*/ 20 h 37"/>
                  <a:gd name="T6" fmla="*/ 22 w 33"/>
                  <a:gd name="T7" fmla="*/ 31 h 37"/>
                  <a:gd name="T8" fmla="*/ 6 w 33"/>
                  <a:gd name="T9" fmla="*/ 33 h 37"/>
                  <a:gd name="T10" fmla="*/ 6 w 33"/>
                  <a:gd name="T11" fmla="*/ 33 h 37"/>
                  <a:gd name="T12" fmla="*/ 4 w 33"/>
                  <a:gd name="T13" fmla="*/ 17 h 37"/>
                  <a:gd name="T14" fmla="*/ 11 w 33"/>
                  <a:gd name="T15" fmla="*/ 7 h 37"/>
                  <a:gd name="T16" fmla="*/ 27 w 33"/>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7">
                    <a:moveTo>
                      <a:pt x="27" y="4"/>
                    </a:moveTo>
                    <a:cubicBezTo>
                      <a:pt x="27" y="4"/>
                      <a:pt x="27" y="4"/>
                      <a:pt x="27" y="4"/>
                    </a:cubicBezTo>
                    <a:cubicBezTo>
                      <a:pt x="32" y="8"/>
                      <a:pt x="33" y="15"/>
                      <a:pt x="30" y="20"/>
                    </a:cubicBezTo>
                    <a:cubicBezTo>
                      <a:pt x="22" y="31"/>
                      <a:pt x="22" y="31"/>
                      <a:pt x="22" y="31"/>
                    </a:cubicBezTo>
                    <a:cubicBezTo>
                      <a:pt x="19" y="36"/>
                      <a:pt x="11" y="37"/>
                      <a:pt x="6" y="33"/>
                    </a:cubicBezTo>
                    <a:cubicBezTo>
                      <a:pt x="6" y="33"/>
                      <a:pt x="6" y="33"/>
                      <a:pt x="6" y="33"/>
                    </a:cubicBezTo>
                    <a:cubicBezTo>
                      <a:pt x="1" y="30"/>
                      <a:pt x="0" y="22"/>
                      <a:pt x="4" y="17"/>
                    </a:cubicBezTo>
                    <a:cubicBezTo>
                      <a:pt x="11" y="7"/>
                      <a:pt x="11" y="7"/>
                      <a:pt x="11" y="7"/>
                    </a:cubicBezTo>
                    <a:cubicBezTo>
                      <a:pt x="15" y="2"/>
                      <a:pt x="22" y="0"/>
                      <a:pt x="27" y="4"/>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0" name="PA-任意多边形 96"/>
              <p:cNvSpPr/>
              <p:nvPr>
                <p:custDataLst>
                  <p:tags r:id="rId43"/>
                </p:custDataLst>
              </p:nvPr>
            </p:nvSpPr>
            <p:spPr bwMode="auto">
              <a:xfrm>
                <a:off x="6823296" y="3884057"/>
                <a:ext cx="72293" cy="137735"/>
              </a:xfrm>
              <a:custGeom>
                <a:avLst/>
                <a:gdLst>
                  <a:gd name="T0" fmla="*/ 11 w 40"/>
                  <a:gd name="T1" fmla="*/ 76 h 76"/>
                  <a:gd name="T2" fmla="*/ 10 w 40"/>
                  <a:gd name="T3" fmla="*/ 74 h 76"/>
                  <a:gd name="T4" fmla="*/ 10 w 40"/>
                  <a:gd name="T5" fmla="*/ 74 h 76"/>
                  <a:gd name="T6" fmla="*/ 18 w 40"/>
                  <a:gd name="T7" fmla="*/ 63 h 76"/>
                  <a:gd name="T8" fmla="*/ 16 w 40"/>
                  <a:gd name="T9" fmla="*/ 63 h 76"/>
                  <a:gd name="T10" fmla="*/ 3 w 40"/>
                  <a:gd name="T11" fmla="*/ 54 h 76"/>
                  <a:gd name="T12" fmla="*/ 3 w 40"/>
                  <a:gd name="T13" fmla="*/ 54 h 76"/>
                  <a:gd name="T14" fmla="*/ 12 w 40"/>
                  <a:gd name="T15" fmla="*/ 43 h 76"/>
                  <a:gd name="T16" fmla="*/ 0 w 40"/>
                  <a:gd name="T17" fmla="*/ 34 h 76"/>
                  <a:gd name="T18" fmla="*/ 0 w 40"/>
                  <a:gd name="T19" fmla="*/ 34 h 76"/>
                  <a:gd name="T20" fmla="*/ 11 w 40"/>
                  <a:gd name="T21" fmla="*/ 22 h 76"/>
                  <a:gd name="T22" fmla="*/ 13 w 40"/>
                  <a:gd name="T23" fmla="*/ 22 h 76"/>
                  <a:gd name="T24" fmla="*/ 3 w 40"/>
                  <a:gd name="T25" fmla="*/ 13 h 76"/>
                  <a:gd name="T26" fmla="*/ 3 w 40"/>
                  <a:gd name="T27" fmla="*/ 13 h 76"/>
                  <a:gd name="T28" fmla="*/ 14 w 40"/>
                  <a:gd name="T29" fmla="*/ 1 h 76"/>
                  <a:gd name="T30" fmla="*/ 23 w 40"/>
                  <a:gd name="T31" fmla="*/ 0 h 76"/>
                  <a:gd name="T32" fmla="*/ 29 w 40"/>
                  <a:gd name="T33" fmla="*/ 2 h 76"/>
                  <a:gd name="T34" fmla="*/ 37 w 40"/>
                  <a:gd name="T35" fmla="*/ 15 h 76"/>
                  <a:gd name="T36" fmla="*/ 40 w 40"/>
                  <a:gd name="T37" fmla="*/ 56 h 76"/>
                  <a:gd name="T38" fmla="*/ 40 w 40"/>
                  <a:gd name="T39" fmla="*/ 58 h 76"/>
                  <a:gd name="T40" fmla="*/ 21 w 40"/>
                  <a:gd name="T41" fmla="*/ 75 h 76"/>
                  <a:gd name="T42" fmla="*/ 11 w 40"/>
                  <a:gd name="T4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76">
                    <a:moveTo>
                      <a:pt x="11" y="76"/>
                    </a:moveTo>
                    <a:cubicBezTo>
                      <a:pt x="10" y="76"/>
                      <a:pt x="10" y="75"/>
                      <a:pt x="10" y="74"/>
                    </a:cubicBezTo>
                    <a:cubicBezTo>
                      <a:pt x="10" y="74"/>
                      <a:pt x="10" y="74"/>
                      <a:pt x="10" y="74"/>
                    </a:cubicBezTo>
                    <a:cubicBezTo>
                      <a:pt x="10" y="69"/>
                      <a:pt x="13" y="65"/>
                      <a:pt x="18" y="63"/>
                    </a:cubicBezTo>
                    <a:cubicBezTo>
                      <a:pt x="16" y="63"/>
                      <a:pt x="16" y="63"/>
                      <a:pt x="16" y="63"/>
                    </a:cubicBezTo>
                    <a:cubicBezTo>
                      <a:pt x="10" y="64"/>
                      <a:pt x="4" y="60"/>
                      <a:pt x="3" y="54"/>
                    </a:cubicBezTo>
                    <a:cubicBezTo>
                      <a:pt x="3" y="54"/>
                      <a:pt x="3" y="54"/>
                      <a:pt x="3" y="54"/>
                    </a:cubicBezTo>
                    <a:cubicBezTo>
                      <a:pt x="3" y="49"/>
                      <a:pt x="7" y="45"/>
                      <a:pt x="12" y="43"/>
                    </a:cubicBezTo>
                    <a:cubicBezTo>
                      <a:pt x="6" y="43"/>
                      <a:pt x="1" y="39"/>
                      <a:pt x="0" y="34"/>
                    </a:cubicBezTo>
                    <a:cubicBezTo>
                      <a:pt x="0" y="34"/>
                      <a:pt x="0" y="34"/>
                      <a:pt x="0" y="34"/>
                    </a:cubicBezTo>
                    <a:cubicBezTo>
                      <a:pt x="0" y="28"/>
                      <a:pt x="5" y="23"/>
                      <a:pt x="11" y="22"/>
                    </a:cubicBezTo>
                    <a:cubicBezTo>
                      <a:pt x="13" y="22"/>
                      <a:pt x="13" y="22"/>
                      <a:pt x="13" y="22"/>
                    </a:cubicBezTo>
                    <a:cubicBezTo>
                      <a:pt x="8" y="21"/>
                      <a:pt x="4" y="18"/>
                      <a:pt x="3" y="13"/>
                    </a:cubicBezTo>
                    <a:cubicBezTo>
                      <a:pt x="3" y="13"/>
                      <a:pt x="3" y="13"/>
                      <a:pt x="3" y="13"/>
                    </a:cubicBezTo>
                    <a:cubicBezTo>
                      <a:pt x="3" y="7"/>
                      <a:pt x="7" y="2"/>
                      <a:pt x="14" y="1"/>
                    </a:cubicBezTo>
                    <a:cubicBezTo>
                      <a:pt x="23" y="0"/>
                      <a:pt x="23" y="0"/>
                      <a:pt x="23" y="0"/>
                    </a:cubicBezTo>
                    <a:cubicBezTo>
                      <a:pt x="25" y="0"/>
                      <a:pt x="27" y="1"/>
                      <a:pt x="29" y="2"/>
                    </a:cubicBezTo>
                    <a:cubicBezTo>
                      <a:pt x="33" y="5"/>
                      <a:pt x="36" y="9"/>
                      <a:pt x="37" y="15"/>
                    </a:cubicBezTo>
                    <a:cubicBezTo>
                      <a:pt x="40" y="56"/>
                      <a:pt x="40" y="56"/>
                      <a:pt x="40" y="56"/>
                    </a:cubicBezTo>
                    <a:cubicBezTo>
                      <a:pt x="40" y="57"/>
                      <a:pt x="40" y="57"/>
                      <a:pt x="40" y="58"/>
                    </a:cubicBezTo>
                    <a:cubicBezTo>
                      <a:pt x="39" y="66"/>
                      <a:pt x="31" y="74"/>
                      <a:pt x="21" y="75"/>
                    </a:cubicBezTo>
                    <a:lnTo>
                      <a:pt x="11" y="76"/>
                    </a:ln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1" name="PA-任意多边形 97"/>
              <p:cNvSpPr/>
              <p:nvPr>
                <p:custDataLst>
                  <p:tags r:id="rId44"/>
                </p:custDataLst>
              </p:nvPr>
            </p:nvSpPr>
            <p:spPr bwMode="auto">
              <a:xfrm>
                <a:off x="6833950" y="3873404"/>
                <a:ext cx="92078" cy="47180"/>
              </a:xfrm>
              <a:custGeom>
                <a:avLst/>
                <a:gdLst>
                  <a:gd name="T0" fmla="*/ 50 w 51"/>
                  <a:gd name="T1" fmla="*/ 10 h 26"/>
                  <a:gd name="T2" fmla="*/ 50 w 51"/>
                  <a:gd name="T3" fmla="*/ 10 h 26"/>
                  <a:gd name="T4" fmla="*/ 41 w 51"/>
                  <a:gd name="T5" fmla="*/ 21 h 26"/>
                  <a:gd name="T6" fmla="*/ 12 w 51"/>
                  <a:gd name="T7" fmla="*/ 25 h 26"/>
                  <a:gd name="T8" fmla="*/ 0 w 51"/>
                  <a:gd name="T9" fmla="*/ 16 h 26"/>
                  <a:gd name="T10" fmla="*/ 0 w 51"/>
                  <a:gd name="T11" fmla="*/ 16 h 26"/>
                  <a:gd name="T12" fmla="*/ 10 w 51"/>
                  <a:gd name="T13" fmla="*/ 5 h 26"/>
                  <a:gd name="T14" fmla="*/ 39 w 51"/>
                  <a:gd name="T15" fmla="*/ 1 h 26"/>
                  <a:gd name="T16" fmla="*/ 50 w 51"/>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6">
                    <a:moveTo>
                      <a:pt x="50" y="10"/>
                    </a:moveTo>
                    <a:cubicBezTo>
                      <a:pt x="50" y="10"/>
                      <a:pt x="50" y="10"/>
                      <a:pt x="50" y="10"/>
                    </a:cubicBezTo>
                    <a:cubicBezTo>
                      <a:pt x="51" y="15"/>
                      <a:pt x="47" y="21"/>
                      <a:pt x="41" y="21"/>
                    </a:cubicBezTo>
                    <a:cubicBezTo>
                      <a:pt x="12" y="25"/>
                      <a:pt x="12" y="25"/>
                      <a:pt x="12" y="25"/>
                    </a:cubicBezTo>
                    <a:cubicBezTo>
                      <a:pt x="6" y="26"/>
                      <a:pt x="1" y="22"/>
                      <a:pt x="0" y="16"/>
                    </a:cubicBezTo>
                    <a:cubicBezTo>
                      <a:pt x="0" y="16"/>
                      <a:pt x="0" y="16"/>
                      <a:pt x="0" y="16"/>
                    </a:cubicBezTo>
                    <a:cubicBezTo>
                      <a:pt x="0" y="11"/>
                      <a:pt x="4" y="5"/>
                      <a:pt x="10" y="5"/>
                    </a:cubicBezTo>
                    <a:cubicBezTo>
                      <a:pt x="39" y="1"/>
                      <a:pt x="39" y="1"/>
                      <a:pt x="39" y="1"/>
                    </a:cubicBezTo>
                    <a:cubicBezTo>
                      <a:pt x="45" y="0"/>
                      <a:pt x="50" y="4"/>
                      <a:pt x="50"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2" name="PA-任意多边形 98"/>
              <p:cNvSpPr/>
              <p:nvPr>
                <p:custDataLst>
                  <p:tags r:id="rId45"/>
                </p:custDataLst>
              </p:nvPr>
            </p:nvSpPr>
            <p:spPr bwMode="auto">
              <a:xfrm>
                <a:off x="6828626" y="3909930"/>
                <a:ext cx="111863" cy="48702"/>
              </a:xfrm>
              <a:custGeom>
                <a:avLst/>
                <a:gdLst>
                  <a:gd name="T0" fmla="*/ 61 w 62"/>
                  <a:gd name="T1" fmla="*/ 9 h 27"/>
                  <a:gd name="T2" fmla="*/ 61 w 62"/>
                  <a:gd name="T3" fmla="*/ 9 h 27"/>
                  <a:gd name="T4" fmla="*/ 50 w 62"/>
                  <a:gd name="T5" fmla="*/ 21 h 27"/>
                  <a:gd name="T6" fmla="*/ 13 w 62"/>
                  <a:gd name="T7" fmla="*/ 26 h 27"/>
                  <a:gd name="T8" fmla="*/ 1 w 62"/>
                  <a:gd name="T9" fmla="*/ 17 h 27"/>
                  <a:gd name="T10" fmla="*/ 1 w 62"/>
                  <a:gd name="T11" fmla="*/ 17 h 27"/>
                  <a:gd name="T12" fmla="*/ 12 w 62"/>
                  <a:gd name="T13" fmla="*/ 5 h 27"/>
                  <a:gd name="T14" fmla="*/ 49 w 62"/>
                  <a:gd name="T15" fmla="*/ 0 h 27"/>
                  <a:gd name="T16" fmla="*/ 61 w 62"/>
                  <a:gd name="T1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7">
                    <a:moveTo>
                      <a:pt x="61" y="9"/>
                    </a:moveTo>
                    <a:cubicBezTo>
                      <a:pt x="61" y="9"/>
                      <a:pt x="61" y="9"/>
                      <a:pt x="61" y="9"/>
                    </a:cubicBezTo>
                    <a:cubicBezTo>
                      <a:pt x="62" y="15"/>
                      <a:pt x="57" y="20"/>
                      <a:pt x="50" y="21"/>
                    </a:cubicBezTo>
                    <a:cubicBezTo>
                      <a:pt x="13" y="26"/>
                      <a:pt x="13" y="26"/>
                      <a:pt x="13" y="26"/>
                    </a:cubicBezTo>
                    <a:cubicBezTo>
                      <a:pt x="7" y="27"/>
                      <a:pt x="1" y="23"/>
                      <a:pt x="1" y="17"/>
                    </a:cubicBezTo>
                    <a:cubicBezTo>
                      <a:pt x="1" y="17"/>
                      <a:pt x="1" y="17"/>
                      <a:pt x="1" y="17"/>
                    </a:cubicBezTo>
                    <a:cubicBezTo>
                      <a:pt x="0" y="12"/>
                      <a:pt x="5" y="6"/>
                      <a:pt x="12" y="5"/>
                    </a:cubicBezTo>
                    <a:cubicBezTo>
                      <a:pt x="49" y="0"/>
                      <a:pt x="49" y="0"/>
                      <a:pt x="49" y="0"/>
                    </a:cubicBezTo>
                    <a:cubicBezTo>
                      <a:pt x="55" y="0"/>
                      <a:pt x="61" y="3"/>
                      <a:pt x="61"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3" name="PA-任意多边形 99"/>
              <p:cNvSpPr/>
              <p:nvPr>
                <p:custDataLst>
                  <p:tags r:id="rId46"/>
                </p:custDataLst>
              </p:nvPr>
            </p:nvSpPr>
            <p:spPr bwMode="auto">
              <a:xfrm>
                <a:off x="6833953" y="3945695"/>
                <a:ext cx="104253" cy="47180"/>
              </a:xfrm>
              <a:custGeom>
                <a:avLst/>
                <a:gdLst>
                  <a:gd name="T0" fmla="*/ 56 w 58"/>
                  <a:gd name="T1" fmla="*/ 10 h 26"/>
                  <a:gd name="T2" fmla="*/ 56 w 58"/>
                  <a:gd name="T3" fmla="*/ 10 h 26"/>
                  <a:gd name="T4" fmla="*/ 20 w 58"/>
                  <a:gd name="T5" fmla="*/ 24 h 26"/>
                  <a:gd name="T6" fmla="*/ 1 w 58"/>
                  <a:gd name="T7" fmla="*/ 18 h 26"/>
                  <a:gd name="T8" fmla="*/ 1 w 58"/>
                  <a:gd name="T9" fmla="*/ 18 h 26"/>
                  <a:gd name="T10" fmla="*/ 11 w 58"/>
                  <a:gd name="T11" fmla="*/ 6 h 26"/>
                  <a:gd name="T12" fmla="*/ 44 w 58"/>
                  <a:gd name="T13" fmla="*/ 1 h 26"/>
                  <a:gd name="T14" fmla="*/ 56 w 58"/>
                  <a:gd name="T15" fmla="*/ 1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6">
                    <a:moveTo>
                      <a:pt x="56" y="10"/>
                    </a:moveTo>
                    <a:cubicBezTo>
                      <a:pt x="56" y="10"/>
                      <a:pt x="56" y="10"/>
                      <a:pt x="56" y="10"/>
                    </a:cubicBezTo>
                    <a:cubicBezTo>
                      <a:pt x="58" y="25"/>
                      <a:pt x="30" y="22"/>
                      <a:pt x="20" y="24"/>
                    </a:cubicBezTo>
                    <a:cubicBezTo>
                      <a:pt x="10" y="26"/>
                      <a:pt x="1" y="25"/>
                      <a:pt x="1" y="18"/>
                    </a:cubicBezTo>
                    <a:cubicBezTo>
                      <a:pt x="1" y="18"/>
                      <a:pt x="1" y="18"/>
                      <a:pt x="1" y="18"/>
                    </a:cubicBezTo>
                    <a:cubicBezTo>
                      <a:pt x="0" y="12"/>
                      <a:pt x="5" y="7"/>
                      <a:pt x="11" y="6"/>
                    </a:cubicBezTo>
                    <a:cubicBezTo>
                      <a:pt x="44" y="1"/>
                      <a:pt x="44" y="1"/>
                      <a:pt x="44" y="1"/>
                    </a:cubicBezTo>
                    <a:cubicBezTo>
                      <a:pt x="50" y="0"/>
                      <a:pt x="56" y="4"/>
                      <a:pt x="56" y="10"/>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4" name="PA-任意多边形 100"/>
              <p:cNvSpPr/>
              <p:nvPr>
                <p:custDataLst>
                  <p:tags r:id="rId47"/>
                </p:custDataLst>
              </p:nvPr>
            </p:nvSpPr>
            <p:spPr bwMode="auto">
              <a:xfrm>
                <a:off x="6846889" y="3982222"/>
                <a:ext cx="84468" cy="39571"/>
              </a:xfrm>
              <a:custGeom>
                <a:avLst/>
                <a:gdLst>
                  <a:gd name="T0" fmla="*/ 46 w 47"/>
                  <a:gd name="T1" fmla="*/ 9 h 22"/>
                  <a:gd name="T2" fmla="*/ 46 w 47"/>
                  <a:gd name="T3" fmla="*/ 9 h 22"/>
                  <a:gd name="T4" fmla="*/ 22 w 47"/>
                  <a:gd name="T5" fmla="*/ 20 h 22"/>
                  <a:gd name="T6" fmla="*/ 0 w 47"/>
                  <a:gd name="T7" fmla="*/ 15 h 22"/>
                  <a:gd name="T8" fmla="*/ 0 w 47"/>
                  <a:gd name="T9" fmla="*/ 15 h 22"/>
                  <a:gd name="T10" fmla="*/ 10 w 47"/>
                  <a:gd name="T11" fmla="*/ 4 h 22"/>
                  <a:gd name="T12" fmla="*/ 35 w 47"/>
                  <a:gd name="T13" fmla="*/ 1 h 22"/>
                  <a:gd name="T14" fmla="*/ 46 w 47"/>
                  <a:gd name="T15" fmla="*/ 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
                    <a:moveTo>
                      <a:pt x="46" y="9"/>
                    </a:moveTo>
                    <a:cubicBezTo>
                      <a:pt x="46" y="9"/>
                      <a:pt x="46" y="9"/>
                      <a:pt x="46" y="9"/>
                    </a:cubicBezTo>
                    <a:cubicBezTo>
                      <a:pt x="47" y="22"/>
                      <a:pt x="31" y="19"/>
                      <a:pt x="22" y="20"/>
                    </a:cubicBezTo>
                    <a:cubicBezTo>
                      <a:pt x="12" y="21"/>
                      <a:pt x="1" y="22"/>
                      <a:pt x="0" y="15"/>
                    </a:cubicBezTo>
                    <a:cubicBezTo>
                      <a:pt x="0" y="15"/>
                      <a:pt x="0" y="15"/>
                      <a:pt x="0" y="15"/>
                    </a:cubicBezTo>
                    <a:cubicBezTo>
                      <a:pt x="0" y="10"/>
                      <a:pt x="4" y="5"/>
                      <a:pt x="10" y="4"/>
                    </a:cubicBezTo>
                    <a:cubicBezTo>
                      <a:pt x="35" y="1"/>
                      <a:pt x="35" y="1"/>
                      <a:pt x="35" y="1"/>
                    </a:cubicBezTo>
                    <a:cubicBezTo>
                      <a:pt x="41" y="0"/>
                      <a:pt x="46" y="4"/>
                      <a:pt x="46" y="9"/>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5" name="PA-任意多边形 101"/>
              <p:cNvSpPr/>
              <p:nvPr>
                <p:custDataLst>
                  <p:tags r:id="rId48"/>
                </p:custDataLst>
              </p:nvPr>
            </p:nvSpPr>
            <p:spPr bwMode="auto">
              <a:xfrm>
                <a:off x="6837758" y="3884057"/>
                <a:ext cx="21307" cy="32722"/>
              </a:xfrm>
              <a:custGeom>
                <a:avLst/>
                <a:gdLst>
                  <a:gd name="T0" fmla="*/ 11 w 12"/>
                  <a:gd name="T1" fmla="*/ 17 h 18"/>
                  <a:gd name="T2" fmla="*/ 11 w 12"/>
                  <a:gd name="T3" fmla="*/ 17 h 18"/>
                  <a:gd name="T4" fmla="*/ 1 w 12"/>
                  <a:gd name="T5" fmla="*/ 10 h 18"/>
                  <a:gd name="T6" fmla="*/ 1 w 12"/>
                  <a:gd name="T7" fmla="*/ 10 h 18"/>
                  <a:gd name="T8" fmla="*/ 9 w 12"/>
                  <a:gd name="T9" fmla="*/ 0 h 18"/>
                  <a:gd name="T10" fmla="*/ 10 w 12"/>
                  <a:gd name="T11" fmla="*/ 0 h 18"/>
                  <a:gd name="T12" fmla="*/ 12 w 12"/>
                  <a:gd name="T13" fmla="*/ 8 h 18"/>
                  <a:gd name="T14" fmla="*/ 11 w 12"/>
                  <a:gd name="T15" fmla="*/ 17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7"/>
                    </a:moveTo>
                    <a:cubicBezTo>
                      <a:pt x="11" y="17"/>
                      <a:pt x="11" y="17"/>
                      <a:pt x="11" y="17"/>
                    </a:cubicBezTo>
                    <a:cubicBezTo>
                      <a:pt x="6" y="18"/>
                      <a:pt x="1" y="15"/>
                      <a:pt x="1" y="10"/>
                    </a:cubicBezTo>
                    <a:cubicBezTo>
                      <a:pt x="1" y="10"/>
                      <a:pt x="1" y="10"/>
                      <a:pt x="1" y="10"/>
                    </a:cubicBezTo>
                    <a:cubicBezTo>
                      <a:pt x="0" y="5"/>
                      <a:pt x="4" y="1"/>
                      <a:pt x="9" y="0"/>
                    </a:cubicBezTo>
                    <a:cubicBezTo>
                      <a:pt x="10" y="0"/>
                      <a:pt x="10" y="0"/>
                      <a:pt x="10" y="0"/>
                    </a:cubicBezTo>
                    <a:cubicBezTo>
                      <a:pt x="11" y="2"/>
                      <a:pt x="12" y="5"/>
                      <a:pt x="12" y="8"/>
                    </a:cubicBezTo>
                    <a:cubicBezTo>
                      <a:pt x="12" y="11"/>
                      <a:pt x="12" y="14"/>
                      <a:pt x="11" y="17"/>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6" name="PA-任意多边形 102"/>
              <p:cNvSpPr/>
              <p:nvPr>
                <p:custDataLst>
                  <p:tags r:id="rId49"/>
                </p:custDataLst>
              </p:nvPr>
            </p:nvSpPr>
            <p:spPr bwMode="auto">
              <a:xfrm>
                <a:off x="6832431" y="3922106"/>
                <a:ext cx="21307" cy="32722"/>
              </a:xfrm>
              <a:custGeom>
                <a:avLst/>
                <a:gdLst>
                  <a:gd name="T0" fmla="*/ 11 w 12"/>
                  <a:gd name="T1" fmla="*/ 18 h 18"/>
                  <a:gd name="T2" fmla="*/ 11 w 12"/>
                  <a:gd name="T3" fmla="*/ 18 h 18"/>
                  <a:gd name="T4" fmla="*/ 1 w 12"/>
                  <a:gd name="T5" fmla="*/ 10 h 18"/>
                  <a:gd name="T6" fmla="*/ 1 w 12"/>
                  <a:gd name="T7" fmla="*/ 10 h 18"/>
                  <a:gd name="T8" fmla="*/ 10 w 12"/>
                  <a:gd name="T9" fmla="*/ 0 h 18"/>
                  <a:gd name="T10" fmla="*/ 10 w 12"/>
                  <a:gd name="T11" fmla="*/ 0 h 18"/>
                  <a:gd name="T12" fmla="*/ 12 w 12"/>
                  <a:gd name="T13" fmla="*/ 8 h 18"/>
                  <a:gd name="T14" fmla="*/ 11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1" y="18"/>
                    </a:moveTo>
                    <a:cubicBezTo>
                      <a:pt x="11" y="18"/>
                      <a:pt x="11" y="18"/>
                      <a:pt x="11" y="18"/>
                    </a:cubicBezTo>
                    <a:cubicBezTo>
                      <a:pt x="6" y="18"/>
                      <a:pt x="1" y="15"/>
                      <a:pt x="1" y="10"/>
                    </a:cubicBezTo>
                    <a:cubicBezTo>
                      <a:pt x="1" y="10"/>
                      <a:pt x="1" y="10"/>
                      <a:pt x="1" y="10"/>
                    </a:cubicBezTo>
                    <a:cubicBezTo>
                      <a:pt x="0" y="5"/>
                      <a:pt x="4" y="1"/>
                      <a:pt x="10" y="0"/>
                    </a:cubicBezTo>
                    <a:cubicBezTo>
                      <a:pt x="10" y="0"/>
                      <a:pt x="10" y="0"/>
                      <a:pt x="10" y="0"/>
                    </a:cubicBezTo>
                    <a:cubicBezTo>
                      <a:pt x="11" y="3"/>
                      <a:pt x="12" y="5"/>
                      <a:pt x="12" y="8"/>
                    </a:cubicBezTo>
                    <a:cubicBezTo>
                      <a:pt x="12" y="11"/>
                      <a:pt x="12" y="14"/>
                      <a:pt x="11" y="18"/>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7" name="PA-任意多边形 103"/>
              <p:cNvSpPr/>
              <p:nvPr>
                <p:custDataLst>
                  <p:tags r:id="rId50"/>
                </p:custDataLst>
              </p:nvPr>
            </p:nvSpPr>
            <p:spPr bwMode="auto">
              <a:xfrm>
                <a:off x="6837758" y="3958632"/>
                <a:ext cx="21307" cy="30439"/>
              </a:xfrm>
              <a:custGeom>
                <a:avLst/>
                <a:gdLst>
                  <a:gd name="T0" fmla="*/ 11 w 12"/>
                  <a:gd name="T1" fmla="*/ 16 h 17"/>
                  <a:gd name="T2" fmla="*/ 11 w 12"/>
                  <a:gd name="T3" fmla="*/ 16 h 17"/>
                  <a:gd name="T4" fmla="*/ 1 w 12"/>
                  <a:gd name="T5" fmla="*/ 9 h 17"/>
                  <a:gd name="T6" fmla="*/ 1 w 12"/>
                  <a:gd name="T7" fmla="*/ 9 h 17"/>
                  <a:gd name="T8" fmla="*/ 9 w 12"/>
                  <a:gd name="T9" fmla="*/ 0 h 17"/>
                  <a:gd name="T10" fmla="*/ 10 w 12"/>
                  <a:gd name="T11" fmla="*/ 0 h 17"/>
                  <a:gd name="T12" fmla="*/ 12 w 12"/>
                  <a:gd name="T13" fmla="*/ 7 h 17"/>
                  <a:gd name="T14" fmla="*/ 11 w 12"/>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7">
                    <a:moveTo>
                      <a:pt x="11" y="16"/>
                    </a:moveTo>
                    <a:cubicBezTo>
                      <a:pt x="11" y="16"/>
                      <a:pt x="11" y="16"/>
                      <a:pt x="11" y="16"/>
                    </a:cubicBezTo>
                    <a:cubicBezTo>
                      <a:pt x="6" y="17"/>
                      <a:pt x="1" y="14"/>
                      <a:pt x="1" y="9"/>
                    </a:cubicBezTo>
                    <a:cubicBezTo>
                      <a:pt x="1" y="9"/>
                      <a:pt x="1" y="9"/>
                      <a:pt x="1" y="9"/>
                    </a:cubicBezTo>
                    <a:cubicBezTo>
                      <a:pt x="0" y="5"/>
                      <a:pt x="4" y="1"/>
                      <a:pt x="9" y="0"/>
                    </a:cubicBezTo>
                    <a:cubicBezTo>
                      <a:pt x="10" y="0"/>
                      <a:pt x="10" y="0"/>
                      <a:pt x="10" y="0"/>
                    </a:cubicBezTo>
                    <a:cubicBezTo>
                      <a:pt x="11" y="3"/>
                      <a:pt x="12" y="5"/>
                      <a:pt x="12" y="7"/>
                    </a:cubicBezTo>
                    <a:cubicBezTo>
                      <a:pt x="12" y="10"/>
                      <a:pt x="12" y="13"/>
                      <a:pt x="11" y="16"/>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8" name="PA-任意多边形 104"/>
              <p:cNvSpPr/>
              <p:nvPr>
                <p:custDataLst>
                  <p:tags r:id="rId51"/>
                </p:custDataLst>
              </p:nvPr>
            </p:nvSpPr>
            <p:spPr bwMode="auto">
              <a:xfrm>
                <a:off x="6843086" y="3992875"/>
                <a:ext cx="28917" cy="26634"/>
              </a:xfrm>
              <a:custGeom>
                <a:avLst/>
                <a:gdLst>
                  <a:gd name="T0" fmla="*/ 15 w 16"/>
                  <a:gd name="T1" fmla="*/ 13 h 15"/>
                  <a:gd name="T2" fmla="*/ 14 w 16"/>
                  <a:gd name="T3" fmla="*/ 13 h 15"/>
                  <a:gd name="T4" fmla="*/ 13 w 16"/>
                  <a:gd name="T5" fmla="*/ 0 h 15"/>
                  <a:gd name="T6" fmla="*/ 14 w 16"/>
                  <a:gd name="T7" fmla="*/ 0 h 15"/>
                  <a:gd name="T8" fmla="*/ 15 w 16"/>
                  <a:gd name="T9" fmla="*/ 5 h 15"/>
                  <a:gd name="T10" fmla="*/ 15 w 16"/>
                  <a:gd name="T11" fmla="*/ 13 h 15"/>
                </a:gdLst>
                <a:ahLst/>
                <a:cxnLst>
                  <a:cxn ang="0">
                    <a:pos x="T0" y="T1"/>
                  </a:cxn>
                  <a:cxn ang="0">
                    <a:pos x="T2" y="T3"/>
                  </a:cxn>
                  <a:cxn ang="0">
                    <a:pos x="T4" y="T5"/>
                  </a:cxn>
                  <a:cxn ang="0">
                    <a:pos x="T6" y="T7"/>
                  </a:cxn>
                  <a:cxn ang="0">
                    <a:pos x="T8" y="T9"/>
                  </a:cxn>
                  <a:cxn ang="0">
                    <a:pos x="T10" y="T11"/>
                  </a:cxn>
                </a:cxnLst>
                <a:rect l="0" t="0" r="r" b="b"/>
                <a:pathLst>
                  <a:path w="16" h="15">
                    <a:moveTo>
                      <a:pt x="15" y="13"/>
                    </a:moveTo>
                    <a:cubicBezTo>
                      <a:pt x="14" y="13"/>
                      <a:pt x="14" y="13"/>
                      <a:pt x="14" y="13"/>
                    </a:cubicBezTo>
                    <a:cubicBezTo>
                      <a:pt x="1" y="15"/>
                      <a:pt x="0" y="1"/>
                      <a:pt x="13" y="0"/>
                    </a:cubicBezTo>
                    <a:cubicBezTo>
                      <a:pt x="14" y="0"/>
                      <a:pt x="14" y="0"/>
                      <a:pt x="14" y="0"/>
                    </a:cubicBezTo>
                    <a:cubicBezTo>
                      <a:pt x="15" y="1"/>
                      <a:pt x="15" y="3"/>
                      <a:pt x="15" y="5"/>
                    </a:cubicBezTo>
                    <a:cubicBezTo>
                      <a:pt x="16" y="8"/>
                      <a:pt x="16" y="11"/>
                      <a:pt x="15" y="13"/>
                    </a:cubicBezTo>
                    <a:close/>
                  </a:path>
                </a:pathLst>
              </a:custGeom>
              <a:solidFill>
                <a:srgbClr val="FAD9CA"/>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59" name="PA-任意多边形 105"/>
              <p:cNvSpPr/>
              <p:nvPr>
                <p:custDataLst>
                  <p:tags r:id="rId52"/>
                </p:custDataLst>
              </p:nvPr>
            </p:nvSpPr>
            <p:spPr bwMode="auto">
              <a:xfrm>
                <a:off x="6763944" y="3842965"/>
                <a:ext cx="73814" cy="72292"/>
              </a:xfrm>
              <a:custGeom>
                <a:avLst/>
                <a:gdLst>
                  <a:gd name="T0" fmla="*/ 38 w 41"/>
                  <a:gd name="T1" fmla="*/ 6 h 40"/>
                  <a:gd name="T2" fmla="*/ 38 w 41"/>
                  <a:gd name="T3" fmla="*/ 6 h 40"/>
                  <a:gd name="T4" fmla="*/ 36 w 41"/>
                  <a:gd name="T5" fmla="*/ 23 h 40"/>
                  <a:gd name="T6" fmla="*/ 20 w 41"/>
                  <a:gd name="T7" fmla="*/ 36 h 40"/>
                  <a:gd name="T8" fmla="*/ 4 w 41"/>
                  <a:gd name="T9" fmla="*/ 34 h 40"/>
                  <a:gd name="T10" fmla="*/ 4 w 41"/>
                  <a:gd name="T11" fmla="*/ 34 h 40"/>
                  <a:gd name="T12" fmla="*/ 6 w 41"/>
                  <a:gd name="T13" fmla="*/ 18 h 40"/>
                  <a:gd name="T14" fmla="*/ 21 w 41"/>
                  <a:gd name="T15" fmla="*/ 4 h 40"/>
                  <a:gd name="T16" fmla="*/ 38 w 41"/>
                  <a:gd name="T1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0">
                    <a:moveTo>
                      <a:pt x="38" y="6"/>
                    </a:moveTo>
                    <a:cubicBezTo>
                      <a:pt x="38" y="6"/>
                      <a:pt x="38" y="6"/>
                      <a:pt x="38" y="6"/>
                    </a:cubicBezTo>
                    <a:cubicBezTo>
                      <a:pt x="41" y="11"/>
                      <a:pt x="40" y="18"/>
                      <a:pt x="36" y="23"/>
                    </a:cubicBezTo>
                    <a:cubicBezTo>
                      <a:pt x="20" y="36"/>
                      <a:pt x="20" y="36"/>
                      <a:pt x="20" y="36"/>
                    </a:cubicBezTo>
                    <a:cubicBezTo>
                      <a:pt x="15" y="40"/>
                      <a:pt x="8" y="39"/>
                      <a:pt x="4" y="34"/>
                    </a:cubicBezTo>
                    <a:cubicBezTo>
                      <a:pt x="4" y="34"/>
                      <a:pt x="4" y="34"/>
                      <a:pt x="4" y="34"/>
                    </a:cubicBezTo>
                    <a:cubicBezTo>
                      <a:pt x="0" y="29"/>
                      <a:pt x="1" y="22"/>
                      <a:pt x="6" y="18"/>
                    </a:cubicBezTo>
                    <a:cubicBezTo>
                      <a:pt x="21" y="4"/>
                      <a:pt x="21" y="4"/>
                      <a:pt x="21" y="4"/>
                    </a:cubicBezTo>
                    <a:cubicBezTo>
                      <a:pt x="26" y="0"/>
                      <a:pt x="34" y="1"/>
                      <a:pt x="38" y="6"/>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60" name="PA-任意多边形 106"/>
              <p:cNvSpPr/>
              <p:nvPr>
                <p:custDataLst>
                  <p:tags r:id="rId53"/>
                </p:custDataLst>
              </p:nvPr>
            </p:nvSpPr>
            <p:spPr bwMode="auto">
              <a:xfrm>
                <a:off x="6794384" y="3835354"/>
                <a:ext cx="102731" cy="45657"/>
              </a:xfrm>
              <a:custGeom>
                <a:avLst/>
                <a:gdLst>
                  <a:gd name="T0" fmla="*/ 12 w 57"/>
                  <a:gd name="T1" fmla="*/ 25 h 25"/>
                  <a:gd name="T2" fmla="*/ 1 w 57"/>
                  <a:gd name="T3" fmla="*/ 18 h 25"/>
                  <a:gd name="T4" fmla="*/ 1 w 57"/>
                  <a:gd name="T5" fmla="*/ 18 h 25"/>
                  <a:gd name="T6" fmla="*/ 11 w 57"/>
                  <a:gd name="T7" fmla="*/ 5 h 25"/>
                  <a:gd name="T8" fmla="*/ 34 w 57"/>
                  <a:gd name="T9" fmla="*/ 3 h 25"/>
                  <a:gd name="T10" fmla="*/ 12 w 57"/>
                  <a:gd name="T11" fmla="*/ 25 h 25"/>
                </a:gdLst>
                <a:ahLst/>
                <a:cxnLst>
                  <a:cxn ang="0">
                    <a:pos x="T0" y="T1"/>
                  </a:cxn>
                  <a:cxn ang="0">
                    <a:pos x="T2" y="T3"/>
                  </a:cxn>
                  <a:cxn ang="0">
                    <a:pos x="T4" y="T5"/>
                  </a:cxn>
                  <a:cxn ang="0">
                    <a:pos x="T6" y="T7"/>
                  </a:cxn>
                  <a:cxn ang="0">
                    <a:pos x="T8" y="T9"/>
                  </a:cxn>
                  <a:cxn ang="0">
                    <a:pos x="T10" y="T11"/>
                  </a:cxn>
                </a:cxnLst>
                <a:rect l="0" t="0" r="r" b="b"/>
                <a:pathLst>
                  <a:path w="57" h="25">
                    <a:moveTo>
                      <a:pt x="12" y="25"/>
                    </a:moveTo>
                    <a:cubicBezTo>
                      <a:pt x="6" y="25"/>
                      <a:pt x="2" y="24"/>
                      <a:pt x="1" y="18"/>
                    </a:cubicBezTo>
                    <a:cubicBezTo>
                      <a:pt x="1" y="18"/>
                      <a:pt x="1" y="18"/>
                      <a:pt x="1" y="18"/>
                    </a:cubicBezTo>
                    <a:cubicBezTo>
                      <a:pt x="0" y="12"/>
                      <a:pt x="5" y="6"/>
                      <a:pt x="11" y="5"/>
                    </a:cubicBezTo>
                    <a:cubicBezTo>
                      <a:pt x="34" y="3"/>
                      <a:pt x="34" y="3"/>
                      <a:pt x="34" y="3"/>
                    </a:cubicBezTo>
                    <a:cubicBezTo>
                      <a:pt x="57" y="0"/>
                      <a:pt x="44" y="25"/>
                      <a:pt x="12" y="25"/>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61" name="PA-任意多边形 107"/>
              <p:cNvSpPr/>
              <p:nvPr>
                <p:custDataLst>
                  <p:tags r:id="rId54"/>
                </p:custDataLst>
              </p:nvPr>
            </p:nvSpPr>
            <p:spPr bwMode="auto">
              <a:xfrm>
                <a:off x="6837762" y="3839159"/>
                <a:ext cx="39570" cy="14459"/>
              </a:xfrm>
              <a:custGeom>
                <a:avLst/>
                <a:gdLst>
                  <a:gd name="T0" fmla="*/ 0 w 22"/>
                  <a:gd name="T1" fmla="*/ 2 h 8"/>
                  <a:gd name="T2" fmla="*/ 10 w 22"/>
                  <a:gd name="T3" fmla="*/ 1 h 8"/>
                  <a:gd name="T4" fmla="*/ 20 w 22"/>
                  <a:gd name="T5" fmla="*/ 5 h 8"/>
                  <a:gd name="T6" fmla="*/ 0 w 22"/>
                  <a:gd name="T7" fmla="*/ 2 h 8"/>
                </a:gdLst>
                <a:ahLst/>
                <a:cxnLst>
                  <a:cxn ang="0">
                    <a:pos x="T0" y="T1"/>
                  </a:cxn>
                  <a:cxn ang="0">
                    <a:pos x="T2" y="T3"/>
                  </a:cxn>
                  <a:cxn ang="0">
                    <a:pos x="T4" y="T5"/>
                  </a:cxn>
                  <a:cxn ang="0">
                    <a:pos x="T6" y="T7"/>
                  </a:cxn>
                </a:cxnLst>
                <a:rect l="0" t="0" r="r" b="b"/>
                <a:pathLst>
                  <a:path w="22" h="8">
                    <a:moveTo>
                      <a:pt x="0" y="2"/>
                    </a:moveTo>
                    <a:cubicBezTo>
                      <a:pt x="10" y="1"/>
                      <a:pt x="10" y="1"/>
                      <a:pt x="10" y="1"/>
                    </a:cubicBezTo>
                    <a:cubicBezTo>
                      <a:pt x="17" y="0"/>
                      <a:pt x="22" y="2"/>
                      <a:pt x="20" y="5"/>
                    </a:cubicBezTo>
                    <a:cubicBezTo>
                      <a:pt x="12" y="8"/>
                      <a:pt x="1" y="7"/>
                      <a:pt x="0" y="2"/>
                    </a:cubicBezTo>
                    <a:close/>
                  </a:path>
                </a:pathLst>
              </a:custGeom>
              <a:solidFill>
                <a:srgbClr val="F7C2AB"/>
              </a:solidFill>
              <a:ln>
                <a:noFill/>
              </a:ln>
            </p:spPr>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62" name="PA-任意多边形 108"/>
              <p:cNvSpPr/>
              <p:nvPr>
                <p:custDataLst>
                  <p:tags r:id="rId55"/>
                </p:custDataLst>
              </p:nvPr>
            </p:nvSpPr>
            <p:spPr bwMode="auto">
              <a:xfrm>
                <a:off x="6112553" y="3107883"/>
                <a:ext cx="235901" cy="74575"/>
              </a:xfrm>
              <a:custGeom>
                <a:avLst/>
                <a:gdLst>
                  <a:gd name="T0" fmla="*/ 131 w 131"/>
                  <a:gd name="T1" fmla="*/ 38 h 41"/>
                  <a:gd name="T2" fmla="*/ 114 w 131"/>
                  <a:gd name="T3" fmla="*/ 37 h 41"/>
                  <a:gd name="T4" fmla="*/ 0 w 131"/>
                  <a:gd name="T5" fmla="*/ 3 h 41"/>
                  <a:gd name="T6" fmla="*/ 53 w 131"/>
                  <a:gd name="T7" fmla="*/ 11 h 41"/>
                  <a:gd name="T8" fmla="*/ 131 w 131"/>
                  <a:gd name="T9" fmla="*/ 29 h 41"/>
                  <a:gd name="T10" fmla="*/ 131 w 131"/>
                  <a:gd name="T11" fmla="*/ 38 h 41"/>
                </a:gdLst>
                <a:ahLst/>
                <a:cxnLst>
                  <a:cxn ang="0">
                    <a:pos x="T0" y="T1"/>
                  </a:cxn>
                  <a:cxn ang="0">
                    <a:pos x="T2" y="T3"/>
                  </a:cxn>
                  <a:cxn ang="0">
                    <a:pos x="T4" y="T5"/>
                  </a:cxn>
                  <a:cxn ang="0">
                    <a:pos x="T6" y="T7"/>
                  </a:cxn>
                  <a:cxn ang="0">
                    <a:pos x="T8" y="T9"/>
                  </a:cxn>
                  <a:cxn ang="0">
                    <a:pos x="T10" y="T11"/>
                  </a:cxn>
                </a:cxnLst>
                <a:rect l="0" t="0" r="r" b="b"/>
                <a:pathLst>
                  <a:path w="131" h="41">
                    <a:moveTo>
                      <a:pt x="131" y="38"/>
                    </a:moveTo>
                    <a:cubicBezTo>
                      <a:pt x="125" y="41"/>
                      <a:pt x="120" y="38"/>
                      <a:pt x="114" y="37"/>
                    </a:cubicBezTo>
                    <a:cubicBezTo>
                      <a:pt x="75" y="32"/>
                      <a:pt x="26" y="4"/>
                      <a:pt x="0" y="3"/>
                    </a:cubicBezTo>
                    <a:cubicBezTo>
                      <a:pt x="14" y="0"/>
                      <a:pt x="35" y="5"/>
                      <a:pt x="53" y="11"/>
                    </a:cubicBezTo>
                    <a:cubicBezTo>
                      <a:pt x="79" y="20"/>
                      <a:pt x="101" y="29"/>
                      <a:pt x="131" y="29"/>
                    </a:cubicBezTo>
                    <a:lnTo>
                      <a:pt x="131" y="38"/>
                    </a:lnTo>
                    <a:close/>
                  </a:path>
                </a:pathLst>
              </a:custGeom>
              <a:solidFill>
                <a:srgbClr val="F0E9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30000"/>
                  </a:lnSpc>
                </a:pPr>
                <a:endParaRPr>
                  <a:latin typeface="Arial" panose="020B0604020202020204" pitchFamily="34" charset="0"/>
                  <a:ea typeface="微软雅黑" panose="020B0503020204020204" charset="-122"/>
                </a:endParaRPr>
              </a:p>
            </p:txBody>
          </p:sp>
        </p:grpSp>
      </p:grpSp>
      <p:cxnSp>
        <p:nvCxnSpPr>
          <p:cNvPr id="64" name="直接连接符 63"/>
          <p:cNvCxnSpPr/>
          <p:nvPr>
            <p:custDataLst>
              <p:tags r:id="rId56"/>
            </p:custDataLst>
          </p:nvPr>
        </p:nvCxnSpPr>
        <p:spPr>
          <a:xfrm>
            <a:off x="6088482" y="0"/>
            <a:ext cx="0" cy="1914525"/>
          </a:xfrm>
          <a:prstGeom prst="line">
            <a:avLst/>
          </a:prstGeom>
          <a:ln w="41275">
            <a:solidFill>
              <a:sysClr val="window" lastClr="FFFFFF">
                <a:lumMod val="95000"/>
              </a:sysClr>
            </a:solidFill>
          </a:ln>
        </p:spPr>
        <p:style>
          <a:lnRef idx="1">
            <a:srgbClr val="1F74AD"/>
          </a:lnRef>
          <a:fillRef idx="0">
            <a:srgbClr val="1F74AD"/>
          </a:fillRef>
          <a:effectRef idx="0">
            <a:srgbClr val="1F74AD"/>
          </a:effectRef>
          <a:fontRef idx="minor">
            <a:srgbClr val="000000"/>
          </a:fontRef>
        </p:style>
      </p:cxnSp>
      <p:cxnSp>
        <p:nvCxnSpPr>
          <p:cNvPr id="65" name="直接连接符 64"/>
          <p:cNvCxnSpPr/>
          <p:nvPr>
            <p:custDataLst>
              <p:tags r:id="rId57"/>
            </p:custDataLst>
          </p:nvPr>
        </p:nvCxnSpPr>
        <p:spPr>
          <a:xfrm>
            <a:off x="6088482" y="5095875"/>
            <a:ext cx="0" cy="1762125"/>
          </a:xfrm>
          <a:prstGeom prst="line">
            <a:avLst/>
          </a:prstGeom>
          <a:ln w="41275">
            <a:solidFill>
              <a:sysClr val="window" lastClr="FFFFFF">
                <a:lumMod val="95000"/>
              </a:sysClr>
            </a:solidFill>
          </a:ln>
        </p:spPr>
        <p:style>
          <a:lnRef idx="1">
            <a:srgbClr val="1F74AD"/>
          </a:lnRef>
          <a:fillRef idx="0">
            <a:srgbClr val="1F74AD"/>
          </a:fillRef>
          <a:effectRef idx="0">
            <a:srgbClr val="1F74AD"/>
          </a:effectRef>
          <a:fontRef idx="minor">
            <a:srgbClr val="000000"/>
          </a:fontRef>
        </p:style>
      </p:cxnSp>
      <p:sp>
        <p:nvSpPr>
          <p:cNvPr id="68" name="椭圆 67"/>
          <p:cNvSpPr/>
          <p:nvPr>
            <p:custDataLst>
              <p:tags r:id="rId58"/>
            </p:custDataLst>
          </p:nvPr>
        </p:nvSpPr>
        <p:spPr>
          <a:xfrm>
            <a:off x="6013504" y="1879647"/>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69" name="椭圆 68"/>
          <p:cNvSpPr/>
          <p:nvPr>
            <p:custDataLst>
              <p:tags r:id="rId59"/>
            </p:custDataLst>
          </p:nvPr>
        </p:nvSpPr>
        <p:spPr>
          <a:xfrm>
            <a:off x="6013504" y="4978460"/>
            <a:ext cx="149259" cy="149259"/>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84" name="组合 83"/>
          <p:cNvGrpSpPr/>
          <p:nvPr>
            <p:custDataLst>
              <p:tags r:id="rId60"/>
            </p:custDataLst>
          </p:nvPr>
        </p:nvGrpSpPr>
        <p:grpSpPr>
          <a:xfrm>
            <a:off x="4306976" y="2889122"/>
            <a:ext cx="3549928" cy="970670"/>
            <a:chOff x="4317845" y="2889122"/>
            <a:chExt cx="3549928" cy="970670"/>
          </a:xfrm>
        </p:grpSpPr>
        <p:grpSp>
          <p:nvGrpSpPr>
            <p:cNvPr id="82" name="组合 81"/>
            <p:cNvGrpSpPr/>
            <p:nvPr/>
          </p:nvGrpSpPr>
          <p:grpSpPr>
            <a:xfrm>
              <a:off x="4317845" y="2893841"/>
              <a:ext cx="965950" cy="965951"/>
              <a:chOff x="4266474" y="2847337"/>
              <a:chExt cx="965950" cy="965951"/>
            </a:xfrm>
          </p:grpSpPr>
          <p:sp>
            <p:nvSpPr>
              <p:cNvPr id="78" name="PA-椭圆 175"/>
              <p:cNvSpPr/>
              <p:nvPr>
                <p:custDataLst>
                  <p:tags r:id="rId61"/>
                </p:custDataLst>
              </p:nvPr>
            </p:nvSpPr>
            <p:spPr>
              <a:xfrm flipH="1">
                <a:off x="4266474" y="2847337"/>
                <a:ext cx="965950" cy="965950"/>
              </a:xfrm>
              <a:prstGeom prst="ellipse">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77" name="任意多边形: 形状 76"/>
              <p:cNvSpPr/>
              <p:nvPr>
                <p:custDataLst>
                  <p:tags r:id="rId62"/>
                </p:custDataLst>
              </p:nvPr>
            </p:nvSpPr>
            <p:spPr>
              <a:xfrm flipH="1">
                <a:off x="4266474" y="3083963"/>
                <a:ext cx="965950" cy="729325"/>
              </a:xfrm>
              <a:custGeom>
                <a:avLst/>
                <a:gdLst>
                  <a:gd name="connsiteX0" fmla="*/ 896322 w 965950"/>
                  <a:gd name="connsiteY0" fmla="*/ 0 h 729325"/>
                  <a:gd name="connsiteX1" fmla="*/ 69628 w 965950"/>
                  <a:gd name="connsiteY1" fmla="*/ 0 h 729325"/>
                  <a:gd name="connsiteX2" fmla="*/ 37955 w 965950"/>
                  <a:gd name="connsiteY2" fmla="*/ 58354 h 729325"/>
                  <a:gd name="connsiteX3" fmla="*/ 0 w 965950"/>
                  <a:gd name="connsiteY3" fmla="*/ 246350 h 729325"/>
                  <a:gd name="connsiteX4" fmla="*/ 482975 w 965950"/>
                  <a:gd name="connsiteY4" fmla="*/ 729325 h 729325"/>
                  <a:gd name="connsiteX5" fmla="*/ 965950 w 965950"/>
                  <a:gd name="connsiteY5" fmla="*/ 246350 h 729325"/>
                  <a:gd name="connsiteX6" fmla="*/ 927996 w 965950"/>
                  <a:gd name="connsiteY6" fmla="*/ 58354 h 72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5950" h="729325">
                    <a:moveTo>
                      <a:pt x="896322" y="0"/>
                    </a:moveTo>
                    <a:lnTo>
                      <a:pt x="69628" y="0"/>
                    </a:lnTo>
                    <a:lnTo>
                      <a:pt x="37955" y="58354"/>
                    </a:lnTo>
                    <a:cubicBezTo>
                      <a:pt x="13515" y="116137"/>
                      <a:pt x="0" y="179665"/>
                      <a:pt x="0" y="246350"/>
                    </a:cubicBezTo>
                    <a:cubicBezTo>
                      <a:pt x="0" y="513090"/>
                      <a:pt x="216235" y="729325"/>
                      <a:pt x="482975" y="729325"/>
                    </a:cubicBezTo>
                    <a:cubicBezTo>
                      <a:pt x="749715" y="729325"/>
                      <a:pt x="965950" y="513090"/>
                      <a:pt x="965950" y="246350"/>
                    </a:cubicBezTo>
                    <a:cubicBezTo>
                      <a:pt x="965950" y="179665"/>
                      <a:pt x="952436" y="116137"/>
                      <a:pt x="927996" y="58354"/>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anchor="ctr">
                <a:noAutofit/>
              </a:bodyPr>
              <a:lstStyle/>
              <a:p>
                <a:pPr algn="ctr">
                  <a:lnSpc>
                    <a:spcPct val="130000"/>
                  </a:lnSpc>
                </a:pPr>
                <a:endParaRPr>
                  <a:latin typeface="Arial" panose="020B0604020202020204" pitchFamily="34" charset="0"/>
                  <a:ea typeface="微软雅黑" panose="020B0503020204020204" charset="-122"/>
                </a:endParaRPr>
              </a:p>
            </p:txBody>
          </p:sp>
          <p:sp>
            <p:nvSpPr>
              <p:cNvPr id="72" name="PA-任意多边形 42"/>
              <p:cNvSpPr/>
              <p:nvPr>
                <p:custDataLst>
                  <p:tags r:id="rId63"/>
                </p:custDataLst>
              </p:nvPr>
            </p:nvSpPr>
            <p:spPr>
              <a:xfrm>
                <a:off x="4477673" y="3164931"/>
                <a:ext cx="548752" cy="425546"/>
              </a:xfrm>
              <a:custGeom>
                <a:avLst/>
                <a:gdLst/>
                <a:ahLst/>
                <a:cxnLst>
                  <a:cxn ang="0">
                    <a:pos x="wd2" y="hd2"/>
                  </a:cxn>
                  <a:cxn ang="5400000">
                    <a:pos x="wd2" y="hd2"/>
                  </a:cxn>
                  <a:cxn ang="10800000">
                    <a:pos x="wd2" y="hd2"/>
                  </a:cxn>
                  <a:cxn ang="16200000">
                    <a:pos x="wd2" y="hd2"/>
                  </a:cxn>
                </a:cxnLst>
                <a:rect l="0" t="0" r="r" b="b"/>
                <a:pathLst>
                  <a:path w="20580" h="20758" extrusionOk="0">
                    <a:moveTo>
                      <a:pt x="11316" y="15681"/>
                    </a:moveTo>
                    <a:cubicBezTo>
                      <a:pt x="10444" y="15681"/>
                      <a:pt x="9737" y="14763"/>
                      <a:pt x="9737" y="13632"/>
                    </a:cubicBezTo>
                    <a:cubicBezTo>
                      <a:pt x="9737" y="12501"/>
                      <a:pt x="10444" y="11585"/>
                      <a:pt x="11316" y="11585"/>
                    </a:cubicBezTo>
                    <a:cubicBezTo>
                      <a:pt x="12189" y="11585"/>
                      <a:pt x="12896" y="12501"/>
                      <a:pt x="12896" y="13632"/>
                    </a:cubicBezTo>
                    <a:cubicBezTo>
                      <a:pt x="12896" y="14763"/>
                      <a:pt x="12189" y="15681"/>
                      <a:pt x="11316" y="15681"/>
                    </a:cubicBezTo>
                    <a:close/>
                    <a:moveTo>
                      <a:pt x="18009" y="2956"/>
                    </a:moveTo>
                    <a:cubicBezTo>
                      <a:pt x="14750" y="138"/>
                      <a:pt x="11090" y="-836"/>
                      <a:pt x="6751" y="781"/>
                    </a:cubicBezTo>
                    <a:cubicBezTo>
                      <a:pt x="3364" y="2045"/>
                      <a:pt x="258" y="7054"/>
                      <a:pt x="18" y="11348"/>
                    </a:cubicBezTo>
                    <a:cubicBezTo>
                      <a:pt x="-265" y="16419"/>
                      <a:pt x="2772" y="20764"/>
                      <a:pt x="8123" y="20757"/>
                    </a:cubicBezTo>
                    <a:cubicBezTo>
                      <a:pt x="13892" y="20749"/>
                      <a:pt x="16051" y="17148"/>
                      <a:pt x="16098" y="16053"/>
                    </a:cubicBezTo>
                    <a:cubicBezTo>
                      <a:pt x="16146" y="14957"/>
                      <a:pt x="13849" y="12933"/>
                      <a:pt x="15327" y="10853"/>
                    </a:cubicBezTo>
                    <a:cubicBezTo>
                      <a:pt x="17179" y="8245"/>
                      <a:pt x="18829" y="10466"/>
                      <a:pt x="19829" y="10154"/>
                    </a:cubicBezTo>
                    <a:cubicBezTo>
                      <a:pt x="20829" y="9841"/>
                      <a:pt x="21335" y="5836"/>
                      <a:pt x="18009" y="2956"/>
                    </a:cubicBezTo>
                    <a:close/>
                  </a:path>
                </a:pathLst>
              </a:custGeom>
              <a:solidFill>
                <a:sysClr val="window" lastClr="FFFFFF"/>
              </a:solidFill>
              <a:ln w="12700">
                <a:miter lim="400000"/>
              </a:ln>
            </p:spPr>
            <p:txBody>
              <a:bodyPr anchor="ctr"/>
              <a:lstStyle/>
              <a:p>
                <a:pPr algn="ctr">
                  <a:lnSpc>
                    <a:spcPct val="130000"/>
                  </a:lnSpc>
                </a:pPr>
                <a:endParaRPr dirty="0">
                  <a:latin typeface="Arial" panose="020B0604020202020204" pitchFamily="34" charset="0"/>
                  <a:ea typeface="微软雅黑" panose="020B0503020204020204" charset="-122"/>
                </a:endParaRPr>
              </a:p>
            </p:txBody>
          </p:sp>
        </p:grpSp>
        <p:grpSp>
          <p:nvGrpSpPr>
            <p:cNvPr id="83" name="组合 82"/>
            <p:cNvGrpSpPr/>
            <p:nvPr/>
          </p:nvGrpSpPr>
          <p:grpSpPr>
            <a:xfrm>
              <a:off x="6901823" y="2889122"/>
              <a:ext cx="965950" cy="965950"/>
              <a:chOff x="7111829" y="2789750"/>
              <a:chExt cx="965950" cy="965950"/>
            </a:xfrm>
          </p:grpSpPr>
          <p:sp>
            <p:nvSpPr>
              <p:cNvPr id="81" name="PA-椭圆 43"/>
              <p:cNvSpPr/>
              <p:nvPr>
                <p:custDataLst>
                  <p:tags r:id="rId64"/>
                </p:custDataLst>
              </p:nvPr>
            </p:nvSpPr>
            <p:spPr>
              <a:xfrm flipH="1">
                <a:off x="7111829" y="2789750"/>
                <a:ext cx="965950" cy="965950"/>
              </a:xfrm>
              <a:prstGeom prst="ellipse">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30000"/>
                  </a:lnSpc>
                </a:pPr>
                <a:endParaRPr>
                  <a:latin typeface="Arial" panose="020B0604020202020204" pitchFamily="34" charset="0"/>
                  <a:ea typeface="微软雅黑" panose="020B0503020204020204" charset="-122"/>
                </a:endParaRPr>
              </a:p>
            </p:txBody>
          </p:sp>
          <p:sp>
            <p:nvSpPr>
              <p:cNvPr id="80" name="任意多边形: 形状 79"/>
              <p:cNvSpPr/>
              <p:nvPr>
                <p:custDataLst>
                  <p:tags r:id="rId65"/>
                </p:custDataLst>
              </p:nvPr>
            </p:nvSpPr>
            <p:spPr>
              <a:xfrm flipH="1">
                <a:off x="7126116" y="3384476"/>
                <a:ext cx="937376" cy="371224"/>
              </a:xfrm>
              <a:custGeom>
                <a:avLst/>
                <a:gdLst>
                  <a:gd name="connsiteX0" fmla="*/ 937376 w 937376"/>
                  <a:gd name="connsiteY0" fmla="*/ 0 h 371224"/>
                  <a:gd name="connsiteX1" fmla="*/ 0 w 937376"/>
                  <a:gd name="connsiteY1" fmla="*/ 0 h 371224"/>
                  <a:gd name="connsiteX2" fmla="*/ 23668 w 937376"/>
                  <a:gd name="connsiteY2" fmla="*/ 76245 h 371224"/>
                  <a:gd name="connsiteX3" fmla="*/ 468688 w 937376"/>
                  <a:gd name="connsiteY3" fmla="*/ 371224 h 371224"/>
                  <a:gd name="connsiteX4" fmla="*/ 913709 w 937376"/>
                  <a:gd name="connsiteY4" fmla="*/ 76245 h 371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7376" h="371224">
                    <a:moveTo>
                      <a:pt x="937376" y="0"/>
                    </a:moveTo>
                    <a:lnTo>
                      <a:pt x="0" y="0"/>
                    </a:lnTo>
                    <a:lnTo>
                      <a:pt x="23668" y="76245"/>
                    </a:lnTo>
                    <a:cubicBezTo>
                      <a:pt x="96987" y="249592"/>
                      <a:pt x="268633" y="371224"/>
                      <a:pt x="468688" y="371224"/>
                    </a:cubicBezTo>
                    <a:cubicBezTo>
                      <a:pt x="668743" y="371224"/>
                      <a:pt x="840389" y="249592"/>
                      <a:pt x="913709" y="76245"/>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anchor="ctr">
                <a:noAutofit/>
              </a:bodyPr>
              <a:lstStyle/>
              <a:p>
                <a:pPr algn="ctr">
                  <a:lnSpc>
                    <a:spcPct val="130000"/>
                  </a:lnSpc>
                </a:pPr>
                <a:endParaRPr>
                  <a:latin typeface="Arial" panose="020B0604020202020204" pitchFamily="34" charset="0"/>
                  <a:ea typeface="微软雅黑" panose="020B0503020204020204" charset="-122"/>
                </a:endParaRPr>
              </a:p>
            </p:txBody>
          </p:sp>
          <p:sp>
            <p:nvSpPr>
              <p:cNvPr id="73" name="任意多边形 38"/>
              <p:cNvSpPr/>
              <p:nvPr>
                <p:custDataLst>
                  <p:tags r:id="rId66"/>
                </p:custDataLst>
              </p:nvPr>
            </p:nvSpPr>
            <p:spPr>
              <a:xfrm>
                <a:off x="7346197" y="3080523"/>
                <a:ext cx="482959" cy="384406"/>
              </a:xfrm>
              <a:custGeom>
                <a:avLst/>
                <a:gdLst/>
                <a:ahLst/>
                <a:cxnLst>
                  <a:cxn ang="0">
                    <a:pos x="wd2" y="hd2"/>
                  </a:cxn>
                  <a:cxn ang="5400000">
                    <a:pos x="wd2" y="hd2"/>
                  </a:cxn>
                  <a:cxn ang="10800000">
                    <a:pos x="wd2" y="hd2"/>
                  </a:cxn>
                  <a:cxn ang="16200000">
                    <a:pos x="wd2" y="hd2"/>
                  </a:cxn>
                </a:cxnLst>
                <a:rect l="0" t="0" r="r" b="b"/>
                <a:pathLst>
                  <a:path w="21492" h="21472" extrusionOk="0">
                    <a:moveTo>
                      <a:pt x="21150" y="257"/>
                    </a:moveTo>
                    <a:lnTo>
                      <a:pt x="16075" y="10636"/>
                    </a:lnTo>
                    <a:cubicBezTo>
                      <a:pt x="15886" y="11021"/>
                      <a:pt x="15517" y="11084"/>
                      <a:pt x="15255" y="10776"/>
                    </a:cubicBezTo>
                    <a:lnTo>
                      <a:pt x="12800" y="7890"/>
                    </a:lnTo>
                    <a:cubicBezTo>
                      <a:pt x="12537" y="7582"/>
                      <a:pt x="12160" y="7637"/>
                      <a:pt x="11960" y="8014"/>
                    </a:cubicBezTo>
                    <a:lnTo>
                      <a:pt x="8514" y="14538"/>
                    </a:lnTo>
                    <a:cubicBezTo>
                      <a:pt x="8316" y="14916"/>
                      <a:pt x="7936" y="14974"/>
                      <a:pt x="7669" y="14670"/>
                    </a:cubicBezTo>
                    <a:lnTo>
                      <a:pt x="6063" y="12832"/>
                    </a:lnTo>
                    <a:cubicBezTo>
                      <a:pt x="5798" y="12529"/>
                      <a:pt x="5397" y="12567"/>
                      <a:pt x="5171" y="12920"/>
                    </a:cubicBezTo>
                    <a:lnTo>
                      <a:pt x="116" y="20831"/>
                    </a:lnTo>
                    <a:cubicBezTo>
                      <a:pt x="-108" y="21184"/>
                      <a:pt x="3" y="21472"/>
                      <a:pt x="361" y="21472"/>
                    </a:cubicBezTo>
                    <a:lnTo>
                      <a:pt x="21492" y="21472"/>
                    </a:lnTo>
                    <a:lnTo>
                      <a:pt x="21492" y="379"/>
                    </a:lnTo>
                    <a:cubicBezTo>
                      <a:pt x="21492" y="-73"/>
                      <a:pt x="21338" y="-128"/>
                      <a:pt x="21150" y="257"/>
                    </a:cubicBezTo>
                    <a:close/>
                  </a:path>
                </a:pathLst>
              </a:custGeom>
              <a:solidFill>
                <a:sysClr val="window" lastClr="FFFFFF"/>
              </a:solidFill>
              <a:ln w="12700">
                <a:miter lim="400000"/>
              </a:ln>
            </p:spPr>
            <p:txBody>
              <a:bodyPr anchor="ctr"/>
              <a:lstStyle/>
              <a:p>
                <a:pPr algn="ctr">
                  <a:lnSpc>
                    <a:spcPct val="130000"/>
                  </a:lnSpc>
                </a:pPr>
                <a:endParaRPr>
                  <a:latin typeface="Arial" panose="020B0604020202020204" pitchFamily="34" charset="0"/>
                  <a:ea typeface="微软雅黑" panose="020B0503020204020204" charset="-122"/>
                </a:endParaRPr>
              </a:p>
            </p:txBody>
          </p:sp>
        </p:grpSp>
      </p:grpSp>
      <p:sp>
        <p:nvSpPr>
          <p:cNvPr id="87" name="PA-文本框 114"/>
          <p:cNvSpPr txBox="1"/>
          <p:nvPr>
            <p:custDataLst>
              <p:tags r:id="rId67"/>
            </p:custDataLst>
          </p:nvPr>
        </p:nvSpPr>
        <p:spPr>
          <a:xfrm>
            <a:off x="1452665" y="2382047"/>
            <a:ext cx="2587804" cy="784860"/>
          </a:xfrm>
          <a:prstGeom prst="rect">
            <a:avLst/>
          </a:prstGeom>
        </p:spPr>
        <p:txBody>
          <a:bodyPr wrap="square" lIns="90000" tIns="46800" rIns="90000" bIns="0" anchor="b" anchorCtr="0">
            <a:spAutoFit/>
          </a:bodyPr>
          <a:lstStyle>
            <a:defPPr>
              <a:defRPr lang="zh-CN"/>
            </a:defPPr>
            <a:lvl1pPr>
              <a:lnSpc>
                <a:spcPct val="130000"/>
              </a:lnSpc>
              <a:defRPr sz="1400" b="1">
                <a:solidFill>
                  <a:srgbClr val="1F74AD"/>
                </a:solidFill>
                <a:latin typeface="Arial" panose="020B0604020202020204" pitchFamily="34" charset="0"/>
                <a:ea typeface="微软雅黑" panose="020B0503020204020204" charset="-122"/>
                <a:cs typeface="+mn-ea"/>
              </a:defRPr>
            </a:lvl1pPr>
          </a:lstStyle>
          <a:p>
            <a:pPr algn="r">
              <a:lnSpc>
                <a:spcPct val="120000"/>
              </a:lnSpc>
            </a:pPr>
            <a:r>
              <a:rPr lang="zh-CN" altLang="en-US" sz="2000" dirty="0">
                <a:latin typeface="微软雅黑" panose="020B0503020204020204" charset="-122"/>
                <a:cs typeface="微软雅黑" panose="020B0503020204020204" charset="-122"/>
                <a:sym typeface="+mn-ea"/>
              </a:rPr>
              <a:t>1.民事法律责任概念及特征</a:t>
            </a:r>
            <a:endParaRPr lang="zh-CN" altLang="en-US" sz="2000" spc="300" dirty="0">
              <a:latin typeface="微软雅黑" panose="020B0503020204020204" charset="-122"/>
              <a:cs typeface="微软雅黑" panose="020B0503020204020204" charset="-122"/>
              <a:sym typeface="+mn-ea"/>
            </a:endParaRPr>
          </a:p>
        </p:txBody>
      </p:sp>
      <p:sp>
        <p:nvSpPr>
          <p:cNvPr id="88" name="PA-文本框 115"/>
          <p:cNvSpPr txBox="1"/>
          <p:nvPr>
            <p:custDataLst>
              <p:tags r:id="rId68"/>
            </p:custDataLst>
          </p:nvPr>
        </p:nvSpPr>
        <p:spPr>
          <a:xfrm>
            <a:off x="693196" y="3290596"/>
            <a:ext cx="3347211" cy="1153795"/>
          </a:xfrm>
          <a:prstGeom prst="rect">
            <a:avLst/>
          </a:prstGeom>
        </p:spPr>
        <p:txBody>
          <a:bodyPr wrap="square" lIns="90000" tIns="0" rIns="90000" bIns="46800" anchor="t" anchorCtr="0">
            <a:spAutoFit/>
          </a:bodyPr>
          <a:lstStyle>
            <a:defPPr>
              <a:defRPr lang="zh-CN"/>
            </a:defPPr>
            <a:lvl1pPr>
              <a:lnSpc>
                <a:spcPct val="130000"/>
              </a:lnSpc>
              <a:defRPr sz="1200"/>
            </a:lvl1pPr>
          </a:lstStyle>
          <a:p>
            <a:pPr marL="285750" indent="-285750" algn="just">
              <a:lnSpc>
                <a:spcPct val="150000"/>
              </a:lnSpc>
              <a:buClr>
                <a:srgbClr val="3498DB"/>
              </a:buClr>
              <a:buFont typeface="Wingdings" panose="05000000000000000000" pitchFamily="2" charset="2"/>
              <a:buChar char="u"/>
            </a:pPr>
            <a:r>
              <a:rPr lang="zh-CN" altLang="en-US" sz="1600" dirty="0">
                <a:solidFill>
                  <a:schemeClr val="tx1">
                    <a:lumMod val="85000"/>
                    <a:lumOff val="15000"/>
                  </a:schemeClr>
                </a:solidFill>
                <a:latin typeface="微软雅黑" panose="020B0503020204020204" charset="-122"/>
                <a:ea typeface="微软雅黑" panose="020B0503020204020204" charset="-122"/>
                <a:sym typeface="+mn-ea"/>
              </a:rPr>
              <a:t>民事法律责任，是指民事主体违反民事义务而依法应承担的民事法律后果。</a:t>
            </a:r>
            <a:endParaRPr lang="zh-CN" altLang="en-US" sz="1600" spc="150" dirty="0">
              <a:solidFill>
                <a:schemeClr val="tx1">
                  <a:lumMod val="85000"/>
                  <a:lumOff val="15000"/>
                </a:schemeClr>
              </a:solidFill>
              <a:latin typeface="微软雅黑" panose="020B0503020204020204" charset="-122"/>
              <a:ea typeface="微软雅黑" panose="020B0503020204020204" charset="-122"/>
              <a:sym typeface="+mn-ea"/>
            </a:endParaRPr>
          </a:p>
        </p:txBody>
      </p:sp>
      <p:sp>
        <p:nvSpPr>
          <p:cNvPr id="89" name="PA-文本框 114"/>
          <p:cNvSpPr txBox="1"/>
          <p:nvPr>
            <p:custDataLst>
              <p:tags r:id="rId69"/>
            </p:custDataLst>
          </p:nvPr>
        </p:nvSpPr>
        <p:spPr>
          <a:xfrm>
            <a:off x="8268227" y="2382047"/>
            <a:ext cx="2587804" cy="784860"/>
          </a:xfrm>
          <a:prstGeom prst="rect">
            <a:avLst/>
          </a:prstGeom>
        </p:spPr>
        <p:txBody>
          <a:bodyPr wrap="square" lIns="90000" tIns="46800" rIns="90000" bIns="0" anchor="b" anchorCtr="0">
            <a:spAutoFit/>
          </a:bodyPr>
          <a:lstStyle>
            <a:defPPr>
              <a:defRPr lang="zh-CN"/>
            </a:defPPr>
            <a:lvl1pPr>
              <a:lnSpc>
                <a:spcPct val="130000"/>
              </a:lnSpc>
              <a:defRPr sz="1400" b="1">
                <a:solidFill>
                  <a:srgbClr val="1F74AD"/>
                </a:solidFill>
                <a:latin typeface="Arial" panose="020B0604020202020204" pitchFamily="34" charset="0"/>
                <a:ea typeface="微软雅黑" panose="020B0503020204020204" charset="-122"/>
                <a:cs typeface="+mn-ea"/>
              </a:defRPr>
            </a:lvl1pPr>
          </a:lstStyle>
          <a:p>
            <a:pPr>
              <a:lnSpc>
                <a:spcPct val="120000"/>
              </a:lnSpc>
            </a:pPr>
            <a:r>
              <a:rPr lang="en-US" altLang="zh-CN" sz="2000" spc="300">
                <a:solidFill>
                  <a:srgbClr val="9BBB59"/>
                </a:solidFill>
                <a:latin typeface="Arial" panose="020B0604020202020204" pitchFamily="34" charset="0"/>
                <a:ea typeface="微软雅黑" panose="020B0503020204020204" charset="-122"/>
                <a:cs typeface="+mn-ea"/>
              </a:rPr>
              <a:t>2.</a:t>
            </a:r>
            <a:r>
              <a:rPr lang="en-US" altLang="zh-CN" sz="2000" spc="300">
                <a:solidFill>
                  <a:srgbClr val="9BBB59"/>
                </a:solidFill>
                <a:cs typeface="+mn-ea"/>
                <a:sym typeface="+mn-ea"/>
              </a:rPr>
              <a:t>民事法律责任的承担形式</a:t>
            </a:r>
            <a:endParaRPr lang="en-US" altLang="zh-CN" sz="2000" spc="300">
              <a:solidFill>
                <a:srgbClr val="9BBB59"/>
              </a:solidFill>
              <a:latin typeface="Arial" panose="020B0604020202020204" pitchFamily="34" charset="0"/>
              <a:ea typeface="微软雅黑" panose="020B0503020204020204" charset="-122"/>
              <a:cs typeface="+mn-ea"/>
            </a:endParaRPr>
          </a:p>
        </p:txBody>
      </p:sp>
      <p:sp>
        <p:nvSpPr>
          <p:cNvPr id="85" name="PA-文本框 115"/>
          <p:cNvSpPr txBox="1"/>
          <p:nvPr>
            <p:custDataLst>
              <p:tags r:id="rId70"/>
            </p:custDataLst>
          </p:nvPr>
        </p:nvSpPr>
        <p:spPr>
          <a:xfrm>
            <a:off x="7970520" y="3290570"/>
            <a:ext cx="3636010" cy="3001010"/>
          </a:xfrm>
          <a:prstGeom prst="rect">
            <a:avLst/>
          </a:prstGeom>
        </p:spPr>
        <p:txBody>
          <a:bodyPr wrap="square" lIns="90000" tIns="0" rIns="90000" bIns="46800" anchor="t" anchorCtr="0">
            <a:spAutoFit/>
          </a:bodyPr>
          <a:lstStyle>
            <a:defPPr>
              <a:defRPr lang="zh-CN"/>
            </a:defPPr>
            <a:lvl1pPr>
              <a:lnSpc>
                <a:spcPct val="130000"/>
              </a:lnSpc>
              <a:defRPr sz="1200"/>
            </a:lvl1pPr>
          </a:lstStyle>
          <a:p>
            <a:pPr marL="285750" indent="-285750" algn="just">
              <a:lnSpc>
                <a:spcPct val="150000"/>
              </a:lnSpc>
              <a:buClr>
                <a:srgbClr val="9BBB59"/>
              </a:buClr>
              <a:buFont typeface="Wingdings" panose="05000000000000000000" pitchFamily="2" charset="2"/>
              <a:buChar char="u"/>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(1)停止侵害；(2)排除妨碍；</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285750" indent="-285750" algn="just">
              <a:lnSpc>
                <a:spcPct val="150000"/>
              </a:lnSpc>
              <a:buClr>
                <a:srgbClr val="9BBB59"/>
              </a:buClr>
              <a:buFont typeface="Wingdings" panose="05000000000000000000" pitchFamily="2" charset="2"/>
              <a:buChar char="u"/>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(3)消除危险；(4)返还财产；</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285750" indent="-285750" algn="just">
              <a:lnSpc>
                <a:spcPct val="150000"/>
              </a:lnSpc>
              <a:buClr>
                <a:srgbClr val="9BBB59"/>
              </a:buClr>
              <a:buFont typeface="Wingdings" panose="05000000000000000000" pitchFamily="2" charset="2"/>
              <a:buChar char="u"/>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(5)恢复原状；(6)修理、重作、更换；</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285750" indent="-285750" algn="just">
              <a:lnSpc>
                <a:spcPct val="150000"/>
              </a:lnSpc>
              <a:buClr>
                <a:srgbClr val="9BBB59"/>
              </a:buClr>
              <a:buFont typeface="Wingdings" panose="05000000000000000000" pitchFamily="2" charset="2"/>
              <a:buChar char="u"/>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(7)继续</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履行；(8)</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赔偿损失</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285750" indent="-285750" algn="just">
              <a:lnSpc>
                <a:spcPct val="150000"/>
              </a:lnSpc>
              <a:buClr>
                <a:srgbClr val="9BBB59"/>
              </a:buClr>
              <a:buFont typeface="Wingdings" panose="05000000000000000000" pitchFamily="2" charset="2"/>
              <a:buChar char="u"/>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(9)</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支付违约金</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285750" indent="-285750" algn="just">
              <a:lnSpc>
                <a:spcPct val="150000"/>
              </a:lnSpc>
              <a:buClr>
                <a:srgbClr val="9BBB59"/>
              </a:buClr>
              <a:buFont typeface="Wingdings" panose="05000000000000000000" pitchFamily="2" charset="2"/>
              <a:buChar char="u"/>
            </a:pP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(10)消除影响，恢复名誉；</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marL="285750" indent="-285750" algn="just">
              <a:lnSpc>
                <a:spcPct val="150000"/>
              </a:lnSpc>
              <a:buClr>
                <a:srgbClr val="9BBB59"/>
              </a:buClr>
              <a:buFont typeface="Wingdings" panose="05000000000000000000" pitchFamily="2" charset="2"/>
              <a:buChar char="u"/>
            </a:pP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(11)</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赔礼道歉。</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buClr>
                <a:srgbClr val="9BBB59"/>
              </a:buClr>
              <a:buFont typeface="Wingdings" panose="05000000000000000000" pitchFamily="2" charset="2"/>
              <a:buChar char="u"/>
            </a:pPr>
            <a:endParaRPr lang="zh-CN" altLang="en-US" sz="1600" spc="15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 name="TextBox 8"/>
          <p:cNvSpPr txBox="1"/>
          <p:nvPr/>
        </p:nvSpPr>
        <p:spPr>
          <a:xfrm>
            <a:off x="4209941" y="601214"/>
            <a:ext cx="3744178" cy="430530"/>
          </a:xfrm>
          <a:prstGeom prst="rect">
            <a:avLst/>
          </a:prstGeom>
          <a:noFill/>
        </p:spPr>
        <p:txBody>
          <a:bodyPr wrap="square" lIns="0" tIns="0" rIns="0" bIns="0" rtlCol="0" anchor="ctr">
            <a:spAutoFit/>
          </a:bodyPr>
          <a:p>
            <a:pPr algn="ctr"/>
            <a:r>
              <a:rPr lang="zh-CN" altLang="en-US" sz="2800" b="1" dirty="0">
                <a:latin typeface="方正大黑简体" panose="03000509000000000000" charset="-122"/>
                <a:ea typeface="方正大黑简体" panose="03000509000000000000" charset="-122"/>
                <a:sym typeface="+mn-ea"/>
              </a:rPr>
              <a:t>民事法律责任</a:t>
            </a:r>
            <a:endParaRPr lang="zh-CN" altLang="en-US" sz="2800" b="1" dirty="0">
              <a:solidFill>
                <a:schemeClr val="tx1">
                  <a:lumMod val="75000"/>
                  <a:lumOff val="25000"/>
                </a:schemeClr>
              </a:solidFill>
              <a:latin typeface="方正大黑简体" panose="03000509000000000000" charset="-122"/>
              <a:ea typeface="方正大黑简体" panose="03000509000000000000" charset="-122"/>
              <a:cs typeface="+mn-ea"/>
              <a:sym typeface="+mn-ea"/>
            </a:endParaRPr>
          </a:p>
        </p:txBody>
      </p:sp>
    </p:spTree>
    <p:custDataLst>
      <p:tags r:id="rId7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fontScale="80000"/>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行政法律责任</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1094628"/>
          </a:xfrm>
          <a:prstGeom prst="rect">
            <a:avLst/>
          </a:prstGeom>
          <a:noFill/>
          <a:ln>
            <a:noFill/>
          </a:ln>
        </p:spPr>
        <p:txBody>
          <a:bodyPr wrap="square" lIns="90000" tIns="46800" rIns="90000" bIns="46800" rtlCol="0">
            <a:normAutofit/>
          </a:bodyPr>
          <a:lstStyle>
            <a:defPPr>
              <a:defRPr lang="zh-CN"/>
            </a:defPPr>
            <a:lvl1pPr fontAlgn="auto">
              <a:lnSpc>
                <a:spcPct val="130000"/>
              </a:lnSpc>
              <a:spcAft>
                <a:spcPts val="1000"/>
              </a:spcAft>
              <a:defRPr sz="1600" spc="150"/>
            </a:lvl1pPr>
          </a:lstStyle>
          <a:p>
            <a:r>
              <a:rPr lang="zh-CN" altLang="en-US" sz="2400" dirty="0">
                <a:latin typeface="微软雅黑" panose="020B0503020204020204" charset="-122"/>
                <a:ea typeface="微软雅黑" panose="020B0503020204020204" charset="-122"/>
                <a:sym typeface="+mn-ea"/>
              </a:rPr>
              <a:t>行政法律责任是指行政法律关系主体由于违反行政法律或不履行行政法律义务而应当依法承担的否定性法律后果。</a:t>
            </a:r>
            <a:endParaRPr lang="zh-CN" altLang="en-US" sz="2400"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TextBox 5"/>
          <p:cNvSpPr txBox="1"/>
          <p:nvPr>
            <p:custDataLst>
              <p:tags r:id="rId1"/>
            </p:custDataLst>
          </p:nvPr>
        </p:nvSpPr>
        <p:spPr>
          <a:xfrm>
            <a:off x="457200" y="612139"/>
            <a:ext cx="11303000" cy="523220"/>
          </a:xfrm>
          <a:prstGeom prst="rect">
            <a:avLst/>
          </a:prstGeom>
          <a:noFill/>
        </p:spPr>
        <p:txBody>
          <a:bodyPr wrap="square" bIns="0" rtlCol="0" anchor="b" anchorCtr="0">
            <a:normAutofit/>
          </a:bodyPr>
          <a:p>
            <a:pPr algn="ctr">
              <a:lnSpc>
                <a:spcPct val="120000"/>
              </a:lnSpc>
            </a:pPr>
            <a:r>
              <a:rPr lang="zh-CN" altLang="en-US" sz="2400" b="1" spc="300" dirty="0">
                <a:latin typeface="微软雅黑" panose="020B0503020204020204" charset="-122"/>
                <a:ea typeface="微软雅黑" panose="020B0503020204020204" charset="-122"/>
              </a:rPr>
              <a:t>行政法律责任具有以下特征：</a:t>
            </a:r>
            <a:endParaRPr lang="zh-CN" altLang="en-US" sz="2400" b="1" spc="300" dirty="0">
              <a:latin typeface="微软雅黑" panose="020B0503020204020204" charset="-122"/>
              <a:ea typeface="微软雅黑" panose="020B0503020204020204" charset="-122"/>
            </a:endParaRPr>
          </a:p>
        </p:txBody>
      </p:sp>
      <p:sp>
        <p:nvSpPr>
          <p:cNvPr id="3" name="任意形状 3"/>
          <p:cNvSpPr/>
          <p:nvPr>
            <p:custDataLst>
              <p:tags r:id="rId2"/>
            </p:custDataLst>
          </p:nvPr>
        </p:nvSpPr>
        <p:spPr>
          <a:xfrm>
            <a:off x="1450246" y="2874422"/>
            <a:ext cx="1002310" cy="2032723"/>
          </a:xfrm>
          <a:custGeom>
            <a:avLst/>
            <a:gdLst>
              <a:gd name="connsiteX0" fmla="*/ 1223296 w 1223010"/>
              <a:gd name="connsiteY0" fmla="*/ 1240441 h 2480310"/>
              <a:gd name="connsiteX1" fmla="*/ 1223296 w 1223010"/>
              <a:gd name="connsiteY1" fmla="*/ 4286 h 2480310"/>
              <a:gd name="connsiteX2" fmla="*/ 4286 w 1223010"/>
              <a:gd name="connsiteY2" fmla="*/ 1240441 h 2480310"/>
              <a:gd name="connsiteX3" fmla="*/ 1223296 w 1223010"/>
              <a:gd name="connsiteY3" fmla="*/ 2476595 h 2480310"/>
              <a:gd name="connsiteX4" fmla="*/ 1223296 w 1223010"/>
              <a:gd name="connsiteY4" fmla="*/ 1240441 h 2480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010" h="2480310">
                <a:moveTo>
                  <a:pt x="1223296" y="1240441"/>
                </a:moveTo>
                <a:lnTo>
                  <a:pt x="1223296" y="4286"/>
                </a:lnTo>
                <a:cubicBezTo>
                  <a:pt x="548354" y="13430"/>
                  <a:pt x="4286" y="563213"/>
                  <a:pt x="4286" y="1240441"/>
                </a:cubicBezTo>
                <a:cubicBezTo>
                  <a:pt x="4286" y="1917668"/>
                  <a:pt x="548354" y="2467451"/>
                  <a:pt x="1223296" y="2476595"/>
                </a:cubicBezTo>
                <a:lnTo>
                  <a:pt x="1223296" y="1240441"/>
                </a:lnTo>
                <a:close/>
              </a:path>
            </a:pathLst>
          </a:custGeom>
          <a:solidFill>
            <a:srgbClr val="222222"/>
          </a:solidFill>
          <a:ln w="9525" cap="flat">
            <a:noFill/>
            <a:prstDash val="solid"/>
            <a:miter/>
          </a:ln>
        </p:spPr>
        <p:txBody>
          <a:bodyPr rtlCol="0" anchor="ctr"/>
          <a:p>
            <a:endParaRPr lang="zh-CN" altLang="en-US"/>
          </a:p>
        </p:txBody>
      </p:sp>
      <p:sp>
        <p:nvSpPr>
          <p:cNvPr id="4" name="任意形状 4"/>
          <p:cNvSpPr/>
          <p:nvPr>
            <p:custDataLst>
              <p:tags r:id="rId3"/>
            </p:custDataLst>
          </p:nvPr>
        </p:nvSpPr>
        <p:spPr>
          <a:xfrm>
            <a:off x="2477380" y="2874422"/>
            <a:ext cx="861800" cy="992942"/>
          </a:xfrm>
          <a:custGeom>
            <a:avLst/>
            <a:gdLst>
              <a:gd name="connsiteX0" fmla="*/ 4286 w 1051560"/>
              <a:gd name="connsiteY0" fmla="*/ 1210723 h 1211580"/>
              <a:gd name="connsiteX1" fmla="*/ 1049560 w 1051560"/>
              <a:gd name="connsiteY1" fmla="*/ 607219 h 1211580"/>
              <a:gd name="connsiteX2" fmla="*/ 4286 w 1051560"/>
              <a:gd name="connsiteY2" fmla="*/ 4286 h 1211580"/>
              <a:gd name="connsiteX3" fmla="*/ 4286 w 1051560"/>
              <a:gd name="connsiteY3" fmla="*/ 1210723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1210723"/>
                </a:moveTo>
                <a:lnTo>
                  <a:pt x="1049560" y="607219"/>
                </a:lnTo>
                <a:cubicBezTo>
                  <a:pt x="836390" y="250603"/>
                  <a:pt x="448913" y="10001"/>
                  <a:pt x="4286" y="4286"/>
                </a:cubicBezTo>
                <a:lnTo>
                  <a:pt x="4286" y="1210723"/>
                </a:lnTo>
                <a:close/>
              </a:path>
            </a:pathLst>
          </a:custGeom>
          <a:solidFill>
            <a:srgbClr val="2196F3"/>
          </a:solidFill>
          <a:ln w="9525" cap="flat">
            <a:noFill/>
            <a:prstDash val="solid"/>
            <a:miter/>
          </a:ln>
        </p:spPr>
        <p:txBody>
          <a:bodyPr rtlCol="0" anchor="ctr"/>
          <a:p>
            <a:endParaRPr lang="zh-CN" altLang="en-US"/>
          </a:p>
        </p:txBody>
      </p:sp>
      <p:sp>
        <p:nvSpPr>
          <p:cNvPr id="5" name="任意形状 5"/>
          <p:cNvSpPr/>
          <p:nvPr>
            <p:custDataLst>
              <p:tags r:id="rId4"/>
            </p:custDataLst>
          </p:nvPr>
        </p:nvSpPr>
        <p:spPr>
          <a:xfrm>
            <a:off x="2491430" y="3392907"/>
            <a:ext cx="988259" cy="992942"/>
          </a:xfrm>
          <a:custGeom>
            <a:avLst/>
            <a:gdLst>
              <a:gd name="connsiteX0" fmla="*/ 4286 w 1205865"/>
              <a:gd name="connsiteY0" fmla="*/ 607790 h 1211580"/>
              <a:gd name="connsiteX1" fmla="*/ 1049560 w 1205865"/>
              <a:gd name="connsiteY1" fmla="*/ 1211294 h 1211580"/>
              <a:gd name="connsiteX2" fmla="*/ 1206722 w 1205865"/>
              <a:gd name="connsiteY2" fmla="*/ 607790 h 1211580"/>
              <a:gd name="connsiteX3" fmla="*/ 1049560 w 1205865"/>
              <a:gd name="connsiteY3" fmla="*/ 4286 h 1211580"/>
              <a:gd name="connsiteX4" fmla="*/ 4286 w 1205865"/>
              <a:gd name="connsiteY4" fmla="*/ 607790 h 1211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65" h="1211580">
                <a:moveTo>
                  <a:pt x="4286" y="607790"/>
                </a:moveTo>
                <a:lnTo>
                  <a:pt x="1049560" y="1211294"/>
                </a:lnTo>
                <a:cubicBezTo>
                  <a:pt x="1149572" y="1032986"/>
                  <a:pt x="1206722" y="827246"/>
                  <a:pt x="1206722" y="607790"/>
                </a:cubicBezTo>
                <a:cubicBezTo>
                  <a:pt x="1206722" y="388906"/>
                  <a:pt x="1149572" y="183166"/>
                  <a:pt x="1049560" y="4286"/>
                </a:cubicBezTo>
                <a:lnTo>
                  <a:pt x="4286" y="607790"/>
                </a:lnTo>
                <a:close/>
              </a:path>
            </a:pathLst>
          </a:custGeom>
          <a:solidFill>
            <a:srgbClr val="009587"/>
          </a:solidFill>
          <a:ln w="9525" cap="flat">
            <a:noFill/>
            <a:prstDash val="solid"/>
            <a:miter/>
          </a:ln>
        </p:spPr>
        <p:txBody>
          <a:bodyPr rtlCol="0" anchor="ctr"/>
          <a:p>
            <a:endParaRPr lang="zh-CN" altLang="en-US"/>
          </a:p>
        </p:txBody>
      </p:sp>
      <p:sp>
        <p:nvSpPr>
          <p:cNvPr id="6" name="任意形状 6"/>
          <p:cNvSpPr/>
          <p:nvPr>
            <p:custDataLst>
              <p:tags r:id="rId5"/>
            </p:custDataLst>
          </p:nvPr>
        </p:nvSpPr>
        <p:spPr>
          <a:xfrm>
            <a:off x="2477380" y="3911860"/>
            <a:ext cx="861800" cy="992942"/>
          </a:xfrm>
          <a:custGeom>
            <a:avLst/>
            <a:gdLst>
              <a:gd name="connsiteX0" fmla="*/ 4286 w 1051560"/>
              <a:gd name="connsiteY0" fmla="*/ 4286 h 1211580"/>
              <a:gd name="connsiteX1" fmla="*/ 4286 w 1051560"/>
              <a:gd name="connsiteY1" fmla="*/ 1210723 h 1211580"/>
              <a:gd name="connsiteX2" fmla="*/ 1049560 w 1051560"/>
              <a:gd name="connsiteY2" fmla="*/ 607790 h 1211580"/>
              <a:gd name="connsiteX3" fmla="*/ 4286 w 1051560"/>
              <a:gd name="connsiteY3" fmla="*/ 4286 h 1211580"/>
            </a:gdLst>
            <a:ahLst/>
            <a:cxnLst>
              <a:cxn ang="0">
                <a:pos x="connsiteX0" y="connsiteY0"/>
              </a:cxn>
              <a:cxn ang="0">
                <a:pos x="connsiteX1" y="connsiteY1"/>
              </a:cxn>
              <a:cxn ang="0">
                <a:pos x="connsiteX2" y="connsiteY2"/>
              </a:cxn>
              <a:cxn ang="0">
                <a:pos x="connsiteX3" y="connsiteY3"/>
              </a:cxn>
            </a:cxnLst>
            <a:rect l="l" t="t" r="r" b="b"/>
            <a:pathLst>
              <a:path w="1051560" h="1211580">
                <a:moveTo>
                  <a:pt x="4286" y="4286"/>
                </a:moveTo>
                <a:lnTo>
                  <a:pt x="4286" y="1210723"/>
                </a:lnTo>
                <a:cubicBezTo>
                  <a:pt x="448342" y="1204436"/>
                  <a:pt x="836390" y="964406"/>
                  <a:pt x="1049560" y="607790"/>
                </a:cubicBezTo>
                <a:lnTo>
                  <a:pt x="4286" y="4286"/>
                </a:lnTo>
                <a:close/>
              </a:path>
            </a:pathLst>
          </a:custGeom>
          <a:solidFill>
            <a:srgbClr val="8BC34A"/>
          </a:solidFill>
          <a:ln w="9525" cap="flat">
            <a:noFill/>
            <a:prstDash val="solid"/>
            <a:miter/>
          </a:ln>
        </p:spPr>
        <p:txBody>
          <a:bodyPr rtlCol="0" anchor="ctr"/>
          <a:p>
            <a:endParaRPr lang="zh-CN" altLang="en-US"/>
          </a:p>
        </p:txBody>
      </p:sp>
      <p:sp>
        <p:nvSpPr>
          <p:cNvPr id="7" name="任意形状 7"/>
          <p:cNvSpPr/>
          <p:nvPr>
            <p:custDataLst>
              <p:tags r:id="rId6"/>
            </p:custDataLst>
          </p:nvPr>
        </p:nvSpPr>
        <p:spPr>
          <a:xfrm>
            <a:off x="1669210" y="3086312"/>
            <a:ext cx="1592921" cy="1607069"/>
          </a:xfrm>
          <a:custGeom>
            <a:avLst/>
            <a:gdLst>
              <a:gd name="connsiteX0" fmla="*/ 2307431 w 2308860"/>
              <a:gd name="connsiteY0" fmla="*/ 1155859 h 2308860"/>
              <a:gd name="connsiteX1" fmla="*/ 1155859 w 2308860"/>
              <a:gd name="connsiteY1" fmla="*/ 2307431 h 2308860"/>
              <a:gd name="connsiteX2" fmla="*/ 4286 w 2308860"/>
              <a:gd name="connsiteY2" fmla="*/ 1155859 h 2308860"/>
              <a:gd name="connsiteX3" fmla="*/ 1155859 w 2308860"/>
              <a:gd name="connsiteY3" fmla="*/ 4286 h 2308860"/>
              <a:gd name="connsiteX4" fmla="*/ 2307431 w 2308860"/>
              <a:gd name="connsiteY4" fmla="*/ 1155859 h 230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8860" h="2308860">
                <a:moveTo>
                  <a:pt x="2307431" y="1155859"/>
                </a:moveTo>
                <a:cubicBezTo>
                  <a:pt x="2307431" y="1791855"/>
                  <a:pt x="1791855" y="2307431"/>
                  <a:pt x="1155859" y="2307431"/>
                </a:cubicBezTo>
                <a:cubicBezTo>
                  <a:pt x="519863" y="2307431"/>
                  <a:pt x="4286" y="1791855"/>
                  <a:pt x="4286" y="1155859"/>
                </a:cubicBezTo>
                <a:cubicBezTo>
                  <a:pt x="4286" y="519863"/>
                  <a:pt x="519863" y="4286"/>
                  <a:pt x="1155859" y="4286"/>
                </a:cubicBezTo>
                <a:cubicBezTo>
                  <a:pt x="1791855" y="4286"/>
                  <a:pt x="2307431" y="519863"/>
                  <a:pt x="2307431" y="1155859"/>
                </a:cubicBezTo>
                <a:close/>
              </a:path>
            </a:pathLst>
          </a:custGeom>
          <a:solidFill>
            <a:srgbClr val="FFFFFF"/>
          </a:solidFill>
          <a:ln w="25400" cap="flat">
            <a:solidFill>
              <a:srgbClr val="2196F3"/>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p>
        </p:txBody>
      </p:sp>
      <p:sp>
        <p:nvSpPr>
          <p:cNvPr id="8" name="任意形状 8"/>
          <p:cNvSpPr/>
          <p:nvPr>
            <p:custDataLst>
              <p:tags r:id="rId7"/>
            </p:custDataLst>
          </p:nvPr>
        </p:nvSpPr>
        <p:spPr>
          <a:xfrm>
            <a:off x="3397490" y="2863884"/>
            <a:ext cx="1128769" cy="271654"/>
          </a:xfrm>
          <a:custGeom>
            <a:avLst/>
            <a:gdLst>
              <a:gd name="connsiteX0" fmla="*/ 17145 w 1377315"/>
              <a:gd name="connsiteY0" fmla="*/ 315468 h 331470"/>
              <a:gd name="connsiteX1" fmla="*/ 623507 w 1377315"/>
              <a:gd name="connsiteY1" fmla="*/ 315468 h 331470"/>
              <a:gd name="connsiteX2" fmla="*/ 921829 w 1377315"/>
              <a:gd name="connsiteY2" fmla="*/ 17145 h 331470"/>
              <a:gd name="connsiteX3" fmla="*/ 1362456 w 1377315"/>
              <a:gd name="connsiteY3" fmla="*/ 17145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315468"/>
                </a:moveTo>
                <a:lnTo>
                  <a:pt x="623507" y="315468"/>
                </a:lnTo>
                <a:lnTo>
                  <a:pt x="921829" y="17145"/>
                </a:lnTo>
                <a:lnTo>
                  <a:pt x="1362456" y="17145"/>
                </a:lnTo>
              </a:path>
            </a:pathLst>
          </a:custGeom>
          <a:noFill/>
          <a:ln w="19050" cap="flat">
            <a:solidFill>
              <a:srgbClr val="2196F3"/>
            </a:solidFill>
            <a:prstDash val="solid"/>
            <a:miter/>
          </a:ln>
        </p:spPr>
        <p:txBody>
          <a:bodyPr rtlCol="0" anchor="ctr"/>
          <a:p>
            <a:endParaRPr lang="zh-CN" altLang="en-US"/>
          </a:p>
        </p:txBody>
      </p:sp>
      <p:sp>
        <p:nvSpPr>
          <p:cNvPr id="9" name="任意形状 9"/>
          <p:cNvSpPr/>
          <p:nvPr>
            <p:custDataLst>
              <p:tags r:id="rId8"/>
            </p:custDataLst>
          </p:nvPr>
        </p:nvSpPr>
        <p:spPr>
          <a:xfrm>
            <a:off x="3286955" y="3053106"/>
            <a:ext cx="135827" cy="135827"/>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8"/>
                  <a:pt x="152019" y="84582"/>
                </a:cubicBezTo>
                <a:close/>
              </a:path>
            </a:pathLst>
          </a:custGeom>
          <a:noFill/>
          <a:ln w="19050" cap="flat">
            <a:solidFill>
              <a:srgbClr val="2196F3"/>
            </a:solidFill>
            <a:prstDash val="solid"/>
            <a:miter/>
          </a:ln>
        </p:spPr>
        <p:txBody>
          <a:bodyPr rtlCol="0" anchor="ctr"/>
          <a:p>
            <a:endParaRPr lang="zh-CN" altLang="en-US"/>
          </a:p>
        </p:txBody>
      </p:sp>
      <p:sp>
        <p:nvSpPr>
          <p:cNvPr id="10" name="任意形状 10"/>
          <p:cNvSpPr/>
          <p:nvPr>
            <p:custDataLst>
              <p:tags r:id="rId9"/>
            </p:custDataLst>
          </p:nvPr>
        </p:nvSpPr>
        <p:spPr>
          <a:xfrm>
            <a:off x="3326767" y="3092917"/>
            <a:ext cx="56205" cy="5620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2196F3"/>
          </a:solidFill>
          <a:ln w="9525" cap="flat">
            <a:noFill/>
            <a:prstDash val="solid"/>
            <a:miter/>
          </a:ln>
        </p:spPr>
        <p:txBody>
          <a:bodyPr rtlCol="0" anchor="ctr"/>
          <a:p>
            <a:endParaRPr lang="zh-CN" altLang="en-US"/>
          </a:p>
        </p:txBody>
      </p:sp>
      <p:sp>
        <p:nvSpPr>
          <p:cNvPr id="11" name="任意形状 11"/>
          <p:cNvSpPr/>
          <p:nvPr>
            <p:custDataLst>
              <p:tags r:id="rId10"/>
            </p:custDataLst>
          </p:nvPr>
        </p:nvSpPr>
        <p:spPr>
          <a:xfrm>
            <a:off x="3397490" y="4645560"/>
            <a:ext cx="1128769" cy="271654"/>
          </a:xfrm>
          <a:custGeom>
            <a:avLst/>
            <a:gdLst>
              <a:gd name="connsiteX0" fmla="*/ 17145 w 1377315"/>
              <a:gd name="connsiteY0" fmla="*/ 17145 h 331470"/>
              <a:gd name="connsiteX1" fmla="*/ 623507 w 1377315"/>
              <a:gd name="connsiteY1" fmla="*/ 17145 h 331470"/>
              <a:gd name="connsiteX2" fmla="*/ 921829 w 1377315"/>
              <a:gd name="connsiteY2" fmla="*/ 315468 h 331470"/>
              <a:gd name="connsiteX3" fmla="*/ 1362456 w 1377315"/>
              <a:gd name="connsiteY3" fmla="*/ 315468 h 331470"/>
            </a:gdLst>
            <a:ahLst/>
            <a:cxnLst>
              <a:cxn ang="0">
                <a:pos x="connsiteX0" y="connsiteY0"/>
              </a:cxn>
              <a:cxn ang="0">
                <a:pos x="connsiteX1" y="connsiteY1"/>
              </a:cxn>
              <a:cxn ang="0">
                <a:pos x="connsiteX2" y="connsiteY2"/>
              </a:cxn>
              <a:cxn ang="0">
                <a:pos x="connsiteX3" y="connsiteY3"/>
              </a:cxn>
            </a:cxnLst>
            <a:rect l="l" t="t" r="r" b="b"/>
            <a:pathLst>
              <a:path w="1377315" h="331470">
                <a:moveTo>
                  <a:pt x="17145" y="17145"/>
                </a:moveTo>
                <a:lnTo>
                  <a:pt x="623507" y="17145"/>
                </a:lnTo>
                <a:lnTo>
                  <a:pt x="921829" y="315468"/>
                </a:lnTo>
                <a:lnTo>
                  <a:pt x="1362456" y="315468"/>
                </a:lnTo>
              </a:path>
            </a:pathLst>
          </a:custGeom>
          <a:noFill/>
          <a:ln w="19050" cap="flat">
            <a:solidFill>
              <a:srgbClr val="8BC34A"/>
            </a:solidFill>
            <a:prstDash val="solid"/>
            <a:miter/>
          </a:ln>
        </p:spPr>
        <p:txBody>
          <a:bodyPr rtlCol="0" anchor="ctr"/>
          <a:p>
            <a:endParaRPr lang="zh-CN" altLang="en-US"/>
          </a:p>
        </p:txBody>
      </p:sp>
      <p:sp>
        <p:nvSpPr>
          <p:cNvPr id="12" name="任意形状 12"/>
          <p:cNvSpPr/>
          <p:nvPr>
            <p:custDataLst>
              <p:tags r:id="rId11"/>
            </p:custDataLst>
          </p:nvPr>
        </p:nvSpPr>
        <p:spPr>
          <a:xfrm>
            <a:off x="3286955" y="4590293"/>
            <a:ext cx="135827" cy="135827"/>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6" y="152019"/>
                  <a:pt x="84582" y="152019"/>
                </a:cubicBezTo>
                <a:cubicBezTo>
                  <a:pt x="47338" y="152019"/>
                  <a:pt x="17145" y="121826"/>
                  <a:pt x="17145" y="84582"/>
                </a:cubicBezTo>
                <a:cubicBezTo>
                  <a:pt x="17145" y="47337"/>
                  <a:pt x="47338" y="17145"/>
                  <a:pt x="84582" y="17145"/>
                </a:cubicBezTo>
                <a:cubicBezTo>
                  <a:pt x="121826" y="17145"/>
                  <a:pt x="152019" y="47337"/>
                  <a:pt x="152019" y="84582"/>
                </a:cubicBezTo>
                <a:close/>
              </a:path>
            </a:pathLst>
          </a:custGeom>
          <a:noFill/>
          <a:ln w="19050" cap="flat">
            <a:solidFill>
              <a:srgbClr val="8BC34A"/>
            </a:solidFill>
            <a:prstDash val="solid"/>
            <a:miter/>
          </a:ln>
        </p:spPr>
        <p:txBody>
          <a:bodyPr rtlCol="0" anchor="ctr"/>
          <a:p>
            <a:endParaRPr lang="zh-CN" altLang="en-US"/>
          </a:p>
        </p:txBody>
      </p:sp>
      <p:sp>
        <p:nvSpPr>
          <p:cNvPr id="13" name="任意形状 13"/>
          <p:cNvSpPr/>
          <p:nvPr>
            <p:custDataLst>
              <p:tags r:id="rId12"/>
            </p:custDataLst>
          </p:nvPr>
        </p:nvSpPr>
        <p:spPr>
          <a:xfrm>
            <a:off x="3326767" y="4630105"/>
            <a:ext cx="56205" cy="56205"/>
          </a:xfrm>
          <a:custGeom>
            <a:avLst/>
            <a:gdLst>
              <a:gd name="connsiteX0" fmla="*/ 64865 w 68580"/>
              <a:gd name="connsiteY0" fmla="*/ 34576 h 68580"/>
              <a:gd name="connsiteX1" fmla="*/ 34576 w 68580"/>
              <a:gd name="connsiteY1" fmla="*/ 64865 h 68580"/>
              <a:gd name="connsiteX2" fmla="*/ 4286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6" y="51304"/>
                  <a:pt x="4286" y="34576"/>
                </a:cubicBezTo>
                <a:cubicBezTo>
                  <a:pt x="4286" y="17847"/>
                  <a:pt x="17847" y="4286"/>
                  <a:pt x="34576" y="4286"/>
                </a:cubicBezTo>
                <a:cubicBezTo>
                  <a:pt x="51304" y="4286"/>
                  <a:pt x="64865" y="17847"/>
                  <a:pt x="64865" y="34576"/>
                </a:cubicBezTo>
                <a:close/>
              </a:path>
            </a:pathLst>
          </a:custGeom>
          <a:solidFill>
            <a:srgbClr val="8BC34A"/>
          </a:solidFill>
          <a:ln w="9525" cap="flat">
            <a:noFill/>
            <a:prstDash val="solid"/>
            <a:miter/>
          </a:ln>
        </p:spPr>
        <p:txBody>
          <a:bodyPr rtlCol="0" anchor="ctr"/>
          <a:p>
            <a:endParaRPr lang="zh-CN" altLang="en-US"/>
          </a:p>
        </p:txBody>
      </p:sp>
      <p:sp>
        <p:nvSpPr>
          <p:cNvPr id="14" name="任意形状 14"/>
          <p:cNvSpPr/>
          <p:nvPr>
            <p:custDataLst>
              <p:tags r:id="rId13"/>
            </p:custDataLst>
          </p:nvPr>
        </p:nvSpPr>
        <p:spPr>
          <a:xfrm>
            <a:off x="3683665" y="3876967"/>
            <a:ext cx="749390" cy="28102"/>
          </a:xfrm>
          <a:custGeom>
            <a:avLst/>
            <a:gdLst>
              <a:gd name="connsiteX0" fmla="*/ 17145 w 914400"/>
              <a:gd name="connsiteY0" fmla="*/ 17145 h 34290"/>
              <a:gd name="connsiteX1" fmla="*/ 897827 w 914400"/>
              <a:gd name="connsiteY1" fmla="*/ 17145 h 34290"/>
            </a:gdLst>
            <a:ahLst/>
            <a:cxnLst>
              <a:cxn ang="0">
                <a:pos x="connsiteX0" y="connsiteY0"/>
              </a:cxn>
              <a:cxn ang="0">
                <a:pos x="connsiteX1" y="connsiteY1"/>
              </a:cxn>
            </a:cxnLst>
            <a:rect l="l" t="t" r="r" b="b"/>
            <a:pathLst>
              <a:path w="914400" h="34290">
                <a:moveTo>
                  <a:pt x="17145" y="17145"/>
                </a:moveTo>
                <a:lnTo>
                  <a:pt x="897827" y="17145"/>
                </a:lnTo>
              </a:path>
            </a:pathLst>
          </a:custGeom>
          <a:ln w="19050" cap="flat">
            <a:solidFill>
              <a:srgbClr val="009587"/>
            </a:solidFill>
            <a:prstDash val="solid"/>
            <a:miter/>
          </a:ln>
        </p:spPr>
        <p:txBody>
          <a:bodyPr rtlCol="0" anchor="ctr"/>
          <a:p>
            <a:endParaRPr lang="zh-CN" altLang="en-US"/>
          </a:p>
        </p:txBody>
      </p:sp>
      <p:sp>
        <p:nvSpPr>
          <p:cNvPr id="15" name="任意形状 15"/>
          <p:cNvSpPr/>
          <p:nvPr>
            <p:custDataLst>
              <p:tags r:id="rId14"/>
            </p:custDataLst>
          </p:nvPr>
        </p:nvSpPr>
        <p:spPr>
          <a:xfrm>
            <a:off x="3573129" y="3821699"/>
            <a:ext cx="135827" cy="135827"/>
          </a:xfrm>
          <a:custGeom>
            <a:avLst/>
            <a:gdLst>
              <a:gd name="connsiteX0" fmla="*/ 152019 w 165735"/>
              <a:gd name="connsiteY0" fmla="*/ 84582 h 165735"/>
              <a:gd name="connsiteX1" fmla="*/ 84582 w 165735"/>
              <a:gd name="connsiteY1" fmla="*/ 152019 h 165735"/>
              <a:gd name="connsiteX2" fmla="*/ 17145 w 165735"/>
              <a:gd name="connsiteY2" fmla="*/ 84582 h 165735"/>
              <a:gd name="connsiteX3" fmla="*/ 84582 w 165735"/>
              <a:gd name="connsiteY3" fmla="*/ 17145 h 165735"/>
              <a:gd name="connsiteX4" fmla="*/ 152019 w 165735"/>
              <a:gd name="connsiteY4" fmla="*/ 84582 h 165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 h="165735">
                <a:moveTo>
                  <a:pt x="152019" y="84582"/>
                </a:moveTo>
                <a:cubicBezTo>
                  <a:pt x="152019" y="121826"/>
                  <a:pt x="121827" y="152019"/>
                  <a:pt x="84582" y="152019"/>
                </a:cubicBezTo>
                <a:cubicBezTo>
                  <a:pt x="47338" y="152019"/>
                  <a:pt x="17145" y="121826"/>
                  <a:pt x="17145" y="84582"/>
                </a:cubicBezTo>
                <a:cubicBezTo>
                  <a:pt x="17145" y="47338"/>
                  <a:pt x="47338" y="17145"/>
                  <a:pt x="84582" y="17145"/>
                </a:cubicBezTo>
                <a:cubicBezTo>
                  <a:pt x="121827" y="17145"/>
                  <a:pt x="152019" y="47338"/>
                  <a:pt x="152019" y="84582"/>
                </a:cubicBezTo>
                <a:close/>
              </a:path>
            </a:pathLst>
          </a:custGeom>
          <a:noFill/>
          <a:ln w="19050" cap="flat">
            <a:solidFill>
              <a:srgbClr val="009587"/>
            </a:solidFill>
            <a:prstDash val="solid"/>
            <a:miter/>
          </a:ln>
        </p:spPr>
        <p:txBody>
          <a:bodyPr rtlCol="0" anchor="ctr"/>
          <a:p>
            <a:endParaRPr lang="zh-CN" altLang="en-US"/>
          </a:p>
        </p:txBody>
      </p:sp>
      <p:sp>
        <p:nvSpPr>
          <p:cNvPr id="16" name="任意形状 16"/>
          <p:cNvSpPr/>
          <p:nvPr>
            <p:custDataLst>
              <p:tags r:id="rId15"/>
            </p:custDataLst>
          </p:nvPr>
        </p:nvSpPr>
        <p:spPr>
          <a:xfrm>
            <a:off x="3612941" y="3861510"/>
            <a:ext cx="56205" cy="56205"/>
          </a:xfrm>
          <a:custGeom>
            <a:avLst/>
            <a:gdLst>
              <a:gd name="connsiteX0" fmla="*/ 64865 w 68580"/>
              <a:gd name="connsiteY0" fmla="*/ 34576 h 68580"/>
              <a:gd name="connsiteX1" fmla="*/ 34576 w 68580"/>
              <a:gd name="connsiteY1" fmla="*/ 64865 h 68580"/>
              <a:gd name="connsiteX2" fmla="*/ 4287 w 68580"/>
              <a:gd name="connsiteY2" fmla="*/ 34576 h 68580"/>
              <a:gd name="connsiteX3" fmla="*/ 34576 w 68580"/>
              <a:gd name="connsiteY3" fmla="*/ 4286 h 68580"/>
              <a:gd name="connsiteX4" fmla="*/ 64865 w 68580"/>
              <a:gd name="connsiteY4" fmla="*/ 34576 h 68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 h="68580">
                <a:moveTo>
                  <a:pt x="64865" y="34576"/>
                </a:moveTo>
                <a:cubicBezTo>
                  <a:pt x="64865" y="51304"/>
                  <a:pt x="51304" y="64865"/>
                  <a:pt x="34576" y="64865"/>
                </a:cubicBezTo>
                <a:cubicBezTo>
                  <a:pt x="17847" y="64865"/>
                  <a:pt x="4287" y="51304"/>
                  <a:pt x="4287" y="34576"/>
                </a:cubicBezTo>
                <a:cubicBezTo>
                  <a:pt x="4287" y="17847"/>
                  <a:pt x="17847" y="4286"/>
                  <a:pt x="34576" y="4286"/>
                </a:cubicBezTo>
                <a:cubicBezTo>
                  <a:pt x="51304" y="4286"/>
                  <a:pt x="64865" y="17847"/>
                  <a:pt x="64865" y="34576"/>
                </a:cubicBezTo>
                <a:close/>
              </a:path>
            </a:pathLst>
          </a:custGeom>
          <a:solidFill>
            <a:srgbClr val="8BC34A"/>
          </a:solidFill>
          <a:ln w="9525" cap="flat">
            <a:noFill/>
            <a:prstDash val="solid"/>
            <a:miter/>
          </a:ln>
        </p:spPr>
        <p:txBody>
          <a:bodyPr rtlCol="0" anchor="ctr"/>
          <a:p>
            <a:endParaRPr lang="zh-CN" altLang="en-US"/>
          </a:p>
        </p:txBody>
      </p:sp>
      <p:sp>
        <p:nvSpPr>
          <p:cNvPr id="17" name="任意形状 17"/>
          <p:cNvSpPr/>
          <p:nvPr>
            <p:custDataLst>
              <p:tags r:id="rId16"/>
            </p:custDataLst>
          </p:nvPr>
        </p:nvSpPr>
        <p:spPr>
          <a:xfrm>
            <a:off x="4353198" y="4546032"/>
            <a:ext cx="6388556" cy="711921"/>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9 h 868680"/>
              <a:gd name="connsiteX6" fmla="*/ 7361778 w 7795260"/>
              <a:gd name="connsiteY6" fmla="*/ 866109 h 868680"/>
              <a:gd name="connsiteX7" fmla="*/ 7361778 w 7795260"/>
              <a:gd name="connsiteY7" fmla="*/ 866109 h 868680"/>
              <a:gd name="connsiteX8" fmla="*/ 7361778 w 7795260"/>
              <a:gd name="connsiteY8" fmla="*/ 866109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4"/>
                  <a:pt x="4286" y="435197"/>
                </a:cubicBezTo>
                <a:cubicBezTo>
                  <a:pt x="4286" y="672941"/>
                  <a:pt x="197454" y="866109"/>
                  <a:pt x="435197" y="866109"/>
                </a:cubicBezTo>
                <a:lnTo>
                  <a:pt x="7361778" y="866109"/>
                </a:lnTo>
                <a:lnTo>
                  <a:pt x="7361778" y="866109"/>
                </a:lnTo>
                <a:lnTo>
                  <a:pt x="7361778" y="866109"/>
                </a:lnTo>
                <a:cubicBezTo>
                  <a:pt x="7599521" y="866109"/>
                  <a:pt x="7792689" y="672941"/>
                  <a:pt x="7792689" y="435197"/>
                </a:cubicBezTo>
                <a:cubicBezTo>
                  <a:pt x="7792689" y="197454"/>
                  <a:pt x="7599521" y="4286"/>
                  <a:pt x="7361778" y="4286"/>
                </a:cubicBezTo>
                <a:close/>
              </a:path>
            </a:pathLst>
          </a:custGeom>
          <a:solidFill>
            <a:srgbClr val="8BC34A"/>
          </a:solidFill>
          <a:ln w="8068" cap="flat">
            <a:noFill/>
            <a:prstDash val="solid"/>
            <a:miter/>
          </a:ln>
        </p:spPr>
        <p:txBody>
          <a:bodyPr rtlCol="0" anchor="ctr"/>
          <a:p>
            <a:endParaRPr lang="zh-CN" altLang="en-US"/>
          </a:p>
        </p:txBody>
      </p:sp>
      <p:sp>
        <p:nvSpPr>
          <p:cNvPr id="18" name="任意形状 18"/>
          <p:cNvSpPr/>
          <p:nvPr>
            <p:custDataLst>
              <p:tags r:id="rId17"/>
            </p:custDataLst>
          </p:nvPr>
        </p:nvSpPr>
        <p:spPr>
          <a:xfrm>
            <a:off x="4353198" y="3534355"/>
            <a:ext cx="6388556" cy="711921"/>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9 h 868680"/>
              <a:gd name="connsiteX6" fmla="*/ 7361778 w 7795260"/>
              <a:gd name="connsiteY6" fmla="*/ 866109 h 868680"/>
              <a:gd name="connsiteX7" fmla="*/ 7361778 w 7795260"/>
              <a:gd name="connsiteY7" fmla="*/ 866109 h 868680"/>
              <a:gd name="connsiteX8" fmla="*/ 7361778 w 7795260"/>
              <a:gd name="connsiteY8" fmla="*/ 866109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4"/>
                  <a:pt x="4286" y="435197"/>
                </a:cubicBezTo>
                <a:cubicBezTo>
                  <a:pt x="4286" y="672941"/>
                  <a:pt x="197454" y="866109"/>
                  <a:pt x="435197" y="866109"/>
                </a:cubicBezTo>
                <a:lnTo>
                  <a:pt x="7361778" y="866109"/>
                </a:lnTo>
                <a:lnTo>
                  <a:pt x="7361778" y="866109"/>
                </a:lnTo>
                <a:lnTo>
                  <a:pt x="7361778" y="866109"/>
                </a:lnTo>
                <a:cubicBezTo>
                  <a:pt x="7599521" y="866109"/>
                  <a:pt x="7792689" y="672941"/>
                  <a:pt x="7792689" y="435197"/>
                </a:cubicBezTo>
                <a:cubicBezTo>
                  <a:pt x="7792689" y="197454"/>
                  <a:pt x="7599521" y="4286"/>
                  <a:pt x="7361778" y="4286"/>
                </a:cubicBezTo>
                <a:close/>
              </a:path>
            </a:pathLst>
          </a:custGeom>
          <a:solidFill>
            <a:srgbClr val="009587"/>
          </a:solidFill>
          <a:ln w="8068" cap="flat">
            <a:noFill/>
            <a:prstDash val="solid"/>
            <a:miter/>
          </a:ln>
        </p:spPr>
        <p:txBody>
          <a:bodyPr rtlCol="0" anchor="ctr"/>
          <a:p>
            <a:endParaRPr lang="zh-CN" altLang="en-US"/>
          </a:p>
        </p:txBody>
      </p:sp>
      <p:sp>
        <p:nvSpPr>
          <p:cNvPr id="19" name="任意形状 19"/>
          <p:cNvSpPr/>
          <p:nvPr>
            <p:custDataLst>
              <p:tags r:id="rId18"/>
            </p:custDataLst>
          </p:nvPr>
        </p:nvSpPr>
        <p:spPr>
          <a:xfrm>
            <a:off x="4353198" y="2536728"/>
            <a:ext cx="6388556" cy="711921"/>
          </a:xfrm>
          <a:custGeom>
            <a:avLst/>
            <a:gdLst>
              <a:gd name="connsiteX0" fmla="*/ 7361778 w 7795260"/>
              <a:gd name="connsiteY0" fmla="*/ 4286 h 868680"/>
              <a:gd name="connsiteX1" fmla="*/ 7361778 w 7795260"/>
              <a:gd name="connsiteY1" fmla="*/ 4286 h 868680"/>
              <a:gd name="connsiteX2" fmla="*/ 7361778 w 7795260"/>
              <a:gd name="connsiteY2" fmla="*/ 4286 h 868680"/>
              <a:gd name="connsiteX3" fmla="*/ 435197 w 7795260"/>
              <a:gd name="connsiteY3" fmla="*/ 4286 h 868680"/>
              <a:gd name="connsiteX4" fmla="*/ 4286 w 7795260"/>
              <a:gd name="connsiteY4" fmla="*/ 435197 h 868680"/>
              <a:gd name="connsiteX5" fmla="*/ 435197 w 7795260"/>
              <a:gd name="connsiteY5" fmla="*/ 866108 h 868680"/>
              <a:gd name="connsiteX6" fmla="*/ 7361778 w 7795260"/>
              <a:gd name="connsiteY6" fmla="*/ 866108 h 868680"/>
              <a:gd name="connsiteX7" fmla="*/ 7361778 w 7795260"/>
              <a:gd name="connsiteY7" fmla="*/ 866108 h 868680"/>
              <a:gd name="connsiteX8" fmla="*/ 7361778 w 7795260"/>
              <a:gd name="connsiteY8" fmla="*/ 866108 h 868680"/>
              <a:gd name="connsiteX9" fmla="*/ 7792689 w 7795260"/>
              <a:gd name="connsiteY9" fmla="*/ 435197 h 868680"/>
              <a:gd name="connsiteX10" fmla="*/ 7361778 w 7795260"/>
              <a:gd name="connsiteY10" fmla="*/ 4286 h 86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95260" h="868680">
                <a:moveTo>
                  <a:pt x="7361778" y="4286"/>
                </a:moveTo>
                <a:lnTo>
                  <a:pt x="7361778" y="4286"/>
                </a:lnTo>
                <a:lnTo>
                  <a:pt x="7361778" y="4286"/>
                </a:lnTo>
                <a:lnTo>
                  <a:pt x="435197" y="4286"/>
                </a:lnTo>
                <a:cubicBezTo>
                  <a:pt x="197454" y="4286"/>
                  <a:pt x="4286" y="197453"/>
                  <a:pt x="4286" y="435197"/>
                </a:cubicBezTo>
                <a:cubicBezTo>
                  <a:pt x="4286" y="672941"/>
                  <a:pt x="197454" y="866108"/>
                  <a:pt x="435197" y="866108"/>
                </a:cubicBezTo>
                <a:lnTo>
                  <a:pt x="7361778" y="866108"/>
                </a:lnTo>
                <a:lnTo>
                  <a:pt x="7361778" y="866108"/>
                </a:lnTo>
                <a:lnTo>
                  <a:pt x="7361778" y="866108"/>
                </a:lnTo>
                <a:cubicBezTo>
                  <a:pt x="7599521" y="866108"/>
                  <a:pt x="7792689" y="672941"/>
                  <a:pt x="7792689" y="435197"/>
                </a:cubicBezTo>
                <a:cubicBezTo>
                  <a:pt x="7792689" y="197453"/>
                  <a:pt x="7599521" y="4286"/>
                  <a:pt x="7361778" y="4286"/>
                </a:cubicBezTo>
                <a:close/>
              </a:path>
            </a:pathLst>
          </a:custGeom>
          <a:solidFill>
            <a:srgbClr val="2196F3"/>
          </a:solidFill>
          <a:ln w="8068" cap="flat">
            <a:noFill/>
            <a:prstDash val="solid"/>
            <a:miter/>
          </a:ln>
        </p:spPr>
        <p:txBody>
          <a:bodyPr rtlCol="0" anchor="ctr"/>
          <a:p>
            <a:endParaRPr lang="zh-CN" altLang="en-US"/>
          </a:p>
        </p:txBody>
      </p:sp>
      <p:sp>
        <p:nvSpPr>
          <p:cNvPr id="26" name="文本框 25"/>
          <p:cNvSpPr txBox="1"/>
          <p:nvPr>
            <p:custDataLst>
              <p:tags r:id="rId19"/>
            </p:custDataLst>
          </p:nvPr>
        </p:nvSpPr>
        <p:spPr>
          <a:xfrm>
            <a:off x="4631055" y="2588895"/>
            <a:ext cx="5801360" cy="607695"/>
          </a:xfrm>
          <a:prstGeom prst="rect">
            <a:avLst/>
          </a:prstGeom>
          <a:noFill/>
        </p:spPr>
        <p:txBody>
          <a:bodyPr wrap="square" rtlCol="0" anchor="ctr" anchorCtr="0">
            <a:spAutoFit/>
          </a:bodyPr>
          <a:p>
            <a:pPr>
              <a:lnSpc>
                <a:spcPct val="120000"/>
              </a:lnSpc>
            </a:pPr>
            <a:r>
              <a:rPr kumimoji="1" lang="zh-CN" altLang="en-US" sz="1400" spc="150" dirty="0">
                <a:solidFill>
                  <a:srgbClr val="FFFFFF"/>
                </a:solidFill>
                <a:latin typeface="Calibri" panose="020F0502020204030204" pitchFamily="34" charset="0"/>
                <a:ea typeface="微软雅黑" panose="020B0503020204020204" charset="-122"/>
              </a:rPr>
              <a:t>①</a:t>
            </a:r>
            <a:r>
              <a:rPr kumimoji="1" lang="zh-CN" altLang="en-US" sz="1400" spc="150" dirty="0">
                <a:solidFill>
                  <a:srgbClr val="FFFFFF"/>
                </a:solidFill>
                <a:latin typeface="微软雅黑" panose="020B0503020204020204" charset="-122"/>
                <a:ea typeface="微软雅黑" panose="020B0503020204020204" charset="-122"/>
              </a:rPr>
              <a:t>行政法律责任是行政法律关系主体违反行政法律义务的后果，并且这种违法行为没有超出行政法律规范所确定违法限度。</a:t>
            </a:r>
            <a:endParaRPr kumimoji="1" lang="zh-CN" altLang="en-US" sz="1400" spc="150" dirty="0">
              <a:solidFill>
                <a:srgbClr val="FFFFFF"/>
              </a:solidFill>
              <a:latin typeface="微软雅黑" panose="020B0503020204020204" charset="-122"/>
              <a:ea typeface="微软雅黑" panose="020B0503020204020204" charset="-122"/>
            </a:endParaRPr>
          </a:p>
        </p:txBody>
      </p:sp>
      <p:sp>
        <p:nvSpPr>
          <p:cNvPr id="27" name="文本框 26"/>
          <p:cNvSpPr txBox="1"/>
          <p:nvPr>
            <p:custDataLst>
              <p:tags r:id="rId20"/>
            </p:custDataLst>
          </p:nvPr>
        </p:nvSpPr>
        <p:spPr>
          <a:xfrm>
            <a:off x="4631364" y="3586468"/>
            <a:ext cx="5891426" cy="607695"/>
          </a:xfrm>
          <a:prstGeom prst="rect">
            <a:avLst/>
          </a:prstGeom>
          <a:noFill/>
        </p:spPr>
        <p:txBody>
          <a:bodyPr wrap="square" rtlCol="0" anchor="ctr" anchorCtr="0">
            <a:spAutoFit/>
          </a:bodyPr>
          <a:p>
            <a:pPr>
              <a:lnSpc>
                <a:spcPct val="120000"/>
              </a:lnSpc>
            </a:pPr>
            <a:r>
              <a:rPr kumimoji="1" lang="zh-CN" altLang="en-US" sz="1400" spc="150" dirty="0">
                <a:solidFill>
                  <a:srgbClr val="FFFFFF"/>
                </a:solidFill>
                <a:latin typeface="Calibri" panose="020F0502020204030204" pitchFamily="34" charset="0"/>
                <a:ea typeface="微软雅黑" panose="020B0503020204020204" charset="-122"/>
              </a:rPr>
              <a:t>②</a:t>
            </a:r>
            <a:r>
              <a:rPr kumimoji="1" lang="zh-CN" altLang="en-US" sz="1400" spc="150" dirty="0">
                <a:solidFill>
                  <a:srgbClr val="FFFFFF"/>
                </a:solidFill>
                <a:latin typeface="微软雅黑" panose="020B0503020204020204" charset="-122"/>
                <a:ea typeface="微软雅黑" panose="020B0503020204020204" charset="-122"/>
              </a:rPr>
              <a:t>行政法律责任是行政主体依靠国家行政权力实施的一种行政制裁。</a:t>
            </a:r>
            <a:endParaRPr kumimoji="1" lang="zh-CN" altLang="en-US" sz="1400" spc="150" dirty="0">
              <a:solidFill>
                <a:srgbClr val="FFFFFF"/>
              </a:solidFill>
              <a:latin typeface="微软雅黑" panose="020B0503020204020204" charset="-122"/>
              <a:ea typeface="微软雅黑" panose="020B0503020204020204" charset="-122"/>
            </a:endParaRPr>
          </a:p>
        </p:txBody>
      </p:sp>
      <p:sp>
        <p:nvSpPr>
          <p:cNvPr id="28" name="文本框 27"/>
          <p:cNvSpPr txBox="1"/>
          <p:nvPr>
            <p:custDataLst>
              <p:tags r:id="rId21"/>
            </p:custDataLst>
          </p:nvPr>
        </p:nvSpPr>
        <p:spPr>
          <a:xfrm>
            <a:off x="4631364" y="4598145"/>
            <a:ext cx="5891426" cy="607695"/>
          </a:xfrm>
          <a:prstGeom prst="rect">
            <a:avLst/>
          </a:prstGeom>
          <a:noFill/>
        </p:spPr>
        <p:txBody>
          <a:bodyPr wrap="square" rtlCol="0" anchor="ctr" anchorCtr="0">
            <a:spAutoFit/>
          </a:bodyPr>
          <a:p>
            <a:pPr>
              <a:lnSpc>
                <a:spcPct val="120000"/>
              </a:lnSpc>
            </a:pPr>
            <a:r>
              <a:rPr kumimoji="1" lang="zh-CN" altLang="en-US" sz="1400" spc="150" dirty="0">
                <a:solidFill>
                  <a:srgbClr val="FFFFFF"/>
                </a:solidFill>
                <a:latin typeface="Calibri" panose="020F0502020204030204" pitchFamily="34" charset="0"/>
                <a:ea typeface="微软雅黑" panose="020B0503020204020204" charset="-122"/>
              </a:rPr>
              <a:t>③</a:t>
            </a:r>
            <a:r>
              <a:rPr kumimoji="1" lang="zh-CN" altLang="en-US" sz="1400" spc="150" dirty="0">
                <a:solidFill>
                  <a:srgbClr val="FFFFFF"/>
                </a:solidFill>
                <a:latin typeface="微软雅黑" panose="020B0503020204020204" charset="-122"/>
                <a:ea typeface="微软雅黑" panose="020B0503020204020204" charset="-122"/>
              </a:rPr>
              <a:t>行政法律责任具有惩罚性、惩戒性。对违法行为人施以行政制裁，具有惩罚性质。</a:t>
            </a:r>
            <a:endParaRPr kumimoji="1" lang="zh-CN" altLang="en-US" sz="1400" spc="150" dirty="0">
              <a:solidFill>
                <a:srgbClr val="FFFFFF"/>
              </a:solidFill>
              <a:latin typeface="微软雅黑" panose="020B0503020204020204" charset="-122"/>
              <a:ea typeface="微软雅黑" panose="020B0503020204020204" charset="-122"/>
            </a:endParaRPr>
          </a:p>
        </p:txBody>
      </p:sp>
      <p:sp>
        <p:nvSpPr>
          <p:cNvPr id="29" name="图形 19"/>
          <p:cNvSpPr/>
          <p:nvPr>
            <p:custDataLst>
              <p:tags r:id="rId22"/>
            </p:custDataLst>
          </p:nvPr>
        </p:nvSpPr>
        <p:spPr>
          <a:xfrm>
            <a:off x="2123791" y="3547967"/>
            <a:ext cx="683744" cy="683744"/>
          </a:xfrm>
          <a:custGeom>
            <a:avLst/>
            <a:gdLst>
              <a:gd name="connsiteX0" fmla="*/ 24852 w 744574"/>
              <a:gd name="connsiteY0" fmla="*/ 405544 h 744574"/>
              <a:gd name="connsiteX1" fmla="*/ 339025 w 744574"/>
              <a:gd name="connsiteY1" fmla="*/ 719669 h 744574"/>
              <a:gd name="connsiteX2" fmla="*/ 382052 w 744574"/>
              <a:gd name="connsiteY2" fmla="*/ 743182 h 744574"/>
              <a:gd name="connsiteX3" fmla="*/ 405559 w 744574"/>
              <a:gd name="connsiteY3" fmla="*/ 719692 h 744574"/>
              <a:gd name="connsiteX4" fmla="*/ 719693 w 744574"/>
              <a:gd name="connsiteY4" fmla="*/ 405559 h 744574"/>
              <a:gd name="connsiteX5" fmla="*/ 743174 w 744574"/>
              <a:gd name="connsiteY5" fmla="*/ 362513 h 744574"/>
              <a:gd name="connsiteX6" fmla="*/ 719656 w 744574"/>
              <a:gd name="connsiteY6" fmla="*/ 339022 h 744574"/>
              <a:gd name="connsiteX7" fmla="*/ 405552 w 744574"/>
              <a:gd name="connsiteY7" fmla="*/ 24878 h 744574"/>
              <a:gd name="connsiteX8" fmla="*/ 362492 w 744574"/>
              <a:gd name="connsiteY8" fmla="*/ 1424 h 744574"/>
              <a:gd name="connsiteX9" fmla="*/ 339021 w 744574"/>
              <a:gd name="connsiteY9" fmla="*/ 24937 h 744574"/>
              <a:gd name="connsiteX10" fmla="*/ 24900 w 744574"/>
              <a:gd name="connsiteY10" fmla="*/ 339032 h 744574"/>
              <a:gd name="connsiteX11" fmla="*/ 1417 w 744574"/>
              <a:gd name="connsiteY11" fmla="*/ 382075 h 744574"/>
              <a:gd name="connsiteX12" fmla="*/ 24852 w 744574"/>
              <a:gd name="connsiteY12" fmla="*/ 405544 h 744574"/>
              <a:gd name="connsiteX13" fmla="*/ 24852 w 744574"/>
              <a:gd name="connsiteY13" fmla="*/ 405544 h 744574"/>
              <a:gd name="connsiteX14" fmla="*/ 170740 w 744574"/>
              <a:gd name="connsiteY14" fmla="*/ 236506 h 744574"/>
              <a:gd name="connsiteX15" fmla="*/ 187237 w 744574"/>
              <a:gd name="connsiteY15" fmla="*/ 253864 h 744574"/>
              <a:gd name="connsiteX16" fmla="*/ 177391 w 744574"/>
              <a:gd name="connsiteY16" fmla="*/ 326869 h 744574"/>
              <a:gd name="connsiteX17" fmla="*/ 142393 w 744574"/>
              <a:gd name="connsiteY17" fmla="*/ 360662 h 744574"/>
              <a:gd name="connsiteX18" fmla="*/ 67668 w 744574"/>
              <a:gd name="connsiteY18" fmla="*/ 360662 h 744574"/>
              <a:gd name="connsiteX19" fmla="*/ 51806 w 744574"/>
              <a:gd name="connsiteY19" fmla="*/ 341947 h 744574"/>
              <a:gd name="connsiteX20" fmla="*/ 170740 w 744574"/>
              <a:gd name="connsiteY20" fmla="*/ 236506 h 744574"/>
              <a:gd name="connsiteX21" fmla="*/ 341922 w 744574"/>
              <a:gd name="connsiteY21" fmla="*/ 51762 h 744574"/>
              <a:gd name="connsiteX22" fmla="*/ 360661 w 744574"/>
              <a:gd name="connsiteY22" fmla="*/ 67668 h 744574"/>
              <a:gd name="connsiteX23" fmla="*/ 360661 w 744574"/>
              <a:gd name="connsiteY23" fmla="*/ 129635 h 744574"/>
              <a:gd name="connsiteX24" fmla="*/ 325759 w 744574"/>
              <a:gd name="connsiteY24" fmla="*/ 174519 h 744574"/>
              <a:gd name="connsiteX25" fmla="*/ 326050 w 744574"/>
              <a:gd name="connsiteY25" fmla="*/ 177389 h 744574"/>
              <a:gd name="connsiteX26" fmla="*/ 249746 w 744574"/>
              <a:gd name="connsiteY26" fmla="*/ 188029 h 744574"/>
              <a:gd name="connsiteX27" fmla="*/ 234989 w 744574"/>
              <a:gd name="connsiteY27" fmla="*/ 174397 h 744574"/>
              <a:gd name="connsiteX28" fmla="*/ 341922 w 744574"/>
              <a:gd name="connsiteY28" fmla="*/ 51762 h 744574"/>
              <a:gd name="connsiteX29" fmla="*/ 341922 w 744574"/>
              <a:gd name="connsiteY29" fmla="*/ 51762 h 744574"/>
              <a:gd name="connsiteX30" fmla="*/ 402667 w 744574"/>
              <a:gd name="connsiteY30" fmla="*/ 51766 h 744574"/>
              <a:gd name="connsiteX31" fmla="*/ 510226 w 744574"/>
              <a:gd name="connsiteY31" fmla="*/ 176085 h 744574"/>
              <a:gd name="connsiteX32" fmla="*/ 497258 w 744574"/>
              <a:gd name="connsiteY32" fmla="*/ 188431 h 744574"/>
              <a:gd name="connsiteX33" fmla="*/ 418542 w 744574"/>
              <a:gd name="connsiteY33" fmla="*/ 177374 h 744574"/>
              <a:gd name="connsiteX34" fmla="*/ 418831 w 744574"/>
              <a:gd name="connsiteY34" fmla="*/ 174519 h 744574"/>
              <a:gd name="connsiteX35" fmla="*/ 383929 w 744574"/>
              <a:gd name="connsiteY35" fmla="*/ 129635 h 744574"/>
              <a:gd name="connsiteX36" fmla="*/ 383929 w 744574"/>
              <a:gd name="connsiteY36" fmla="*/ 67669 h 744574"/>
              <a:gd name="connsiteX37" fmla="*/ 402667 w 744574"/>
              <a:gd name="connsiteY37" fmla="*/ 51766 h 744574"/>
              <a:gd name="connsiteX38" fmla="*/ 692913 w 744574"/>
              <a:gd name="connsiteY38" fmla="*/ 341878 h 744574"/>
              <a:gd name="connsiteX39" fmla="*/ 676922 w 744574"/>
              <a:gd name="connsiteY39" fmla="*/ 360662 h 744574"/>
              <a:gd name="connsiteX40" fmla="*/ 602197 w 744574"/>
              <a:gd name="connsiteY40" fmla="*/ 360662 h 744574"/>
              <a:gd name="connsiteX41" fmla="*/ 567202 w 744574"/>
              <a:gd name="connsiteY41" fmla="*/ 326870 h 744574"/>
              <a:gd name="connsiteX42" fmla="*/ 557709 w 744574"/>
              <a:gd name="connsiteY42" fmla="*/ 255698 h 744574"/>
              <a:gd name="connsiteX43" fmla="*/ 575874 w 744574"/>
              <a:gd name="connsiteY43" fmla="*/ 237330 h 744574"/>
              <a:gd name="connsiteX44" fmla="*/ 692913 w 744574"/>
              <a:gd name="connsiteY44" fmla="*/ 341878 h 744574"/>
              <a:gd name="connsiteX45" fmla="*/ 556691 w 744574"/>
              <a:gd name="connsiteY45" fmla="*/ 494157 h 744574"/>
              <a:gd name="connsiteX46" fmla="*/ 567201 w 744574"/>
              <a:gd name="connsiteY46" fmla="*/ 417724 h 744574"/>
              <a:gd name="connsiteX47" fmla="*/ 602198 w 744574"/>
              <a:gd name="connsiteY47" fmla="*/ 383930 h 744574"/>
              <a:gd name="connsiteX48" fmla="*/ 676923 w 744574"/>
              <a:gd name="connsiteY48" fmla="*/ 383930 h 744574"/>
              <a:gd name="connsiteX49" fmla="*/ 692867 w 744574"/>
              <a:gd name="connsiteY49" fmla="*/ 402690 h 744574"/>
              <a:gd name="connsiteX50" fmla="*/ 573080 w 744574"/>
              <a:gd name="connsiteY50" fmla="*/ 508361 h 744574"/>
              <a:gd name="connsiteX51" fmla="*/ 556690 w 744574"/>
              <a:gd name="connsiteY51" fmla="*/ 494157 h 744574"/>
              <a:gd name="connsiteX52" fmla="*/ 556691 w 744574"/>
              <a:gd name="connsiteY52" fmla="*/ 494157 h 744574"/>
              <a:gd name="connsiteX53" fmla="*/ 402670 w 744574"/>
              <a:gd name="connsiteY53" fmla="*/ 692831 h 744574"/>
              <a:gd name="connsiteX54" fmla="*/ 383929 w 744574"/>
              <a:gd name="connsiteY54" fmla="*/ 676923 h 744574"/>
              <a:gd name="connsiteX55" fmla="*/ 383929 w 744574"/>
              <a:gd name="connsiteY55" fmla="*/ 614958 h 744574"/>
              <a:gd name="connsiteX56" fmla="*/ 418831 w 744574"/>
              <a:gd name="connsiteY56" fmla="*/ 570074 h 744574"/>
              <a:gd name="connsiteX57" fmla="*/ 418529 w 744574"/>
              <a:gd name="connsiteY57" fmla="*/ 567084 h 744574"/>
              <a:gd name="connsiteX58" fmla="*/ 494135 w 744574"/>
              <a:gd name="connsiteY58" fmla="*/ 556650 h 744574"/>
              <a:gd name="connsiteX59" fmla="*/ 508386 w 744574"/>
              <a:gd name="connsiteY59" fmla="*/ 573104 h 744574"/>
              <a:gd name="connsiteX60" fmla="*/ 402669 w 744574"/>
              <a:gd name="connsiteY60" fmla="*/ 692830 h 744574"/>
              <a:gd name="connsiteX61" fmla="*/ 402670 w 744574"/>
              <a:gd name="connsiteY61" fmla="*/ 692831 h 744574"/>
              <a:gd name="connsiteX62" fmla="*/ 341925 w 744574"/>
              <a:gd name="connsiteY62" fmla="*/ 692826 h 744574"/>
              <a:gd name="connsiteX63" fmla="*/ 236332 w 744574"/>
              <a:gd name="connsiteY63" fmla="*/ 573339 h 744574"/>
              <a:gd name="connsiteX64" fmla="*/ 251755 w 744574"/>
              <a:gd name="connsiteY64" fmla="*/ 556863 h 744574"/>
              <a:gd name="connsiteX65" fmla="*/ 326063 w 744574"/>
              <a:gd name="connsiteY65" fmla="*/ 567070 h 744574"/>
              <a:gd name="connsiteX66" fmla="*/ 325759 w 744574"/>
              <a:gd name="connsiteY66" fmla="*/ 570074 h 744574"/>
              <a:gd name="connsiteX67" fmla="*/ 360661 w 744574"/>
              <a:gd name="connsiteY67" fmla="*/ 614958 h 744574"/>
              <a:gd name="connsiteX68" fmla="*/ 360661 w 744574"/>
              <a:gd name="connsiteY68" fmla="*/ 676923 h 744574"/>
              <a:gd name="connsiteX69" fmla="*/ 341925 w 744574"/>
              <a:gd name="connsiteY69" fmla="*/ 692825 h 744574"/>
              <a:gd name="connsiteX70" fmla="*/ 341925 w 744574"/>
              <a:gd name="connsiteY70" fmla="*/ 692826 h 744574"/>
              <a:gd name="connsiteX71" fmla="*/ 172517 w 744574"/>
              <a:gd name="connsiteY71" fmla="*/ 508691 h 744574"/>
              <a:gd name="connsiteX72" fmla="*/ 51841 w 744574"/>
              <a:gd name="connsiteY72" fmla="*/ 402626 h 744574"/>
              <a:gd name="connsiteX73" fmla="*/ 67668 w 744574"/>
              <a:gd name="connsiteY73" fmla="*/ 383930 h 744574"/>
              <a:gd name="connsiteX74" fmla="*/ 142393 w 744574"/>
              <a:gd name="connsiteY74" fmla="*/ 383930 h 744574"/>
              <a:gd name="connsiteX75" fmla="*/ 177396 w 744574"/>
              <a:gd name="connsiteY75" fmla="*/ 417725 h 744574"/>
              <a:gd name="connsiteX76" fmla="*/ 187963 w 744574"/>
              <a:gd name="connsiteY76" fmla="*/ 494208 h 744574"/>
              <a:gd name="connsiteX77" fmla="*/ 172517 w 744574"/>
              <a:gd name="connsiteY77" fmla="*/ 508691 h 744574"/>
              <a:gd name="connsiteX78" fmla="*/ 211363 w 744574"/>
              <a:gd name="connsiteY78" fmla="*/ 260802 h 744574"/>
              <a:gd name="connsiteX79" fmla="*/ 257899 w 744574"/>
              <a:gd name="connsiteY79" fmla="*/ 214266 h 744574"/>
              <a:gd name="connsiteX80" fmla="*/ 257487 w 744574"/>
              <a:gd name="connsiteY80" fmla="*/ 210195 h 744574"/>
              <a:gd name="connsiteX81" fmla="*/ 333519 w 744574"/>
              <a:gd name="connsiteY81" fmla="*/ 200155 h 744574"/>
              <a:gd name="connsiteX82" fmla="*/ 360661 w 744574"/>
              <a:gd name="connsiteY82" fmla="*/ 219403 h 744574"/>
              <a:gd name="connsiteX83" fmla="*/ 360661 w 744574"/>
              <a:gd name="connsiteY83" fmla="*/ 303543 h 744574"/>
              <a:gd name="connsiteX84" fmla="*/ 303542 w 744574"/>
              <a:gd name="connsiteY84" fmla="*/ 360662 h 744574"/>
              <a:gd name="connsiteX85" fmla="*/ 232160 w 744574"/>
              <a:gd name="connsiteY85" fmla="*/ 360662 h 744574"/>
              <a:gd name="connsiteX86" fmla="*/ 200642 w 744574"/>
              <a:gd name="connsiteY86" fmla="*/ 327951 h 744574"/>
              <a:gd name="connsiteX87" fmla="*/ 209626 w 744574"/>
              <a:gd name="connsiteY87" fmla="*/ 260627 h 744574"/>
              <a:gd name="connsiteX88" fmla="*/ 211363 w 744574"/>
              <a:gd name="connsiteY88" fmla="*/ 260802 h 744574"/>
              <a:gd name="connsiteX89" fmla="*/ 372295 w 744574"/>
              <a:gd name="connsiteY89" fmla="*/ 151251 h 744574"/>
              <a:gd name="connsiteX90" fmla="*/ 395563 w 744574"/>
              <a:gd name="connsiteY90" fmla="*/ 174519 h 744574"/>
              <a:gd name="connsiteX91" fmla="*/ 372295 w 744574"/>
              <a:gd name="connsiteY91" fmla="*/ 197787 h 744574"/>
              <a:gd name="connsiteX92" fmla="*/ 349027 w 744574"/>
              <a:gd name="connsiteY92" fmla="*/ 174519 h 744574"/>
              <a:gd name="connsiteX93" fmla="*/ 372295 w 744574"/>
              <a:gd name="connsiteY93" fmla="*/ 151251 h 744574"/>
              <a:gd name="connsiteX94" fmla="*/ 411070 w 744574"/>
              <a:gd name="connsiteY94" fmla="*/ 200159 h 744574"/>
              <a:gd name="connsiteX95" fmla="*/ 489110 w 744574"/>
              <a:gd name="connsiteY95" fmla="*/ 210538 h 744574"/>
              <a:gd name="connsiteX96" fmla="*/ 488635 w 744574"/>
              <a:gd name="connsiteY96" fmla="*/ 215238 h 744574"/>
              <a:gd name="connsiteX97" fmla="*/ 535171 w 744574"/>
              <a:gd name="connsiteY97" fmla="*/ 261773 h 744574"/>
              <a:gd name="connsiteX98" fmla="*/ 535191 w 744574"/>
              <a:gd name="connsiteY98" fmla="*/ 261771 h 744574"/>
              <a:gd name="connsiteX99" fmla="*/ 543959 w 744574"/>
              <a:gd name="connsiteY99" fmla="*/ 327948 h 744574"/>
              <a:gd name="connsiteX100" fmla="*/ 512431 w 744574"/>
              <a:gd name="connsiteY100" fmla="*/ 360663 h 744574"/>
              <a:gd name="connsiteX101" fmla="*/ 441048 w 744574"/>
              <a:gd name="connsiteY101" fmla="*/ 360663 h 744574"/>
              <a:gd name="connsiteX102" fmla="*/ 383929 w 744574"/>
              <a:gd name="connsiteY102" fmla="*/ 303543 h 744574"/>
              <a:gd name="connsiteX103" fmla="*/ 383929 w 744574"/>
              <a:gd name="connsiteY103" fmla="*/ 219403 h 744574"/>
              <a:gd name="connsiteX104" fmla="*/ 411070 w 744574"/>
              <a:gd name="connsiteY104" fmla="*/ 200159 h 744574"/>
              <a:gd name="connsiteX105" fmla="*/ 534040 w 744574"/>
              <a:gd name="connsiteY105" fmla="*/ 488750 h 744574"/>
              <a:gd name="connsiteX106" fmla="*/ 488754 w 744574"/>
              <a:gd name="connsiteY106" fmla="*/ 533992 h 744574"/>
              <a:gd name="connsiteX107" fmla="*/ 410982 w 744574"/>
              <a:gd name="connsiteY107" fmla="*/ 544272 h 744574"/>
              <a:gd name="connsiteX108" fmla="*/ 383929 w 744574"/>
              <a:gd name="connsiteY108" fmla="*/ 525190 h 744574"/>
              <a:gd name="connsiteX109" fmla="*/ 383929 w 744574"/>
              <a:gd name="connsiteY109" fmla="*/ 441049 h 744574"/>
              <a:gd name="connsiteX110" fmla="*/ 441048 w 744574"/>
              <a:gd name="connsiteY110" fmla="*/ 383930 h 744574"/>
              <a:gd name="connsiteX111" fmla="*/ 512431 w 744574"/>
              <a:gd name="connsiteY111" fmla="*/ 383930 h 744574"/>
              <a:gd name="connsiteX112" fmla="*/ 543960 w 744574"/>
              <a:gd name="connsiteY112" fmla="*/ 416645 h 744574"/>
              <a:gd name="connsiteX113" fmla="*/ 534040 w 744574"/>
              <a:gd name="connsiteY113" fmla="*/ 488750 h 744574"/>
              <a:gd name="connsiteX114" fmla="*/ 372295 w 744574"/>
              <a:gd name="connsiteY114" fmla="*/ 593342 h 744574"/>
              <a:gd name="connsiteX115" fmla="*/ 349027 w 744574"/>
              <a:gd name="connsiteY115" fmla="*/ 570074 h 744574"/>
              <a:gd name="connsiteX116" fmla="*/ 372295 w 744574"/>
              <a:gd name="connsiteY116" fmla="*/ 546806 h 744574"/>
              <a:gd name="connsiteX117" fmla="*/ 395563 w 744574"/>
              <a:gd name="connsiteY117" fmla="*/ 570074 h 744574"/>
              <a:gd name="connsiteX118" fmla="*/ 372295 w 744574"/>
              <a:gd name="connsiteY118" fmla="*/ 593342 h 744574"/>
              <a:gd name="connsiteX119" fmla="*/ 333591 w 744574"/>
              <a:gd name="connsiteY119" fmla="*/ 544304 h 744574"/>
              <a:gd name="connsiteX120" fmla="*/ 257883 w 744574"/>
              <a:gd name="connsiteY120" fmla="*/ 534354 h 744574"/>
              <a:gd name="connsiteX121" fmla="*/ 257898 w 744574"/>
              <a:gd name="connsiteY121" fmla="*/ 534200 h 744574"/>
              <a:gd name="connsiteX122" fmla="*/ 211363 w 744574"/>
              <a:gd name="connsiteY122" fmla="*/ 487664 h 744574"/>
              <a:gd name="connsiteX123" fmla="*/ 210392 w 744574"/>
              <a:gd name="connsiteY123" fmla="*/ 487762 h 744574"/>
              <a:gd name="connsiteX124" fmla="*/ 200635 w 744574"/>
              <a:gd name="connsiteY124" fmla="*/ 416644 h 744574"/>
              <a:gd name="connsiteX125" fmla="*/ 232160 w 744574"/>
              <a:gd name="connsiteY125" fmla="*/ 383930 h 744574"/>
              <a:gd name="connsiteX126" fmla="*/ 303542 w 744574"/>
              <a:gd name="connsiteY126" fmla="*/ 383930 h 744574"/>
              <a:gd name="connsiteX127" fmla="*/ 360661 w 744574"/>
              <a:gd name="connsiteY127" fmla="*/ 441049 h 744574"/>
              <a:gd name="connsiteX128" fmla="*/ 360661 w 744574"/>
              <a:gd name="connsiteY128" fmla="*/ 525190 h 744574"/>
              <a:gd name="connsiteX129" fmla="*/ 333591 w 744574"/>
              <a:gd name="connsiteY129" fmla="*/ 544304 h 744574"/>
              <a:gd name="connsiteX130" fmla="*/ 372295 w 744574"/>
              <a:gd name="connsiteY130" fmla="*/ 325760 h 744574"/>
              <a:gd name="connsiteX131" fmla="*/ 418831 w 744574"/>
              <a:gd name="connsiteY131" fmla="*/ 372296 h 744574"/>
              <a:gd name="connsiteX132" fmla="*/ 372295 w 744574"/>
              <a:gd name="connsiteY132" fmla="*/ 418832 h 744574"/>
              <a:gd name="connsiteX133" fmla="*/ 325759 w 744574"/>
              <a:gd name="connsiteY133" fmla="*/ 372296 h 744574"/>
              <a:gd name="connsiteX134" fmla="*/ 372295 w 744574"/>
              <a:gd name="connsiteY134" fmla="*/ 325760 h 744574"/>
              <a:gd name="connsiteX135" fmla="*/ 557314 w 744574"/>
              <a:gd name="connsiteY135" fmla="*/ 395564 h 744574"/>
              <a:gd name="connsiteX136" fmla="*/ 534046 w 744574"/>
              <a:gd name="connsiteY136" fmla="*/ 372296 h 744574"/>
              <a:gd name="connsiteX137" fmla="*/ 557314 w 744574"/>
              <a:gd name="connsiteY137" fmla="*/ 349028 h 744574"/>
              <a:gd name="connsiteX138" fmla="*/ 580582 w 744574"/>
              <a:gd name="connsiteY138" fmla="*/ 372296 h 744574"/>
              <a:gd name="connsiteX139" fmla="*/ 557314 w 744574"/>
              <a:gd name="connsiteY139" fmla="*/ 395564 h 744574"/>
              <a:gd name="connsiteX140" fmla="*/ 187277 w 744574"/>
              <a:gd name="connsiteY140" fmla="*/ 349028 h 744574"/>
              <a:gd name="connsiteX141" fmla="*/ 210545 w 744574"/>
              <a:gd name="connsiteY141" fmla="*/ 372296 h 744574"/>
              <a:gd name="connsiteX142" fmla="*/ 187277 w 744574"/>
              <a:gd name="connsiteY142" fmla="*/ 395564 h 744574"/>
              <a:gd name="connsiteX143" fmla="*/ 164009 w 744574"/>
              <a:gd name="connsiteY143" fmla="*/ 372296 h 744574"/>
              <a:gd name="connsiteX144" fmla="*/ 187277 w 744574"/>
              <a:gd name="connsiteY144" fmla="*/ 349028 h 744574"/>
              <a:gd name="connsiteX145" fmla="*/ 211363 w 744574"/>
              <a:gd name="connsiteY145" fmla="*/ 510932 h 744574"/>
              <a:gd name="connsiteX146" fmla="*/ 234631 w 744574"/>
              <a:gd name="connsiteY146" fmla="*/ 534200 h 744574"/>
              <a:gd name="connsiteX147" fmla="*/ 211363 w 744574"/>
              <a:gd name="connsiteY147" fmla="*/ 557468 h 744574"/>
              <a:gd name="connsiteX148" fmla="*/ 188095 w 744574"/>
              <a:gd name="connsiteY148" fmla="*/ 534200 h 744574"/>
              <a:gd name="connsiteX149" fmla="*/ 211363 w 744574"/>
              <a:gd name="connsiteY149" fmla="*/ 510932 h 744574"/>
              <a:gd name="connsiteX150" fmla="*/ 535171 w 744574"/>
              <a:gd name="connsiteY150" fmla="*/ 558440 h 744574"/>
              <a:gd name="connsiteX151" fmla="*/ 511903 w 744574"/>
              <a:gd name="connsiteY151" fmla="*/ 535172 h 744574"/>
              <a:gd name="connsiteX152" fmla="*/ 535171 w 744574"/>
              <a:gd name="connsiteY152" fmla="*/ 511904 h 744574"/>
              <a:gd name="connsiteX153" fmla="*/ 558439 w 744574"/>
              <a:gd name="connsiteY153" fmla="*/ 535172 h 744574"/>
              <a:gd name="connsiteX154" fmla="*/ 535171 w 744574"/>
              <a:gd name="connsiteY154" fmla="*/ 558440 h 744574"/>
              <a:gd name="connsiteX155" fmla="*/ 535171 w 744574"/>
              <a:gd name="connsiteY155" fmla="*/ 238506 h 744574"/>
              <a:gd name="connsiteX156" fmla="*/ 511903 w 744574"/>
              <a:gd name="connsiteY156" fmla="*/ 215238 h 744574"/>
              <a:gd name="connsiteX157" fmla="*/ 535171 w 744574"/>
              <a:gd name="connsiteY157" fmla="*/ 191970 h 744574"/>
              <a:gd name="connsiteX158" fmla="*/ 558439 w 744574"/>
              <a:gd name="connsiteY158" fmla="*/ 215238 h 744574"/>
              <a:gd name="connsiteX159" fmla="*/ 535171 w 744574"/>
              <a:gd name="connsiteY159" fmla="*/ 238506 h 744574"/>
              <a:gd name="connsiteX160" fmla="*/ 211363 w 744574"/>
              <a:gd name="connsiteY160" fmla="*/ 190998 h 744574"/>
              <a:gd name="connsiteX161" fmla="*/ 234631 w 744574"/>
              <a:gd name="connsiteY161" fmla="*/ 214266 h 744574"/>
              <a:gd name="connsiteX162" fmla="*/ 211363 w 744574"/>
              <a:gd name="connsiteY162" fmla="*/ 237534 h 744574"/>
              <a:gd name="connsiteX163" fmla="*/ 188095 w 744574"/>
              <a:gd name="connsiteY163" fmla="*/ 214266 h 744574"/>
              <a:gd name="connsiteX164" fmla="*/ 211363 w 744574"/>
              <a:gd name="connsiteY164" fmla="*/ 190998 h 744574"/>
              <a:gd name="connsiteX165" fmla="*/ 58020 w 744574"/>
              <a:gd name="connsiteY165" fmla="*/ 458193 h 744574"/>
              <a:gd name="connsiteX166" fmla="*/ 165171 w 744574"/>
              <a:gd name="connsiteY166" fmla="*/ 530797 h 744574"/>
              <a:gd name="connsiteX167" fmla="*/ 164827 w 744574"/>
              <a:gd name="connsiteY167" fmla="*/ 534201 h 744574"/>
              <a:gd name="connsiteX168" fmla="*/ 211363 w 744574"/>
              <a:gd name="connsiteY168" fmla="*/ 580737 h 744574"/>
              <a:gd name="connsiteX169" fmla="*/ 214131 w 744574"/>
              <a:gd name="connsiteY169" fmla="*/ 580457 h 744574"/>
              <a:gd name="connsiteX170" fmla="*/ 286234 w 744574"/>
              <a:gd name="connsiteY170" fmla="*/ 686531 h 744574"/>
              <a:gd name="connsiteX171" fmla="*/ 58020 w 744574"/>
              <a:gd name="connsiteY171" fmla="*/ 458193 h 744574"/>
              <a:gd name="connsiteX172" fmla="*/ 372295 w 744574"/>
              <a:gd name="connsiteY172" fmla="*/ 721315 h 744574"/>
              <a:gd name="connsiteX173" fmla="*/ 360661 w 744574"/>
              <a:gd name="connsiteY173" fmla="*/ 709681 h 744574"/>
              <a:gd name="connsiteX174" fmla="*/ 372295 w 744574"/>
              <a:gd name="connsiteY174" fmla="*/ 698047 h 744574"/>
              <a:gd name="connsiteX175" fmla="*/ 383929 w 744574"/>
              <a:gd name="connsiteY175" fmla="*/ 709681 h 744574"/>
              <a:gd name="connsiteX176" fmla="*/ 372295 w 744574"/>
              <a:gd name="connsiteY176" fmla="*/ 721315 h 744574"/>
              <a:gd name="connsiteX177" fmla="*/ 458415 w 744574"/>
              <a:gd name="connsiteY177" fmla="*/ 686503 h 744574"/>
              <a:gd name="connsiteX178" fmla="*/ 530180 w 744574"/>
              <a:gd name="connsiteY178" fmla="*/ 581203 h 744574"/>
              <a:gd name="connsiteX179" fmla="*/ 535171 w 744574"/>
              <a:gd name="connsiteY179" fmla="*/ 581708 h 744574"/>
              <a:gd name="connsiteX180" fmla="*/ 581707 w 744574"/>
              <a:gd name="connsiteY180" fmla="*/ 535172 h 744574"/>
              <a:gd name="connsiteX181" fmla="*/ 581198 w 744574"/>
              <a:gd name="connsiteY181" fmla="*/ 530146 h 744574"/>
              <a:gd name="connsiteX182" fmla="*/ 686490 w 744574"/>
              <a:gd name="connsiteY182" fmla="*/ 458469 h 744574"/>
              <a:gd name="connsiteX183" fmla="*/ 458415 w 744574"/>
              <a:gd name="connsiteY183" fmla="*/ 686503 h 744574"/>
              <a:gd name="connsiteX184" fmla="*/ 709680 w 744574"/>
              <a:gd name="connsiteY184" fmla="*/ 383930 h 744574"/>
              <a:gd name="connsiteX185" fmla="*/ 698046 w 744574"/>
              <a:gd name="connsiteY185" fmla="*/ 372296 h 744574"/>
              <a:gd name="connsiteX186" fmla="*/ 709680 w 744574"/>
              <a:gd name="connsiteY186" fmla="*/ 360662 h 744574"/>
              <a:gd name="connsiteX187" fmla="*/ 721314 w 744574"/>
              <a:gd name="connsiteY187" fmla="*/ 372296 h 744574"/>
              <a:gd name="connsiteX188" fmla="*/ 709680 w 744574"/>
              <a:gd name="connsiteY188" fmla="*/ 383930 h 744574"/>
              <a:gd name="connsiteX189" fmla="*/ 686373 w 744574"/>
              <a:gd name="connsiteY189" fmla="*/ 285781 h 744574"/>
              <a:gd name="connsiteX190" fmla="*/ 581627 w 744574"/>
              <a:gd name="connsiteY190" fmla="*/ 214454 h 744574"/>
              <a:gd name="connsiteX191" fmla="*/ 535171 w 744574"/>
              <a:gd name="connsiteY191" fmla="*/ 168702 h 744574"/>
              <a:gd name="connsiteX192" fmla="*/ 532425 w 744574"/>
              <a:gd name="connsiteY192" fmla="*/ 168979 h 744574"/>
              <a:gd name="connsiteX193" fmla="*/ 458556 w 744574"/>
              <a:gd name="connsiteY193" fmla="*/ 58192 h 744574"/>
              <a:gd name="connsiteX194" fmla="*/ 686373 w 744574"/>
              <a:gd name="connsiteY194" fmla="*/ 285781 h 744574"/>
              <a:gd name="connsiteX195" fmla="*/ 372295 w 744574"/>
              <a:gd name="connsiteY195" fmla="*/ 23277 h 744574"/>
              <a:gd name="connsiteX196" fmla="*/ 383929 w 744574"/>
              <a:gd name="connsiteY196" fmla="*/ 34911 h 744574"/>
              <a:gd name="connsiteX197" fmla="*/ 372295 w 744574"/>
              <a:gd name="connsiteY197" fmla="*/ 46545 h 744574"/>
              <a:gd name="connsiteX198" fmla="*/ 360661 w 744574"/>
              <a:gd name="connsiteY198" fmla="*/ 34911 h 744574"/>
              <a:gd name="connsiteX199" fmla="*/ 372295 w 744574"/>
              <a:gd name="connsiteY199" fmla="*/ 23277 h 744574"/>
              <a:gd name="connsiteX200" fmla="*/ 286128 w 744574"/>
              <a:gd name="connsiteY200" fmla="*/ 58047 h 744574"/>
              <a:gd name="connsiteX201" fmla="*/ 212584 w 744574"/>
              <a:gd name="connsiteY201" fmla="*/ 167854 h 744574"/>
              <a:gd name="connsiteX202" fmla="*/ 211363 w 744574"/>
              <a:gd name="connsiteY202" fmla="*/ 167730 h 744574"/>
              <a:gd name="connsiteX203" fmla="*/ 164875 w 744574"/>
              <a:gd name="connsiteY203" fmla="*/ 213789 h 744574"/>
              <a:gd name="connsiteX204" fmla="*/ 57987 w 744574"/>
              <a:gd name="connsiteY204" fmla="*/ 286330 h 744574"/>
              <a:gd name="connsiteX205" fmla="*/ 286128 w 744574"/>
              <a:gd name="connsiteY205" fmla="*/ 58047 h 744574"/>
              <a:gd name="connsiteX206" fmla="*/ 34910 w 744574"/>
              <a:gd name="connsiteY206" fmla="*/ 360662 h 744574"/>
              <a:gd name="connsiteX207" fmla="*/ 46544 w 744574"/>
              <a:gd name="connsiteY207" fmla="*/ 372296 h 744574"/>
              <a:gd name="connsiteX208" fmla="*/ 34910 w 744574"/>
              <a:gd name="connsiteY208" fmla="*/ 383930 h 744574"/>
              <a:gd name="connsiteX209" fmla="*/ 23276 w 744574"/>
              <a:gd name="connsiteY209" fmla="*/ 372296 h 744574"/>
              <a:gd name="connsiteX210" fmla="*/ 34910 w 744574"/>
              <a:gd name="connsiteY210" fmla="*/ 360662 h 74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744574" h="744574">
                <a:moveTo>
                  <a:pt x="24852" y="405544"/>
                </a:moveTo>
                <a:cubicBezTo>
                  <a:pt x="40530" y="572123"/>
                  <a:pt x="172444" y="704016"/>
                  <a:pt x="339025" y="719669"/>
                </a:cubicBezTo>
                <a:cubicBezTo>
                  <a:pt x="344414" y="738043"/>
                  <a:pt x="363678" y="748571"/>
                  <a:pt x="382052" y="743182"/>
                </a:cubicBezTo>
                <a:cubicBezTo>
                  <a:pt x="393374" y="739862"/>
                  <a:pt x="402231" y="731012"/>
                  <a:pt x="405559" y="719692"/>
                </a:cubicBezTo>
                <a:cubicBezTo>
                  <a:pt x="572125" y="704013"/>
                  <a:pt x="704014" y="572124"/>
                  <a:pt x="719693" y="405559"/>
                </a:cubicBezTo>
                <a:cubicBezTo>
                  <a:pt x="738064" y="400156"/>
                  <a:pt x="748576" y="380884"/>
                  <a:pt x="743174" y="362513"/>
                </a:cubicBezTo>
                <a:cubicBezTo>
                  <a:pt x="739844" y="351190"/>
                  <a:pt x="730982" y="342339"/>
                  <a:pt x="719656" y="339022"/>
                </a:cubicBezTo>
                <a:cubicBezTo>
                  <a:pt x="703582" y="172652"/>
                  <a:pt x="571920" y="40973"/>
                  <a:pt x="405552" y="24878"/>
                </a:cubicBezTo>
                <a:cubicBezTo>
                  <a:pt x="400138" y="6510"/>
                  <a:pt x="380860" y="-3990"/>
                  <a:pt x="362492" y="1424"/>
                </a:cubicBezTo>
                <a:cubicBezTo>
                  <a:pt x="351178" y="4759"/>
                  <a:pt x="342336" y="13617"/>
                  <a:pt x="339021" y="24937"/>
                </a:cubicBezTo>
                <a:cubicBezTo>
                  <a:pt x="172426" y="40517"/>
                  <a:pt x="40494" y="172439"/>
                  <a:pt x="24900" y="339032"/>
                </a:cubicBezTo>
                <a:cubicBezTo>
                  <a:pt x="6530" y="344434"/>
                  <a:pt x="-3984" y="363704"/>
                  <a:pt x="1417" y="382075"/>
                </a:cubicBezTo>
                <a:cubicBezTo>
                  <a:pt x="4737" y="393369"/>
                  <a:pt x="13562" y="402207"/>
                  <a:pt x="24852" y="405544"/>
                </a:cubicBezTo>
                <a:lnTo>
                  <a:pt x="24852" y="405544"/>
                </a:lnTo>
                <a:close/>
                <a:moveTo>
                  <a:pt x="170740" y="236506"/>
                </a:moveTo>
                <a:cubicBezTo>
                  <a:pt x="174632" y="243631"/>
                  <a:pt x="180319" y="249615"/>
                  <a:pt x="187237" y="253864"/>
                </a:cubicBezTo>
                <a:cubicBezTo>
                  <a:pt x="182427" y="277968"/>
                  <a:pt x="179139" y="302351"/>
                  <a:pt x="177391" y="326869"/>
                </a:cubicBezTo>
                <a:cubicBezTo>
                  <a:pt x="160297" y="330653"/>
                  <a:pt x="146774" y="343711"/>
                  <a:pt x="142393" y="360662"/>
                </a:cubicBezTo>
                <a:lnTo>
                  <a:pt x="67668" y="360662"/>
                </a:lnTo>
                <a:cubicBezTo>
                  <a:pt x="64824" y="352707"/>
                  <a:pt x="59187" y="346056"/>
                  <a:pt x="51806" y="341947"/>
                </a:cubicBezTo>
                <a:cubicBezTo>
                  <a:pt x="65781" y="300625"/>
                  <a:pt x="107995" y="263078"/>
                  <a:pt x="170740" y="236506"/>
                </a:cubicBezTo>
                <a:close/>
                <a:moveTo>
                  <a:pt x="341922" y="51762"/>
                </a:moveTo>
                <a:cubicBezTo>
                  <a:pt x="346029" y="59164"/>
                  <a:pt x="352690" y="64818"/>
                  <a:pt x="360661" y="67668"/>
                </a:cubicBezTo>
                <a:lnTo>
                  <a:pt x="360661" y="129635"/>
                </a:lnTo>
                <a:cubicBezTo>
                  <a:pt x="340168" y="134909"/>
                  <a:pt x="325822" y="153358"/>
                  <a:pt x="325759" y="174519"/>
                </a:cubicBezTo>
                <a:cubicBezTo>
                  <a:pt x="325759" y="175501"/>
                  <a:pt x="325990" y="176421"/>
                  <a:pt x="326050" y="177389"/>
                </a:cubicBezTo>
                <a:cubicBezTo>
                  <a:pt x="300409" y="179250"/>
                  <a:pt x="274918" y="182805"/>
                  <a:pt x="249746" y="188029"/>
                </a:cubicBezTo>
                <a:cubicBezTo>
                  <a:pt x="245873" y="182469"/>
                  <a:pt x="240838" y="177817"/>
                  <a:pt x="234989" y="174397"/>
                </a:cubicBezTo>
                <a:cubicBezTo>
                  <a:pt x="261614" y="109543"/>
                  <a:pt x="299678" y="66047"/>
                  <a:pt x="341922" y="51762"/>
                </a:cubicBezTo>
                <a:lnTo>
                  <a:pt x="341922" y="51762"/>
                </a:lnTo>
                <a:close/>
                <a:moveTo>
                  <a:pt x="402667" y="51766"/>
                </a:moveTo>
                <a:cubicBezTo>
                  <a:pt x="445181" y="66175"/>
                  <a:pt x="483563" y="110384"/>
                  <a:pt x="510226" y="176085"/>
                </a:cubicBezTo>
                <a:cubicBezTo>
                  <a:pt x="505148" y="179327"/>
                  <a:pt x="500745" y="183519"/>
                  <a:pt x="497258" y="188431"/>
                </a:cubicBezTo>
                <a:cubicBezTo>
                  <a:pt x="471302" y="182956"/>
                  <a:pt x="445002" y="179262"/>
                  <a:pt x="418542" y="177374"/>
                </a:cubicBezTo>
                <a:cubicBezTo>
                  <a:pt x="418602" y="176411"/>
                  <a:pt x="418831" y="175496"/>
                  <a:pt x="418831" y="174519"/>
                </a:cubicBezTo>
                <a:cubicBezTo>
                  <a:pt x="418768" y="153358"/>
                  <a:pt x="404423" y="134909"/>
                  <a:pt x="383929" y="129635"/>
                </a:cubicBezTo>
                <a:lnTo>
                  <a:pt x="383929" y="67669"/>
                </a:lnTo>
                <a:cubicBezTo>
                  <a:pt x="391899" y="64819"/>
                  <a:pt x="398560" y="59166"/>
                  <a:pt x="402667" y="51766"/>
                </a:cubicBezTo>
                <a:close/>
                <a:moveTo>
                  <a:pt x="692913" y="341878"/>
                </a:moveTo>
                <a:cubicBezTo>
                  <a:pt x="685471" y="345980"/>
                  <a:pt x="679784" y="352661"/>
                  <a:pt x="676922" y="360662"/>
                </a:cubicBezTo>
                <a:lnTo>
                  <a:pt x="602197" y="360662"/>
                </a:lnTo>
                <a:cubicBezTo>
                  <a:pt x="597818" y="343712"/>
                  <a:pt x="584295" y="330654"/>
                  <a:pt x="567202" y="326870"/>
                </a:cubicBezTo>
                <a:cubicBezTo>
                  <a:pt x="565495" y="302974"/>
                  <a:pt x="562325" y="279206"/>
                  <a:pt x="557709" y="255698"/>
                </a:cubicBezTo>
                <a:cubicBezTo>
                  <a:pt x="565376" y="251413"/>
                  <a:pt x="571674" y="245044"/>
                  <a:pt x="575874" y="237330"/>
                </a:cubicBezTo>
                <a:cubicBezTo>
                  <a:pt x="637614" y="263827"/>
                  <a:pt x="679058" y="300866"/>
                  <a:pt x="692913" y="341878"/>
                </a:cubicBezTo>
                <a:close/>
                <a:moveTo>
                  <a:pt x="556691" y="494157"/>
                </a:moveTo>
                <a:cubicBezTo>
                  <a:pt x="561879" y="468940"/>
                  <a:pt x="565390" y="443406"/>
                  <a:pt x="567201" y="417724"/>
                </a:cubicBezTo>
                <a:cubicBezTo>
                  <a:pt x="584295" y="413939"/>
                  <a:pt x="597818" y="400881"/>
                  <a:pt x="602198" y="383930"/>
                </a:cubicBezTo>
                <a:lnTo>
                  <a:pt x="676923" y="383930"/>
                </a:lnTo>
                <a:cubicBezTo>
                  <a:pt x="679778" y="391915"/>
                  <a:pt x="685447" y="398585"/>
                  <a:pt x="692867" y="402690"/>
                </a:cubicBezTo>
                <a:cubicBezTo>
                  <a:pt x="678755" y="444215"/>
                  <a:pt x="636295" y="481811"/>
                  <a:pt x="573080" y="508361"/>
                </a:cubicBezTo>
                <a:cubicBezTo>
                  <a:pt x="568808" y="502404"/>
                  <a:pt x="563193" y="497539"/>
                  <a:pt x="556690" y="494157"/>
                </a:cubicBezTo>
                <a:lnTo>
                  <a:pt x="556691" y="494157"/>
                </a:lnTo>
                <a:close/>
                <a:moveTo>
                  <a:pt x="402670" y="692831"/>
                </a:moveTo>
                <a:cubicBezTo>
                  <a:pt x="398563" y="685428"/>
                  <a:pt x="391901" y="679773"/>
                  <a:pt x="383929" y="676923"/>
                </a:cubicBezTo>
                <a:lnTo>
                  <a:pt x="383929" y="614958"/>
                </a:lnTo>
                <a:cubicBezTo>
                  <a:pt x="404423" y="609683"/>
                  <a:pt x="418768" y="591235"/>
                  <a:pt x="418831" y="570074"/>
                </a:cubicBezTo>
                <a:cubicBezTo>
                  <a:pt x="418831" y="569050"/>
                  <a:pt x="418594" y="568091"/>
                  <a:pt x="418529" y="567084"/>
                </a:cubicBezTo>
                <a:cubicBezTo>
                  <a:pt x="443931" y="565256"/>
                  <a:pt x="469187" y="561770"/>
                  <a:pt x="494135" y="556650"/>
                </a:cubicBezTo>
                <a:cubicBezTo>
                  <a:pt x="497522" y="563181"/>
                  <a:pt x="502405" y="568820"/>
                  <a:pt x="508386" y="573104"/>
                </a:cubicBezTo>
                <a:cubicBezTo>
                  <a:pt x="481809" y="636272"/>
                  <a:pt x="444179" y="678749"/>
                  <a:pt x="402669" y="692830"/>
                </a:cubicBezTo>
                <a:lnTo>
                  <a:pt x="402670" y="692831"/>
                </a:lnTo>
                <a:close/>
                <a:moveTo>
                  <a:pt x="341925" y="692826"/>
                </a:moveTo>
                <a:cubicBezTo>
                  <a:pt x="300515" y="678770"/>
                  <a:pt x="262900" y="636352"/>
                  <a:pt x="236332" y="573339"/>
                </a:cubicBezTo>
                <a:cubicBezTo>
                  <a:pt x="242745" y="569193"/>
                  <a:pt x="248041" y="563535"/>
                  <a:pt x="251755" y="556863"/>
                </a:cubicBezTo>
                <a:cubicBezTo>
                  <a:pt x="276281" y="561850"/>
                  <a:pt x="301101" y="565260"/>
                  <a:pt x="326063" y="567070"/>
                </a:cubicBezTo>
                <a:cubicBezTo>
                  <a:pt x="325997" y="568082"/>
                  <a:pt x="325759" y="569045"/>
                  <a:pt x="325759" y="570074"/>
                </a:cubicBezTo>
                <a:cubicBezTo>
                  <a:pt x="325822" y="591235"/>
                  <a:pt x="340168" y="609683"/>
                  <a:pt x="360661" y="614958"/>
                </a:cubicBezTo>
                <a:lnTo>
                  <a:pt x="360661" y="676923"/>
                </a:lnTo>
                <a:cubicBezTo>
                  <a:pt x="352692" y="679772"/>
                  <a:pt x="346032" y="685425"/>
                  <a:pt x="341925" y="692825"/>
                </a:cubicBezTo>
                <a:lnTo>
                  <a:pt x="341925" y="692826"/>
                </a:lnTo>
                <a:close/>
                <a:moveTo>
                  <a:pt x="172517" y="508691"/>
                </a:moveTo>
                <a:cubicBezTo>
                  <a:pt x="108852" y="482115"/>
                  <a:pt x="66006" y="444334"/>
                  <a:pt x="51841" y="402626"/>
                </a:cubicBezTo>
                <a:cubicBezTo>
                  <a:pt x="59206" y="398515"/>
                  <a:pt x="64829" y="391872"/>
                  <a:pt x="67668" y="383930"/>
                </a:cubicBezTo>
                <a:lnTo>
                  <a:pt x="142393" y="383930"/>
                </a:lnTo>
                <a:cubicBezTo>
                  <a:pt x="146774" y="400883"/>
                  <a:pt x="160300" y="413942"/>
                  <a:pt x="177396" y="417725"/>
                </a:cubicBezTo>
                <a:cubicBezTo>
                  <a:pt x="179227" y="443425"/>
                  <a:pt x="182757" y="468975"/>
                  <a:pt x="187963" y="494208"/>
                </a:cubicBezTo>
                <a:cubicBezTo>
                  <a:pt x="181773" y="497789"/>
                  <a:pt x="176488" y="502744"/>
                  <a:pt x="172517" y="508691"/>
                </a:cubicBezTo>
                <a:close/>
                <a:moveTo>
                  <a:pt x="211363" y="260802"/>
                </a:moveTo>
                <a:cubicBezTo>
                  <a:pt x="237052" y="260775"/>
                  <a:pt x="257871" y="239956"/>
                  <a:pt x="257899" y="214266"/>
                </a:cubicBezTo>
                <a:cubicBezTo>
                  <a:pt x="257899" y="212872"/>
                  <a:pt x="257608" y="211559"/>
                  <a:pt x="257487" y="210195"/>
                </a:cubicBezTo>
                <a:cubicBezTo>
                  <a:pt x="282574" y="205128"/>
                  <a:pt x="307976" y="201774"/>
                  <a:pt x="333519" y="200155"/>
                </a:cubicBezTo>
                <a:cubicBezTo>
                  <a:pt x="339887" y="209695"/>
                  <a:pt x="349552" y="216549"/>
                  <a:pt x="360661" y="219403"/>
                </a:cubicBezTo>
                <a:lnTo>
                  <a:pt x="360661" y="303543"/>
                </a:lnTo>
                <a:cubicBezTo>
                  <a:pt x="331429" y="308531"/>
                  <a:pt x="308531" y="331430"/>
                  <a:pt x="303542" y="360662"/>
                </a:cubicBezTo>
                <a:lnTo>
                  <a:pt x="232160" y="360662"/>
                </a:lnTo>
                <a:cubicBezTo>
                  <a:pt x="228069" y="345013"/>
                  <a:pt x="216129" y="332620"/>
                  <a:pt x="200642" y="327951"/>
                </a:cubicBezTo>
                <a:cubicBezTo>
                  <a:pt x="202275" y="305349"/>
                  <a:pt x="205275" y="282866"/>
                  <a:pt x="209626" y="260627"/>
                </a:cubicBezTo>
                <a:cubicBezTo>
                  <a:pt x="210215" y="260649"/>
                  <a:pt x="210767" y="260802"/>
                  <a:pt x="211363" y="260802"/>
                </a:cubicBezTo>
                <a:close/>
                <a:moveTo>
                  <a:pt x="372295" y="151251"/>
                </a:moveTo>
                <a:cubicBezTo>
                  <a:pt x="385146" y="151251"/>
                  <a:pt x="395563" y="161668"/>
                  <a:pt x="395563" y="174519"/>
                </a:cubicBezTo>
                <a:cubicBezTo>
                  <a:pt x="395563" y="187369"/>
                  <a:pt x="385146" y="197787"/>
                  <a:pt x="372295" y="197787"/>
                </a:cubicBezTo>
                <a:cubicBezTo>
                  <a:pt x="359445" y="197787"/>
                  <a:pt x="349027" y="187369"/>
                  <a:pt x="349027" y="174519"/>
                </a:cubicBezTo>
                <a:cubicBezTo>
                  <a:pt x="349042" y="161674"/>
                  <a:pt x="359451" y="151265"/>
                  <a:pt x="372295" y="151251"/>
                </a:cubicBezTo>
                <a:close/>
                <a:moveTo>
                  <a:pt x="411070" y="200159"/>
                </a:moveTo>
                <a:cubicBezTo>
                  <a:pt x="437294" y="201794"/>
                  <a:pt x="463371" y="205262"/>
                  <a:pt x="489110" y="210538"/>
                </a:cubicBezTo>
                <a:cubicBezTo>
                  <a:pt x="488870" y="212095"/>
                  <a:pt x="488712" y="213664"/>
                  <a:pt x="488635" y="215238"/>
                </a:cubicBezTo>
                <a:cubicBezTo>
                  <a:pt x="488662" y="240927"/>
                  <a:pt x="509481" y="261746"/>
                  <a:pt x="535171" y="261773"/>
                </a:cubicBezTo>
                <a:lnTo>
                  <a:pt x="535191" y="261771"/>
                </a:lnTo>
                <a:cubicBezTo>
                  <a:pt x="539420" y="283637"/>
                  <a:pt x="542348" y="305735"/>
                  <a:pt x="543959" y="327948"/>
                </a:cubicBezTo>
                <a:cubicBezTo>
                  <a:pt x="528467" y="332615"/>
                  <a:pt x="516522" y="345010"/>
                  <a:pt x="512431" y="360663"/>
                </a:cubicBezTo>
                <a:lnTo>
                  <a:pt x="441048" y="360663"/>
                </a:lnTo>
                <a:cubicBezTo>
                  <a:pt x="436060" y="331430"/>
                  <a:pt x="413162" y="308532"/>
                  <a:pt x="383929" y="303543"/>
                </a:cubicBezTo>
                <a:lnTo>
                  <a:pt x="383929" y="219403"/>
                </a:lnTo>
                <a:cubicBezTo>
                  <a:pt x="395037" y="216550"/>
                  <a:pt x="404702" y="209697"/>
                  <a:pt x="411070" y="200159"/>
                </a:cubicBezTo>
                <a:close/>
                <a:moveTo>
                  <a:pt x="534040" y="488750"/>
                </a:moveTo>
                <a:cubicBezTo>
                  <a:pt x="509306" y="489367"/>
                  <a:pt x="489395" y="509259"/>
                  <a:pt x="488754" y="533992"/>
                </a:cubicBezTo>
                <a:cubicBezTo>
                  <a:pt x="463100" y="539221"/>
                  <a:pt x="437113" y="542656"/>
                  <a:pt x="410982" y="544272"/>
                </a:cubicBezTo>
                <a:cubicBezTo>
                  <a:pt x="404606" y="534813"/>
                  <a:pt x="394980" y="528023"/>
                  <a:pt x="383929" y="525190"/>
                </a:cubicBezTo>
                <a:lnTo>
                  <a:pt x="383929" y="441049"/>
                </a:lnTo>
                <a:cubicBezTo>
                  <a:pt x="413162" y="436061"/>
                  <a:pt x="436060" y="413162"/>
                  <a:pt x="441048" y="383930"/>
                </a:cubicBezTo>
                <a:lnTo>
                  <a:pt x="512431" y="383930"/>
                </a:lnTo>
                <a:cubicBezTo>
                  <a:pt x="516523" y="399584"/>
                  <a:pt x="528468" y="411978"/>
                  <a:pt x="543960" y="416645"/>
                </a:cubicBezTo>
                <a:cubicBezTo>
                  <a:pt x="542221" y="440870"/>
                  <a:pt x="538908" y="464956"/>
                  <a:pt x="534040" y="488750"/>
                </a:cubicBezTo>
                <a:close/>
                <a:moveTo>
                  <a:pt x="372295" y="593342"/>
                </a:moveTo>
                <a:cubicBezTo>
                  <a:pt x="359445" y="593342"/>
                  <a:pt x="349027" y="582924"/>
                  <a:pt x="349027" y="570074"/>
                </a:cubicBezTo>
                <a:cubicBezTo>
                  <a:pt x="349027" y="557223"/>
                  <a:pt x="359445" y="546806"/>
                  <a:pt x="372295" y="546806"/>
                </a:cubicBezTo>
                <a:cubicBezTo>
                  <a:pt x="385146" y="546806"/>
                  <a:pt x="395563" y="557223"/>
                  <a:pt x="395563" y="570074"/>
                </a:cubicBezTo>
                <a:cubicBezTo>
                  <a:pt x="395549" y="582918"/>
                  <a:pt x="385140" y="593327"/>
                  <a:pt x="372295" y="593342"/>
                </a:cubicBezTo>
                <a:close/>
                <a:moveTo>
                  <a:pt x="333591" y="544304"/>
                </a:moveTo>
                <a:cubicBezTo>
                  <a:pt x="308159" y="542702"/>
                  <a:pt x="282865" y="539378"/>
                  <a:pt x="257883" y="534354"/>
                </a:cubicBezTo>
                <a:lnTo>
                  <a:pt x="257898" y="534200"/>
                </a:lnTo>
                <a:cubicBezTo>
                  <a:pt x="257871" y="508510"/>
                  <a:pt x="237052" y="487691"/>
                  <a:pt x="211363" y="487664"/>
                </a:cubicBezTo>
                <a:cubicBezTo>
                  <a:pt x="211030" y="487664"/>
                  <a:pt x="210723" y="487755"/>
                  <a:pt x="210392" y="487762"/>
                </a:cubicBezTo>
                <a:cubicBezTo>
                  <a:pt x="205627" y="464288"/>
                  <a:pt x="202368" y="440533"/>
                  <a:pt x="200635" y="416644"/>
                </a:cubicBezTo>
                <a:cubicBezTo>
                  <a:pt x="216125" y="411976"/>
                  <a:pt x="228068" y="399582"/>
                  <a:pt x="232160" y="383930"/>
                </a:cubicBezTo>
                <a:lnTo>
                  <a:pt x="303542" y="383930"/>
                </a:lnTo>
                <a:cubicBezTo>
                  <a:pt x="308531" y="413162"/>
                  <a:pt x="331429" y="436061"/>
                  <a:pt x="360661" y="441049"/>
                </a:cubicBezTo>
                <a:lnTo>
                  <a:pt x="360661" y="525190"/>
                </a:lnTo>
                <a:cubicBezTo>
                  <a:pt x="349600" y="528028"/>
                  <a:pt x="339966" y="534830"/>
                  <a:pt x="333591" y="544304"/>
                </a:cubicBezTo>
                <a:close/>
                <a:moveTo>
                  <a:pt x="372295" y="325760"/>
                </a:moveTo>
                <a:cubicBezTo>
                  <a:pt x="397996" y="325760"/>
                  <a:pt x="418831" y="346595"/>
                  <a:pt x="418831" y="372296"/>
                </a:cubicBezTo>
                <a:cubicBezTo>
                  <a:pt x="418831" y="397997"/>
                  <a:pt x="397996" y="418832"/>
                  <a:pt x="372295" y="418832"/>
                </a:cubicBezTo>
                <a:cubicBezTo>
                  <a:pt x="346594" y="418832"/>
                  <a:pt x="325759" y="397997"/>
                  <a:pt x="325759" y="372296"/>
                </a:cubicBezTo>
                <a:cubicBezTo>
                  <a:pt x="325787" y="346607"/>
                  <a:pt x="346606" y="325788"/>
                  <a:pt x="372295" y="325760"/>
                </a:cubicBezTo>
                <a:close/>
                <a:moveTo>
                  <a:pt x="557314" y="395564"/>
                </a:moveTo>
                <a:cubicBezTo>
                  <a:pt x="544464" y="395564"/>
                  <a:pt x="534046" y="385147"/>
                  <a:pt x="534046" y="372296"/>
                </a:cubicBezTo>
                <a:cubicBezTo>
                  <a:pt x="534046" y="359446"/>
                  <a:pt x="544464" y="349028"/>
                  <a:pt x="557314" y="349028"/>
                </a:cubicBezTo>
                <a:cubicBezTo>
                  <a:pt x="570165" y="349028"/>
                  <a:pt x="580582" y="359446"/>
                  <a:pt x="580582" y="372296"/>
                </a:cubicBezTo>
                <a:cubicBezTo>
                  <a:pt x="580567" y="385141"/>
                  <a:pt x="570159" y="395549"/>
                  <a:pt x="557314" y="395564"/>
                </a:cubicBezTo>
                <a:close/>
                <a:moveTo>
                  <a:pt x="187277" y="349028"/>
                </a:moveTo>
                <a:cubicBezTo>
                  <a:pt x="200127" y="349028"/>
                  <a:pt x="210545" y="359446"/>
                  <a:pt x="210545" y="372296"/>
                </a:cubicBezTo>
                <a:cubicBezTo>
                  <a:pt x="210545" y="385147"/>
                  <a:pt x="200127" y="395564"/>
                  <a:pt x="187277" y="395564"/>
                </a:cubicBezTo>
                <a:cubicBezTo>
                  <a:pt x="174426" y="395564"/>
                  <a:pt x="164009" y="385147"/>
                  <a:pt x="164009" y="372296"/>
                </a:cubicBezTo>
                <a:cubicBezTo>
                  <a:pt x="164023" y="359452"/>
                  <a:pt x="174432" y="349043"/>
                  <a:pt x="187277" y="349028"/>
                </a:cubicBezTo>
                <a:close/>
                <a:moveTo>
                  <a:pt x="211363" y="510932"/>
                </a:moveTo>
                <a:cubicBezTo>
                  <a:pt x="224213" y="510932"/>
                  <a:pt x="234631" y="521350"/>
                  <a:pt x="234631" y="534200"/>
                </a:cubicBezTo>
                <a:cubicBezTo>
                  <a:pt x="234631" y="547051"/>
                  <a:pt x="224213" y="557468"/>
                  <a:pt x="211363" y="557468"/>
                </a:cubicBezTo>
                <a:cubicBezTo>
                  <a:pt x="198512" y="557468"/>
                  <a:pt x="188095" y="547051"/>
                  <a:pt x="188095" y="534200"/>
                </a:cubicBezTo>
                <a:cubicBezTo>
                  <a:pt x="188109" y="521356"/>
                  <a:pt x="198518" y="510947"/>
                  <a:pt x="211363" y="510932"/>
                </a:cubicBezTo>
                <a:close/>
                <a:moveTo>
                  <a:pt x="535171" y="558440"/>
                </a:moveTo>
                <a:cubicBezTo>
                  <a:pt x="522320" y="558440"/>
                  <a:pt x="511903" y="548022"/>
                  <a:pt x="511903" y="535172"/>
                </a:cubicBezTo>
                <a:cubicBezTo>
                  <a:pt x="511903" y="522321"/>
                  <a:pt x="522320" y="511904"/>
                  <a:pt x="535171" y="511904"/>
                </a:cubicBezTo>
                <a:cubicBezTo>
                  <a:pt x="548021" y="511904"/>
                  <a:pt x="558439" y="522321"/>
                  <a:pt x="558439" y="535172"/>
                </a:cubicBezTo>
                <a:cubicBezTo>
                  <a:pt x="558424" y="548016"/>
                  <a:pt x="548015" y="558425"/>
                  <a:pt x="535171" y="558440"/>
                </a:cubicBezTo>
                <a:close/>
                <a:moveTo>
                  <a:pt x="535171" y="238506"/>
                </a:moveTo>
                <a:cubicBezTo>
                  <a:pt x="522320" y="238506"/>
                  <a:pt x="511903" y="228088"/>
                  <a:pt x="511903" y="215238"/>
                </a:cubicBezTo>
                <a:cubicBezTo>
                  <a:pt x="511903" y="202387"/>
                  <a:pt x="522320" y="191970"/>
                  <a:pt x="535171" y="191970"/>
                </a:cubicBezTo>
                <a:cubicBezTo>
                  <a:pt x="548021" y="191970"/>
                  <a:pt x="558439" y="202387"/>
                  <a:pt x="558439" y="215238"/>
                </a:cubicBezTo>
                <a:cubicBezTo>
                  <a:pt x="558424" y="228082"/>
                  <a:pt x="548015" y="238491"/>
                  <a:pt x="535171" y="238506"/>
                </a:cubicBezTo>
                <a:close/>
                <a:moveTo>
                  <a:pt x="211363" y="190998"/>
                </a:moveTo>
                <a:cubicBezTo>
                  <a:pt x="224213" y="190998"/>
                  <a:pt x="234631" y="201416"/>
                  <a:pt x="234631" y="214266"/>
                </a:cubicBezTo>
                <a:cubicBezTo>
                  <a:pt x="234631" y="227117"/>
                  <a:pt x="224213" y="237534"/>
                  <a:pt x="211363" y="237534"/>
                </a:cubicBezTo>
                <a:cubicBezTo>
                  <a:pt x="198512" y="237534"/>
                  <a:pt x="188095" y="227117"/>
                  <a:pt x="188095" y="214266"/>
                </a:cubicBezTo>
                <a:cubicBezTo>
                  <a:pt x="188109" y="201422"/>
                  <a:pt x="198518" y="191013"/>
                  <a:pt x="211363" y="190998"/>
                </a:cubicBezTo>
                <a:close/>
                <a:moveTo>
                  <a:pt x="58020" y="458193"/>
                </a:moveTo>
                <a:cubicBezTo>
                  <a:pt x="87593" y="490411"/>
                  <a:pt x="124285" y="515274"/>
                  <a:pt x="165171" y="530797"/>
                </a:cubicBezTo>
                <a:cubicBezTo>
                  <a:pt x="165087" y="531941"/>
                  <a:pt x="164827" y="533036"/>
                  <a:pt x="164827" y="534201"/>
                </a:cubicBezTo>
                <a:cubicBezTo>
                  <a:pt x="164854" y="559890"/>
                  <a:pt x="185673" y="580709"/>
                  <a:pt x="211363" y="580737"/>
                </a:cubicBezTo>
                <a:cubicBezTo>
                  <a:pt x="212310" y="580737"/>
                  <a:pt x="213197" y="580513"/>
                  <a:pt x="214131" y="580457"/>
                </a:cubicBezTo>
                <a:cubicBezTo>
                  <a:pt x="229635" y="620918"/>
                  <a:pt x="254317" y="657228"/>
                  <a:pt x="286234" y="686531"/>
                </a:cubicBezTo>
                <a:cubicBezTo>
                  <a:pt x="175084" y="656222"/>
                  <a:pt x="88269" y="569360"/>
                  <a:pt x="58020" y="458193"/>
                </a:cubicBezTo>
                <a:close/>
                <a:moveTo>
                  <a:pt x="372295" y="721315"/>
                </a:moveTo>
                <a:cubicBezTo>
                  <a:pt x="365870" y="721315"/>
                  <a:pt x="360661" y="716107"/>
                  <a:pt x="360661" y="709681"/>
                </a:cubicBezTo>
                <a:cubicBezTo>
                  <a:pt x="360661" y="703256"/>
                  <a:pt x="365870" y="698047"/>
                  <a:pt x="372295" y="698047"/>
                </a:cubicBezTo>
                <a:cubicBezTo>
                  <a:pt x="378721" y="698047"/>
                  <a:pt x="383929" y="703256"/>
                  <a:pt x="383929" y="709681"/>
                </a:cubicBezTo>
                <a:cubicBezTo>
                  <a:pt x="383923" y="716104"/>
                  <a:pt x="378718" y="721309"/>
                  <a:pt x="372295" y="721315"/>
                </a:cubicBezTo>
                <a:close/>
                <a:moveTo>
                  <a:pt x="458415" y="686503"/>
                </a:moveTo>
                <a:cubicBezTo>
                  <a:pt x="490127" y="657398"/>
                  <a:pt x="514687" y="621361"/>
                  <a:pt x="530180" y="581203"/>
                </a:cubicBezTo>
                <a:cubicBezTo>
                  <a:pt x="531833" y="581463"/>
                  <a:pt x="533499" y="581631"/>
                  <a:pt x="535171" y="581708"/>
                </a:cubicBezTo>
                <a:cubicBezTo>
                  <a:pt x="560861" y="581680"/>
                  <a:pt x="581679" y="560861"/>
                  <a:pt x="581707" y="535172"/>
                </a:cubicBezTo>
                <a:cubicBezTo>
                  <a:pt x="581631" y="533488"/>
                  <a:pt x="581461" y="531810"/>
                  <a:pt x="581198" y="530146"/>
                </a:cubicBezTo>
                <a:cubicBezTo>
                  <a:pt x="621345" y="514678"/>
                  <a:pt x="657378" y="490148"/>
                  <a:pt x="686490" y="458469"/>
                </a:cubicBezTo>
                <a:cubicBezTo>
                  <a:pt x="656163" y="569478"/>
                  <a:pt x="569430" y="656196"/>
                  <a:pt x="458415" y="686503"/>
                </a:cubicBezTo>
                <a:close/>
                <a:moveTo>
                  <a:pt x="709680" y="383930"/>
                </a:moveTo>
                <a:cubicBezTo>
                  <a:pt x="703255" y="383930"/>
                  <a:pt x="698046" y="378721"/>
                  <a:pt x="698046" y="372296"/>
                </a:cubicBezTo>
                <a:cubicBezTo>
                  <a:pt x="698046" y="365871"/>
                  <a:pt x="703255" y="360662"/>
                  <a:pt x="709680" y="360662"/>
                </a:cubicBezTo>
                <a:cubicBezTo>
                  <a:pt x="716106" y="360662"/>
                  <a:pt x="721314" y="365871"/>
                  <a:pt x="721314" y="372296"/>
                </a:cubicBezTo>
                <a:cubicBezTo>
                  <a:pt x="721308" y="378719"/>
                  <a:pt x="716103" y="383924"/>
                  <a:pt x="709680" y="383930"/>
                </a:cubicBezTo>
                <a:close/>
                <a:moveTo>
                  <a:pt x="686373" y="285781"/>
                </a:moveTo>
                <a:cubicBezTo>
                  <a:pt x="657388" y="254289"/>
                  <a:pt x="621549" y="229884"/>
                  <a:pt x="581627" y="214454"/>
                </a:cubicBezTo>
                <a:cubicBezTo>
                  <a:pt x="581197" y="189092"/>
                  <a:pt x="560537" y="168744"/>
                  <a:pt x="535171" y="168702"/>
                </a:cubicBezTo>
                <a:cubicBezTo>
                  <a:pt x="534231" y="168702"/>
                  <a:pt x="533352" y="168924"/>
                  <a:pt x="532425" y="168979"/>
                </a:cubicBezTo>
                <a:cubicBezTo>
                  <a:pt x="516925" y="126721"/>
                  <a:pt x="491607" y="88749"/>
                  <a:pt x="458556" y="58192"/>
                </a:cubicBezTo>
                <a:cubicBezTo>
                  <a:pt x="569204" y="88764"/>
                  <a:pt x="655690" y="175163"/>
                  <a:pt x="686373" y="285781"/>
                </a:cubicBezTo>
                <a:close/>
                <a:moveTo>
                  <a:pt x="372295" y="23277"/>
                </a:moveTo>
                <a:cubicBezTo>
                  <a:pt x="378721" y="23277"/>
                  <a:pt x="383929" y="28486"/>
                  <a:pt x="383929" y="34911"/>
                </a:cubicBezTo>
                <a:cubicBezTo>
                  <a:pt x="383929" y="41336"/>
                  <a:pt x="378721" y="46545"/>
                  <a:pt x="372295" y="46545"/>
                </a:cubicBezTo>
                <a:cubicBezTo>
                  <a:pt x="365870" y="46545"/>
                  <a:pt x="360661" y="41336"/>
                  <a:pt x="360661" y="34911"/>
                </a:cubicBezTo>
                <a:cubicBezTo>
                  <a:pt x="360668" y="28489"/>
                  <a:pt x="365873" y="23284"/>
                  <a:pt x="372295" y="23277"/>
                </a:cubicBezTo>
                <a:close/>
                <a:moveTo>
                  <a:pt x="286128" y="58047"/>
                </a:moveTo>
                <a:cubicBezTo>
                  <a:pt x="253285" y="88327"/>
                  <a:pt x="228082" y="125957"/>
                  <a:pt x="212584" y="167854"/>
                </a:cubicBezTo>
                <a:cubicBezTo>
                  <a:pt x="212169" y="167842"/>
                  <a:pt x="211781" y="167730"/>
                  <a:pt x="211363" y="167730"/>
                </a:cubicBezTo>
                <a:cubicBezTo>
                  <a:pt x="185871" y="167768"/>
                  <a:pt x="165148" y="188298"/>
                  <a:pt x="164875" y="213789"/>
                </a:cubicBezTo>
                <a:cubicBezTo>
                  <a:pt x="124086" y="229322"/>
                  <a:pt x="87486" y="254161"/>
                  <a:pt x="57987" y="286330"/>
                </a:cubicBezTo>
                <a:cubicBezTo>
                  <a:pt x="88198" y="175178"/>
                  <a:pt x="174995" y="88327"/>
                  <a:pt x="286128" y="58047"/>
                </a:cubicBezTo>
                <a:close/>
                <a:moveTo>
                  <a:pt x="34910" y="360662"/>
                </a:moveTo>
                <a:cubicBezTo>
                  <a:pt x="41335" y="360662"/>
                  <a:pt x="46544" y="365871"/>
                  <a:pt x="46544" y="372296"/>
                </a:cubicBezTo>
                <a:cubicBezTo>
                  <a:pt x="46544" y="378721"/>
                  <a:pt x="41335" y="383930"/>
                  <a:pt x="34910" y="383930"/>
                </a:cubicBezTo>
                <a:cubicBezTo>
                  <a:pt x="28485" y="383930"/>
                  <a:pt x="23276" y="378721"/>
                  <a:pt x="23276" y="372296"/>
                </a:cubicBezTo>
                <a:cubicBezTo>
                  <a:pt x="23283" y="365874"/>
                  <a:pt x="28488" y="360669"/>
                  <a:pt x="34910" y="360662"/>
                </a:cubicBezTo>
                <a:close/>
              </a:path>
            </a:pathLst>
          </a:custGeom>
          <a:solidFill>
            <a:srgbClr val="222222"/>
          </a:solidFill>
          <a:ln w="12799" cap="flat">
            <a:noFill/>
            <a:prstDash val="solid"/>
            <a:miter/>
          </a:ln>
        </p:spPr>
        <p:txBody>
          <a:bodyPr rtlCol="0" anchor="ctr"/>
          <a:p>
            <a:endParaRPr lang="zh-CN" altLang="en-US"/>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custDataLst>
              <p:tags r:id="rId1"/>
            </p:custDataLst>
          </p:nvPr>
        </p:nvSpPr>
        <p:spPr>
          <a:xfrm>
            <a:off x="8663723" y="0"/>
            <a:ext cx="45719" cy="4896000"/>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0" name="任意多边形: 形状 69"/>
          <p:cNvSpPr/>
          <p:nvPr>
            <p:custDataLst>
              <p:tags r:id="rId2"/>
            </p:custDataLst>
          </p:nvPr>
        </p:nvSpPr>
        <p:spPr>
          <a:xfrm flipV="1">
            <a:off x="6167663" y="1481086"/>
            <a:ext cx="2542860" cy="691806"/>
          </a:xfrm>
          <a:custGeom>
            <a:avLst/>
            <a:gdLst>
              <a:gd name="connsiteX0" fmla="*/ 345899 w 2542860"/>
              <a:gd name="connsiteY0" fmla="*/ 691806 h 691806"/>
              <a:gd name="connsiteX1" fmla="*/ 2196957 w 2542860"/>
              <a:gd name="connsiteY1" fmla="*/ 691806 h 691806"/>
              <a:gd name="connsiteX2" fmla="*/ 2196961 w 2542860"/>
              <a:gd name="connsiteY2" fmla="*/ 691806 h 691806"/>
              <a:gd name="connsiteX3" fmla="*/ 2542860 w 2542860"/>
              <a:gd name="connsiteY3" fmla="*/ 345907 h 691806"/>
              <a:gd name="connsiteX4" fmla="*/ 2542860 w 2542860"/>
              <a:gd name="connsiteY4" fmla="*/ 345905 h 691806"/>
              <a:gd name="connsiteX5" fmla="*/ 2542860 w 2542860"/>
              <a:gd name="connsiteY5" fmla="*/ 345903 h 691806"/>
              <a:gd name="connsiteX6" fmla="*/ 2542860 w 2542860"/>
              <a:gd name="connsiteY6" fmla="*/ 0 h 691806"/>
              <a:gd name="connsiteX7" fmla="*/ 2196957 w 2542860"/>
              <a:gd name="connsiteY7" fmla="*/ 0 h 691806"/>
              <a:gd name="connsiteX8" fmla="*/ 2196878 w 2542860"/>
              <a:gd name="connsiteY8" fmla="*/ 8 h 691806"/>
              <a:gd name="connsiteX9" fmla="*/ 345899 w 2542860"/>
              <a:gd name="connsiteY9" fmla="*/ 8 h 691806"/>
              <a:gd name="connsiteX10" fmla="*/ 0 w 2542860"/>
              <a:gd name="connsiteY10" fmla="*/ 345907 h 691806"/>
              <a:gd name="connsiteX11" fmla="*/ 345899 w 2542860"/>
              <a:gd name="connsiteY11" fmla="*/ 691806 h 69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42860" h="691806">
                <a:moveTo>
                  <a:pt x="345899" y="691806"/>
                </a:moveTo>
                <a:lnTo>
                  <a:pt x="2196957" y="691806"/>
                </a:lnTo>
                <a:lnTo>
                  <a:pt x="2196961" y="691806"/>
                </a:lnTo>
                <a:cubicBezTo>
                  <a:pt x="2387996" y="691806"/>
                  <a:pt x="2542860" y="536942"/>
                  <a:pt x="2542860" y="345907"/>
                </a:cubicBezTo>
                <a:lnTo>
                  <a:pt x="2542860" y="345905"/>
                </a:lnTo>
                <a:lnTo>
                  <a:pt x="2542860" y="345903"/>
                </a:lnTo>
                <a:lnTo>
                  <a:pt x="2542860" y="0"/>
                </a:lnTo>
                <a:lnTo>
                  <a:pt x="2196957" y="0"/>
                </a:lnTo>
                <a:lnTo>
                  <a:pt x="2196878" y="8"/>
                </a:lnTo>
                <a:lnTo>
                  <a:pt x="345899" y="8"/>
                </a:lnTo>
                <a:cubicBezTo>
                  <a:pt x="154864" y="8"/>
                  <a:pt x="0" y="154872"/>
                  <a:pt x="0" y="345907"/>
                </a:cubicBezTo>
                <a:cubicBezTo>
                  <a:pt x="0" y="536942"/>
                  <a:pt x="154864" y="691806"/>
                  <a:pt x="345899" y="691806"/>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97" name="文本框 96"/>
          <p:cNvSpPr txBox="1"/>
          <p:nvPr>
            <p:custDataLst>
              <p:tags r:id="rId3"/>
            </p:custDataLst>
          </p:nvPr>
        </p:nvSpPr>
        <p:spPr>
          <a:xfrm>
            <a:off x="8817193" y="1696986"/>
            <a:ext cx="2392794" cy="2354580"/>
          </a:xfrm>
          <a:prstGeom prst="rect">
            <a:avLst/>
          </a:prstGeom>
          <a:noFill/>
        </p:spPr>
        <p:txBody>
          <a:bodyPr wrap="square" lIns="90000" tIns="46800" rIns="90000" bIns="46800" rtlCol="0">
            <a:spAutoFit/>
          </a:bodyPr>
          <a:lstStyle/>
          <a:p>
            <a:pPr>
              <a:lnSpc>
                <a:spcPct val="150000"/>
              </a:lnSpc>
            </a:pPr>
            <a:r>
              <a:rPr lang="zh-CN" altLang="en-US" sz="14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指国家机关、企事业单位、社会团体等根据法律或内部规章制度的规定，按照隶属关系，对其所属的工作人员犯有轻微违法失职行为尚不够刑事处分的或者违反内部纪律的一种制裁。</a:t>
            </a:r>
            <a:endParaRPr lang="en-US" altLang="zh-CN" sz="14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2" name="文本框 58"/>
          <p:cNvSpPr txBox="1"/>
          <p:nvPr>
            <p:custDataLst>
              <p:tags r:id="rId4"/>
            </p:custDataLst>
          </p:nvPr>
        </p:nvSpPr>
        <p:spPr>
          <a:xfrm>
            <a:off x="6509993" y="1587857"/>
            <a:ext cx="1858201" cy="492443"/>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r>
              <a:rPr lang="zh-CN" altLang="en-US" sz="2600" b="1">
                <a:solidFill>
                  <a:sysClr val="window" lastClr="FFFFFF"/>
                </a:solidFill>
                <a:latin typeface="Arial" panose="020B0604020202020204" pitchFamily="34" charset="0"/>
                <a:ea typeface="方正兰亭细黑_GBK" panose="02000000000000000000" charset="-122"/>
                <a:cs typeface="Arial" panose="020B0604020202020204" pitchFamily="34" charset="0"/>
              </a:rPr>
              <a:t>行政处分</a:t>
            </a:r>
            <a:endParaRPr lang="zh-CN" altLang="en-US" sz="2600" b="1">
              <a:solidFill>
                <a:sysClr val="window" lastClr="FFFFFF"/>
              </a:solidFill>
              <a:latin typeface="Arial" panose="020B0604020202020204" pitchFamily="34" charset="0"/>
              <a:ea typeface="方正兰亭细黑_GBK" panose="02000000000000000000" charset="-122"/>
              <a:cs typeface="Arial" panose="020B0604020202020204" pitchFamily="34" charset="0"/>
            </a:endParaRPr>
          </a:p>
        </p:txBody>
      </p:sp>
      <p:cxnSp>
        <p:nvCxnSpPr>
          <p:cNvPr id="29" name="直接连接符 28"/>
          <p:cNvCxnSpPr/>
          <p:nvPr>
            <p:custDataLst>
              <p:tags r:id="rId5"/>
            </p:custDataLst>
          </p:nvPr>
        </p:nvCxnSpPr>
        <p:spPr>
          <a:xfrm>
            <a:off x="8688552" y="1477761"/>
            <a:ext cx="2520000" cy="0"/>
          </a:xfrm>
          <a:prstGeom prst="line">
            <a:avLst/>
          </a:prstGeom>
          <a:ln>
            <a:solidFill>
              <a:srgbClr val="9BBB59"/>
            </a:solidFill>
            <a:prstDash val="dash"/>
          </a:ln>
        </p:spPr>
        <p:style>
          <a:lnRef idx="1">
            <a:srgbClr val="1F74AD"/>
          </a:lnRef>
          <a:fillRef idx="0">
            <a:srgbClr val="1F74AD"/>
          </a:fillRef>
          <a:effectRef idx="0">
            <a:srgbClr val="1F74AD"/>
          </a:effectRef>
          <a:fontRef idx="minor">
            <a:srgbClr val="000000"/>
          </a:fontRef>
        </p:style>
      </p:cxnSp>
      <p:sp>
        <p:nvSpPr>
          <p:cNvPr id="35" name="等腰三角形 34"/>
          <p:cNvSpPr/>
          <p:nvPr>
            <p:custDataLst>
              <p:tags r:id="rId6"/>
            </p:custDataLst>
          </p:nvPr>
        </p:nvSpPr>
        <p:spPr>
          <a:xfrm rot="5400000">
            <a:off x="8697801" y="1481086"/>
            <a:ext cx="216000" cy="216000"/>
          </a:xfrm>
          <a:prstGeom prst="triangle">
            <a:avLst>
              <a:gd name="adj" fmla="val 0"/>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2" name="矩形 21"/>
          <p:cNvSpPr/>
          <p:nvPr>
            <p:custDataLst>
              <p:tags r:id="rId7"/>
            </p:custDataLst>
          </p:nvPr>
        </p:nvSpPr>
        <p:spPr>
          <a:xfrm>
            <a:off x="8663723" y="4314758"/>
            <a:ext cx="45719" cy="691806"/>
          </a:xfrm>
          <a:prstGeom prst="rect">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4" name="任意多边形: 形状 23"/>
          <p:cNvSpPr/>
          <p:nvPr>
            <p:custDataLst>
              <p:tags r:id="rId8"/>
            </p:custDataLst>
          </p:nvPr>
        </p:nvSpPr>
        <p:spPr>
          <a:xfrm flipH="1" flipV="1">
            <a:off x="8666478" y="4314759"/>
            <a:ext cx="2542860" cy="691806"/>
          </a:xfrm>
          <a:custGeom>
            <a:avLst/>
            <a:gdLst>
              <a:gd name="connsiteX0" fmla="*/ 345899 w 2542860"/>
              <a:gd name="connsiteY0" fmla="*/ 691806 h 691806"/>
              <a:gd name="connsiteX1" fmla="*/ 2196957 w 2542860"/>
              <a:gd name="connsiteY1" fmla="*/ 691806 h 691806"/>
              <a:gd name="connsiteX2" fmla="*/ 2196961 w 2542860"/>
              <a:gd name="connsiteY2" fmla="*/ 691806 h 691806"/>
              <a:gd name="connsiteX3" fmla="*/ 2542860 w 2542860"/>
              <a:gd name="connsiteY3" fmla="*/ 345907 h 691806"/>
              <a:gd name="connsiteX4" fmla="*/ 2542860 w 2542860"/>
              <a:gd name="connsiteY4" fmla="*/ 345905 h 691806"/>
              <a:gd name="connsiteX5" fmla="*/ 2542860 w 2542860"/>
              <a:gd name="connsiteY5" fmla="*/ 345903 h 691806"/>
              <a:gd name="connsiteX6" fmla="*/ 2542860 w 2542860"/>
              <a:gd name="connsiteY6" fmla="*/ 0 h 691806"/>
              <a:gd name="connsiteX7" fmla="*/ 2196957 w 2542860"/>
              <a:gd name="connsiteY7" fmla="*/ 0 h 691806"/>
              <a:gd name="connsiteX8" fmla="*/ 2196878 w 2542860"/>
              <a:gd name="connsiteY8" fmla="*/ 8 h 691806"/>
              <a:gd name="connsiteX9" fmla="*/ 345899 w 2542860"/>
              <a:gd name="connsiteY9" fmla="*/ 8 h 691806"/>
              <a:gd name="connsiteX10" fmla="*/ 0 w 2542860"/>
              <a:gd name="connsiteY10" fmla="*/ 345907 h 691806"/>
              <a:gd name="connsiteX11" fmla="*/ 345899 w 2542860"/>
              <a:gd name="connsiteY11" fmla="*/ 691806 h 69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42860" h="691806">
                <a:moveTo>
                  <a:pt x="345899" y="691806"/>
                </a:moveTo>
                <a:lnTo>
                  <a:pt x="2196957" y="691806"/>
                </a:lnTo>
                <a:lnTo>
                  <a:pt x="2196961" y="691806"/>
                </a:lnTo>
                <a:cubicBezTo>
                  <a:pt x="2387996" y="691806"/>
                  <a:pt x="2542860" y="536942"/>
                  <a:pt x="2542860" y="345907"/>
                </a:cubicBezTo>
                <a:lnTo>
                  <a:pt x="2542860" y="345905"/>
                </a:lnTo>
                <a:lnTo>
                  <a:pt x="2542860" y="345903"/>
                </a:lnTo>
                <a:lnTo>
                  <a:pt x="2542860" y="0"/>
                </a:lnTo>
                <a:lnTo>
                  <a:pt x="2196957" y="0"/>
                </a:lnTo>
                <a:lnTo>
                  <a:pt x="2196878" y="8"/>
                </a:lnTo>
                <a:lnTo>
                  <a:pt x="345899" y="8"/>
                </a:lnTo>
                <a:cubicBezTo>
                  <a:pt x="154864" y="8"/>
                  <a:pt x="0" y="154872"/>
                  <a:pt x="0" y="345907"/>
                </a:cubicBezTo>
                <a:cubicBezTo>
                  <a:pt x="0" y="536942"/>
                  <a:pt x="154864" y="691806"/>
                  <a:pt x="345899" y="691806"/>
                </a:cubicBez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26" name="文本框 25"/>
          <p:cNvSpPr txBox="1"/>
          <p:nvPr>
            <p:custDataLst>
              <p:tags r:id="rId9"/>
            </p:custDataLst>
          </p:nvPr>
        </p:nvSpPr>
        <p:spPr>
          <a:xfrm>
            <a:off x="6180821" y="4529748"/>
            <a:ext cx="2392794" cy="2031365"/>
          </a:xfrm>
          <a:prstGeom prst="rect">
            <a:avLst/>
          </a:prstGeom>
          <a:noFill/>
        </p:spPr>
        <p:txBody>
          <a:bodyPr wrap="square" lIns="90000" tIns="46800" rIns="90000" bIns="46800" rtlCol="0">
            <a:spAutoFit/>
          </a:bodyPr>
          <a:lstStyle/>
          <a:p>
            <a:pPr>
              <a:lnSpc>
                <a:spcPct val="150000"/>
              </a:lnSpc>
            </a:pPr>
            <a:r>
              <a:rPr lang="zh-CN" altLang="en-US" sz="14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rPr>
              <a:t>指特定的行政执法部门根据法律、法规和规章的规定，对违反行政法律规范尚不构成犯罪或者已构成犯罪尚不够刑事处罚的行政相对人实施的一种行政制裁。</a:t>
            </a:r>
            <a:endParaRPr lang="zh-CN" altLang="en-US" sz="140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 name="文本框 58"/>
          <p:cNvSpPr txBox="1"/>
          <p:nvPr>
            <p:custDataLst>
              <p:tags r:id="rId10"/>
            </p:custDataLst>
          </p:nvPr>
        </p:nvSpPr>
        <p:spPr>
          <a:xfrm>
            <a:off x="9008808" y="4421530"/>
            <a:ext cx="1858201" cy="492443"/>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r>
              <a:rPr lang="zh-CN" altLang="en-US" sz="2600" b="1">
                <a:solidFill>
                  <a:sysClr val="window" lastClr="FFFFFF"/>
                </a:solidFill>
                <a:latin typeface="Arial" panose="020B0604020202020204" pitchFamily="34" charset="0"/>
                <a:ea typeface="方正兰亭细黑_GBK" panose="02000000000000000000" charset="-122"/>
                <a:cs typeface="Arial" panose="020B0604020202020204" pitchFamily="34" charset="0"/>
              </a:rPr>
              <a:t>行政处罚</a:t>
            </a:r>
            <a:endParaRPr lang="zh-CN" altLang="en-US" sz="2600" b="1">
              <a:solidFill>
                <a:sysClr val="window" lastClr="FFFFFF"/>
              </a:solidFill>
              <a:latin typeface="Arial" panose="020B0604020202020204" pitchFamily="34" charset="0"/>
              <a:ea typeface="方正兰亭细黑_GBK" panose="02000000000000000000" charset="-122"/>
              <a:cs typeface="Arial" panose="020B0604020202020204" pitchFamily="34" charset="0"/>
            </a:endParaRPr>
          </a:p>
        </p:txBody>
      </p:sp>
      <p:cxnSp>
        <p:nvCxnSpPr>
          <p:cNvPr id="28" name="直接连接符 27"/>
          <p:cNvCxnSpPr/>
          <p:nvPr>
            <p:custDataLst>
              <p:tags r:id="rId11"/>
            </p:custDataLst>
          </p:nvPr>
        </p:nvCxnSpPr>
        <p:spPr>
          <a:xfrm>
            <a:off x="6180998" y="4319023"/>
            <a:ext cx="2520000" cy="0"/>
          </a:xfrm>
          <a:prstGeom prst="line">
            <a:avLst/>
          </a:prstGeom>
          <a:ln>
            <a:solidFill>
              <a:srgbClr val="9BBB59"/>
            </a:solidFill>
            <a:prstDash val="dash"/>
          </a:ln>
        </p:spPr>
        <p:style>
          <a:lnRef idx="1">
            <a:srgbClr val="1F74AD"/>
          </a:lnRef>
          <a:fillRef idx="0">
            <a:srgbClr val="1F74AD"/>
          </a:fillRef>
          <a:effectRef idx="0">
            <a:srgbClr val="1F74AD"/>
          </a:effectRef>
          <a:fontRef idx="minor">
            <a:srgbClr val="000000"/>
          </a:fontRef>
        </p:style>
      </p:cxnSp>
      <p:sp>
        <p:nvSpPr>
          <p:cNvPr id="30" name="等腰三角形 29"/>
          <p:cNvSpPr/>
          <p:nvPr>
            <p:custDataLst>
              <p:tags r:id="rId12"/>
            </p:custDataLst>
          </p:nvPr>
        </p:nvSpPr>
        <p:spPr>
          <a:xfrm rot="10800000">
            <a:off x="8450206" y="4314759"/>
            <a:ext cx="214595" cy="214535"/>
          </a:xfrm>
          <a:prstGeom prst="triangle">
            <a:avLst>
              <a:gd name="adj" fmla="val 0"/>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6" name="PA_ImportSvg_636712270663720096"/>
          <p:cNvSpPr/>
          <p:nvPr>
            <p:custDataLst>
              <p:tags r:id="rId13"/>
            </p:custDataLst>
          </p:nvPr>
        </p:nvSpPr>
        <p:spPr>
          <a:xfrm>
            <a:off x="918133" y="934216"/>
            <a:ext cx="535806" cy="495571"/>
          </a:xfrm>
          <a:custGeom>
            <a:avLst/>
            <a:gdLst/>
            <a:ahLst/>
            <a:cxnLst/>
            <a:rect l="l" t="t" r="r" b="b"/>
            <a:pathLst>
              <a:path w="710311" h="656972">
                <a:moveTo>
                  <a:pt x="264160" y="370967"/>
                </a:moveTo>
                <a:lnTo>
                  <a:pt x="264160" y="656971"/>
                </a:lnTo>
                <a:lnTo>
                  <a:pt x="0" y="656971"/>
                </a:lnTo>
                <a:lnTo>
                  <a:pt x="0" y="431800"/>
                </a:lnTo>
                <a:cubicBezTo>
                  <a:pt x="0" y="247777"/>
                  <a:pt x="0" y="247777"/>
                  <a:pt x="43815" y="165100"/>
                </a:cubicBezTo>
                <a:cubicBezTo>
                  <a:pt x="83790" y="90856"/>
                  <a:pt x="148031" y="32577"/>
                  <a:pt x="225806" y="0"/>
                </a:cubicBezTo>
                <a:lnTo>
                  <a:pt x="286004" y="95758"/>
                </a:lnTo>
                <a:cubicBezTo>
                  <a:pt x="239532" y="113663"/>
                  <a:pt x="200466" y="146733"/>
                  <a:pt x="175133" y="189611"/>
                </a:cubicBezTo>
                <a:cubicBezTo>
                  <a:pt x="151511" y="231140"/>
                  <a:pt x="138176" y="291211"/>
                  <a:pt x="135509" y="370967"/>
                </a:cubicBezTo>
                <a:moveTo>
                  <a:pt x="688467" y="370967"/>
                </a:moveTo>
                <a:lnTo>
                  <a:pt x="688467" y="656971"/>
                </a:lnTo>
                <a:lnTo>
                  <a:pt x="424307" y="656971"/>
                </a:lnTo>
                <a:lnTo>
                  <a:pt x="424307" y="431800"/>
                </a:lnTo>
                <a:cubicBezTo>
                  <a:pt x="424307" y="248285"/>
                  <a:pt x="424307" y="248285"/>
                  <a:pt x="468122" y="166243"/>
                </a:cubicBezTo>
                <a:cubicBezTo>
                  <a:pt x="507891" y="91571"/>
                  <a:pt x="572156" y="32867"/>
                  <a:pt x="650113" y="0"/>
                </a:cubicBezTo>
                <a:lnTo>
                  <a:pt x="710311" y="95758"/>
                </a:lnTo>
                <a:cubicBezTo>
                  <a:pt x="663839" y="113663"/>
                  <a:pt x="624773" y="146733"/>
                  <a:pt x="599440" y="189611"/>
                </a:cubicBezTo>
                <a:cubicBezTo>
                  <a:pt x="563753" y="251968"/>
                  <a:pt x="563753" y="251968"/>
                  <a:pt x="559816" y="370967"/>
                </a:cubicBezTo>
              </a:path>
            </a:pathLst>
          </a:custGeom>
          <a:solidFill>
            <a:srgbClr val="000000">
              <a:lumMod val="10000"/>
              <a:lumOff val="90000"/>
            </a:srgbClr>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17" name="ïśḷiḍè"/>
          <p:cNvSpPr txBox="1"/>
          <p:nvPr>
            <p:custDataLst>
              <p:tags r:id="rId14"/>
            </p:custDataLst>
          </p:nvPr>
        </p:nvSpPr>
        <p:spPr>
          <a:xfrm>
            <a:off x="975995" y="1728470"/>
            <a:ext cx="3794760" cy="1200150"/>
          </a:xfrm>
          <a:prstGeom prst="rect">
            <a:avLst/>
          </a:prstGeom>
          <a:noFill/>
          <a:ln>
            <a:noFill/>
          </a:ln>
        </p:spPr>
        <p:txBody>
          <a:bodyPr wrap="square" lIns="90000" tIns="46800" rIns="90000" bIns="46800" anchor="b" anchorCtr="0">
            <a:sp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buSzPct val="25000"/>
              <a:tabLst>
                <a:tab pos="4210050" algn="l"/>
              </a:tabLst>
            </a:pPr>
            <a:r>
              <a:rPr lang="zh-CN" altLang="en-US" sz="3600" spc="300">
                <a:latin typeface="微软雅黑" panose="020B0503020204020204" charset="-122"/>
                <a:ea typeface="微软雅黑" panose="020B0503020204020204" charset="-122"/>
                <a:sym typeface="微软雅黑" panose="020B0503020204020204" charset="-122"/>
              </a:rPr>
              <a:t>行政法律责任的种类</a:t>
            </a:r>
            <a:endParaRPr lang="zh-CN" altLang="en-US" sz="3600" spc="300">
              <a:latin typeface="微软雅黑" panose="020B0503020204020204" charset="-122"/>
              <a:ea typeface="微软雅黑" panose="020B0503020204020204" charset="-122"/>
              <a:sym typeface="微软雅黑" panose="020B0503020204020204" charset="-122"/>
            </a:endParaRPr>
          </a:p>
        </p:txBody>
      </p:sp>
      <p:sp>
        <p:nvSpPr>
          <p:cNvPr id="18" name="文本框 17"/>
          <p:cNvSpPr txBox="1"/>
          <p:nvPr>
            <p:custDataLst>
              <p:tags r:id="rId15"/>
            </p:custDataLst>
          </p:nvPr>
        </p:nvSpPr>
        <p:spPr>
          <a:xfrm>
            <a:off x="975822" y="3466495"/>
            <a:ext cx="3592653" cy="1198880"/>
          </a:xfrm>
          <a:prstGeom prst="rect">
            <a:avLst/>
          </a:prstGeom>
          <a:noFill/>
        </p:spPr>
        <p:txBody>
          <a:bodyPr wrap="square" lIns="90000" tIns="46800" rIns="90000" bIns="46800" rtlCol="0">
            <a:normAutofit/>
          </a:bodyPr>
          <a:lstStyle/>
          <a:p>
            <a:pPr>
              <a:lnSpc>
                <a:spcPct val="150000"/>
              </a:lnSpc>
            </a:pPr>
            <a:r>
              <a:rPr lang="zh-CN" altLang="en-US" sz="1600">
                <a:solidFill>
                  <a:srgbClr val="000000">
                    <a:lumMod val="50000"/>
                    <a:lumOff val="50000"/>
                    <a:alpha val="80000"/>
                  </a:srgbClr>
                </a:solidFill>
                <a:latin typeface="微软雅黑" panose="020B0503020204020204" charset="-122"/>
                <a:ea typeface="微软雅黑" panose="020B0503020204020204" charset="-122"/>
                <a:sym typeface="微软雅黑" panose="020B0503020204020204" charset="-122"/>
              </a:rPr>
              <a:t>根据行政违法的程度，实施行政制裁的主体和制裁对象的不同，行政责任主要有行政处分和行政处罚两大类：</a:t>
            </a:r>
            <a:endParaRPr lang="zh-CN" altLang="en-US" sz="1600">
              <a:solidFill>
                <a:srgbClr val="000000">
                  <a:lumMod val="50000"/>
                  <a:lumOff val="50000"/>
                  <a:alpha val="80000"/>
                </a:srgbClr>
              </a:solidFill>
              <a:latin typeface="微软雅黑" panose="020B0503020204020204" charset="-122"/>
              <a:ea typeface="微软雅黑" panose="020B0503020204020204" charset="-122"/>
              <a:sym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2" name="Shape 1437"/>
          <p:cNvCxnSpPr/>
          <p:nvPr>
            <p:custDataLst>
              <p:tags r:id="rId1"/>
            </p:custDataLst>
          </p:nvPr>
        </p:nvCxnSpPr>
        <p:spPr>
          <a:xfrm>
            <a:off x="6325870" y="4635500"/>
            <a:ext cx="185420" cy="848360"/>
          </a:xfrm>
          <a:prstGeom prst="straightConnector1">
            <a:avLst/>
          </a:prstGeom>
          <a:noFill/>
          <a:ln w="12700" cap="flat" cmpd="sng">
            <a:solidFill>
              <a:srgbClr val="FFFFFF">
                <a:lumMod val="75000"/>
              </a:srgbClr>
            </a:solidFill>
            <a:prstDash val="solid"/>
            <a:miter/>
            <a:headEnd type="none" w="med" len="med"/>
            <a:tailEnd type="none" w="med" len="med"/>
          </a:ln>
        </p:spPr>
      </p:cxnSp>
      <p:cxnSp>
        <p:nvCxnSpPr>
          <p:cNvPr id="9" name="Shape 1431"/>
          <p:cNvCxnSpPr/>
          <p:nvPr>
            <p:custDataLst>
              <p:tags r:id="rId2"/>
            </p:custDataLst>
          </p:nvPr>
        </p:nvCxnSpPr>
        <p:spPr>
          <a:xfrm>
            <a:off x="4523597" y="3134202"/>
            <a:ext cx="1027640" cy="628428"/>
          </a:xfrm>
          <a:prstGeom prst="straightConnector1">
            <a:avLst/>
          </a:prstGeom>
          <a:noFill/>
          <a:ln w="12700" cap="flat" cmpd="sng">
            <a:solidFill>
              <a:srgbClr val="FFFFFF">
                <a:lumMod val="75000"/>
              </a:srgbClr>
            </a:solidFill>
            <a:prstDash val="solid"/>
            <a:miter/>
            <a:headEnd type="none" w="med" len="med"/>
            <a:tailEnd type="none" w="med" len="med"/>
          </a:ln>
        </p:spPr>
      </p:cxnSp>
      <p:cxnSp>
        <p:nvCxnSpPr>
          <p:cNvPr id="10" name="Shape 1432"/>
          <p:cNvCxnSpPr/>
          <p:nvPr>
            <p:custDataLst>
              <p:tags r:id="rId3"/>
            </p:custDataLst>
          </p:nvPr>
        </p:nvCxnSpPr>
        <p:spPr>
          <a:xfrm flipH="1">
            <a:off x="4523597" y="4315598"/>
            <a:ext cx="1027640" cy="884418"/>
          </a:xfrm>
          <a:prstGeom prst="straightConnector1">
            <a:avLst/>
          </a:prstGeom>
          <a:noFill/>
          <a:ln w="12700" cap="flat" cmpd="sng">
            <a:solidFill>
              <a:srgbClr val="FFFFFF">
                <a:lumMod val="75000"/>
              </a:srgbClr>
            </a:solidFill>
            <a:prstDash val="solid"/>
            <a:miter/>
            <a:headEnd type="none" w="med" len="med"/>
            <a:tailEnd type="none" w="med" len="med"/>
          </a:ln>
        </p:spPr>
      </p:cxnSp>
      <p:cxnSp>
        <p:nvCxnSpPr>
          <p:cNvPr id="12" name="Shape 1434"/>
          <p:cNvCxnSpPr>
            <a:stCxn id="27" idx="6"/>
            <a:endCxn id="16" idx="2"/>
          </p:cNvCxnSpPr>
          <p:nvPr>
            <p:custDataLst>
              <p:tags r:id="rId4"/>
            </p:custDataLst>
          </p:nvPr>
        </p:nvCxnSpPr>
        <p:spPr>
          <a:xfrm>
            <a:off x="6893305" y="3918714"/>
            <a:ext cx="887318" cy="123708"/>
          </a:xfrm>
          <a:prstGeom prst="straightConnector1">
            <a:avLst/>
          </a:prstGeom>
          <a:noFill/>
          <a:ln w="12700" cap="flat" cmpd="sng">
            <a:solidFill>
              <a:srgbClr val="FFFFFF">
                <a:lumMod val="75000"/>
              </a:srgbClr>
            </a:solidFill>
            <a:prstDash val="solid"/>
            <a:miter/>
            <a:headEnd type="none" w="med" len="med"/>
            <a:tailEnd type="none" w="med" len="med"/>
          </a:ln>
        </p:spPr>
      </p:cxnSp>
      <p:sp>
        <p:nvSpPr>
          <p:cNvPr id="16" name="Shape 1438"/>
          <p:cNvSpPr/>
          <p:nvPr>
            <p:custDataLst>
              <p:tags r:id="rId5"/>
            </p:custDataLst>
          </p:nvPr>
        </p:nvSpPr>
        <p:spPr>
          <a:xfrm rot="875028">
            <a:off x="7762605" y="3625174"/>
            <a:ext cx="1118477" cy="1116124"/>
          </a:xfrm>
          <a:prstGeom prst="ellipse">
            <a:avLst/>
          </a:prstGeom>
          <a:solidFill>
            <a:srgbClr val="69A35B"/>
          </a:solidFill>
          <a:ln>
            <a:noFill/>
          </a:ln>
          <a:effectLst>
            <a:outerShdw blurRad="76200" dist="38100" dir="5400000" algn="t" rotWithShape="0">
              <a:srgbClr val="009587">
                <a:alpha val="70000"/>
              </a:srgbClr>
            </a:outerShdw>
          </a:effectLst>
        </p:spPr>
        <p:txBody>
          <a:bodyPr lIns="91413" tIns="45700" rIns="91413" bIns="45700" anchor="ctr" anchorCtr="0">
            <a:noAutofit/>
          </a:bodyPr>
          <a:p>
            <a:pPr algn="ctr" defTabSz="457200">
              <a:lnSpc>
                <a:spcPct val="89000"/>
              </a:lnSpc>
              <a:buSzPct val="25000"/>
            </a:pPr>
            <a:endParaRPr lang="id-ID" dirty="0">
              <a:solidFill>
                <a:srgbClr val="FFFFFF"/>
              </a:solidFill>
              <a:latin typeface="思源黑体 CN Light" panose="020B0300000000000000" pitchFamily="34" charset="-122"/>
              <a:ea typeface="思源黑体 CN Light" panose="020B0300000000000000" pitchFamily="34" charset="-122"/>
              <a:sym typeface="Roboto"/>
            </a:endParaRPr>
          </a:p>
        </p:txBody>
      </p:sp>
      <p:sp>
        <p:nvSpPr>
          <p:cNvPr id="17" name="Shape 1439"/>
          <p:cNvSpPr/>
          <p:nvPr>
            <p:custDataLst>
              <p:tags r:id="rId6"/>
            </p:custDataLst>
          </p:nvPr>
        </p:nvSpPr>
        <p:spPr>
          <a:xfrm>
            <a:off x="3529083" y="2463826"/>
            <a:ext cx="1032930" cy="1030756"/>
          </a:xfrm>
          <a:prstGeom prst="ellipse">
            <a:avLst/>
          </a:prstGeom>
          <a:solidFill>
            <a:srgbClr val="69A35B"/>
          </a:solidFill>
          <a:ln>
            <a:noFill/>
          </a:ln>
          <a:effectLst>
            <a:outerShdw blurRad="76200" dist="38100" dir="5400000" algn="t" rotWithShape="0">
              <a:srgbClr val="009587">
                <a:alpha val="70000"/>
              </a:srgbClr>
            </a:outerShdw>
          </a:effectLst>
        </p:spPr>
        <p:txBody>
          <a:bodyPr lIns="91413" tIns="45700" rIns="91413" bIns="45700" anchor="ctr" anchorCtr="0">
            <a:noAutofit/>
          </a:bodyPr>
          <a:p>
            <a:pPr algn="ctr" defTabSz="457200">
              <a:lnSpc>
                <a:spcPct val="89000"/>
              </a:lnSpc>
              <a:buSzPct val="25000"/>
            </a:pPr>
            <a:endParaRPr lang="id-ID" dirty="0">
              <a:solidFill>
                <a:srgbClr val="FFFFFF"/>
              </a:solidFill>
              <a:latin typeface="思源黑体 CN Light" panose="020B0300000000000000" pitchFamily="34" charset="-122"/>
              <a:ea typeface="思源黑体 CN Light" panose="020B0300000000000000" pitchFamily="34" charset="-122"/>
              <a:sym typeface="Roboto"/>
            </a:endParaRPr>
          </a:p>
        </p:txBody>
      </p:sp>
      <p:sp>
        <p:nvSpPr>
          <p:cNvPr id="21" name="Shape 1443"/>
          <p:cNvSpPr/>
          <p:nvPr>
            <p:custDataLst>
              <p:tags r:id="rId7"/>
            </p:custDataLst>
          </p:nvPr>
        </p:nvSpPr>
        <p:spPr>
          <a:xfrm>
            <a:off x="3572655" y="4837028"/>
            <a:ext cx="1032930" cy="1030756"/>
          </a:xfrm>
          <a:prstGeom prst="ellipse">
            <a:avLst/>
          </a:prstGeom>
          <a:solidFill>
            <a:srgbClr val="69A35B"/>
          </a:solidFill>
          <a:ln>
            <a:noFill/>
          </a:ln>
          <a:effectLst>
            <a:outerShdw blurRad="76200" dist="38100" dir="5400000" algn="t" rotWithShape="0">
              <a:srgbClr val="009587">
                <a:alpha val="70000"/>
              </a:srgbClr>
            </a:outerShdw>
          </a:effectLst>
        </p:spPr>
        <p:txBody>
          <a:bodyPr lIns="91413" tIns="45700" rIns="91413" bIns="45700" anchor="ctr" anchorCtr="0">
            <a:noAutofit/>
          </a:bodyPr>
          <a:p>
            <a:pPr algn="ctr" defTabSz="457200">
              <a:lnSpc>
                <a:spcPct val="89000"/>
              </a:lnSpc>
              <a:buSzPct val="25000"/>
            </a:pPr>
            <a:endParaRPr lang="id-ID" dirty="0">
              <a:solidFill>
                <a:srgbClr val="FFFFFF"/>
              </a:solidFill>
              <a:latin typeface="思源黑体 CN Light" panose="020B0300000000000000" pitchFamily="34" charset="-122"/>
              <a:ea typeface="思源黑体 CN Light" panose="020B0300000000000000" pitchFamily="34" charset="-122"/>
              <a:sym typeface="Roboto"/>
            </a:endParaRPr>
          </a:p>
        </p:txBody>
      </p:sp>
      <p:sp>
        <p:nvSpPr>
          <p:cNvPr id="27" name="Shape 1449"/>
          <p:cNvSpPr/>
          <p:nvPr>
            <p:custDataLst>
              <p:tags r:id="rId8"/>
            </p:custDataLst>
          </p:nvPr>
        </p:nvSpPr>
        <p:spPr>
          <a:xfrm>
            <a:off x="5320975" y="3134202"/>
            <a:ext cx="1572330" cy="1569023"/>
          </a:xfrm>
          <a:prstGeom prst="ellipse">
            <a:avLst/>
          </a:prstGeom>
          <a:solidFill>
            <a:srgbClr val="508E53"/>
          </a:solidFill>
          <a:ln w="25400">
            <a:noFill/>
          </a:ln>
          <a:effectLst>
            <a:outerShdw blurRad="76200" dist="38100" dir="5400000" algn="t" rotWithShape="0">
              <a:srgbClr val="2196F3">
                <a:alpha val="70000"/>
              </a:srgbClr>
            </a:outerShdw>
          </a:effectLst>
        </p:spPr>
        <p:style>
          <a:lnRef idx="2">
            <a:srgbClr val="222222"/>
          </a:lnRef>
          <a:fillRef idx="1">
            <a:srgbClr val="FFFFFF"/>
          </a:fillRef>
          <a:effectRef idx="0">
            <a:srgbClr val="222222"/>
          </a:effectRef>
          <a:fontRef idx="minor">
            <a:srgbClr val="222222"/>
          </a:fontRef>
        </p:style>
        <p:txBody>
          <a:bodyPr vert="horz" wrap="square" lIns="91440" tIns="45720" rIns="91440" bIns="45720" numCol="1" anchor="ctr" anchorCtr="0" compatLnSpc="1">
            <a:normAutofit/>
          </a:bodyPr>
          <a:p>
            <a:pPr algn="ctr" defTabSz="457200">
              <a:lnSpc>
                <a:spcPct val="120000"/>
              </a:lnSpc>
            </a:pPr>
            <a:r>
              <a:rPr lang="zh-CN" altLang="en-US" sz="2400" b="1" spc="300">
                <a:solidFill>
                  <a:srgbClr val="FFFFFF"/>
                </a:solidFill>
                <a:latin typeface="微软雅黑" panose="020B0503020204020204" charset="-122"/>
                <a:ea typeface="微软雅黑" panose="020B0503020204020204" charset="-122"/>
                <a:sym typeface="Roboto"/>
              </a:rPr>
              <a:t>区别</a:t>
            </a:r>
            <a:endParaRPr lang="zh-CN" altLang="en-US" sz="2400" b="1" spc="300">
              <a:solidFill>
                <a:srgbClr val="FFFFFF"/>
              </a:solidFill>
              <a:latin typeface="微软雅黑" panose="020B0503020204020204" charset="-122"/>
              <a:ea typeface="微软雅黑" panose="020B0503020204020204" charset="-122"/>
              <a:sym typeface="Roboto"/>
            </a:endParaRPr>
          </a:p>
        </p:txBody>
      </p:sp>
      <p:sp>
        <p:nvSpPr>
          <p:cNvPr id="28" name="文本框 27"/>
          <p:cNvSpPr txBox="1"/>
          <p:nvPr>
            <p:custDataLst>
              <p:tags r:id="rId9"/>
            </p:custDataLst>
          </p:nvPr>
        </p:nvSpPr>
        <p:spPr>
          <a:xfrm>
            <a:off x="3570605" y="2559685"/>
            <a:ext cx="949960" cy="839470"/>
          </a:xfrm>
          <a:prstGeom prst="rect">
            <a:avLst/>
          </a:prstGeom>
          <a:noFill/>
        </p:spPr>
        <p:txBody>
          <a:bodyPr wrap="square" rtlCol="0" anchor="ctr" anchorCtr="0">
            <a:normAutofit/>
          </a:bodyPr>
          <a:p>
            <a:pPr algn="ctr" defTabSz="457200">
              <a:lnSpc>
                <a:spcPct val="120000"/>
              </a:lnSpc>
            </a:pPr>
            <a:r>
              <a:rPr lang="zh-CN" altLang="en-US" b="1" spc="300">
                <a:solidFill>
                  <a:srgbClr val="FFFFFF"/>
                </a:solidFill>
                <a:latin typeface="微软雅黑" panose="020B0503020204020204" charset="-122"/>
                <a:ea typeface="微软雅黑" panose="020B0503020204020204" charset="-122"/>
              </a:rPr>
              <a:t>对象不同</a:t>
            </a:r>
            <a:endParaRPr lang="zh-CN" altLang="en-US" b="1" spc="300">
              <a:solidFill>
                <a:srgbClr val="FFFFFF"/>
              </a:solidFill>
              <a:latin typeface="微软雅黑" panose="020B0503020204020204" charset="-122"/>
              <a:ea typeface="微软雅黑" panose="020B0503020204020204" charset="-122"/>
            </a:endParaRPr>
          </a:p>
        </p:txBody>
      </p:sp>
      <p:sp>
        <p:nvSpPr>
          <p:cNvPr id="31" name="文本框 30"/>
          <p:cNvSpPr txBox="1"/>
          <p:nvPr>
            <p:custDataLst>
              <p:tags r:id="rId10"/>
            </p:custDataLst>
          </p:nvPr>
        </p:nvSpPr>
        <p:spPr>
          <a:xfrm>
            <a:off x="7819390" y="3728720"/>
            <a:ext cx="1004570" cy="909320"/>
          </a:xfrm>
          <a:prstGeom prst="rect">
            <a:avLst/>
          </a:prstGeom>
          <a:noFill/>
        </p:spPr>
        <p:txBody>
          <a:bodyPr wrap="square" rtlCol="0" anchor="ctr" anchorCtr="0">
            <a:normAutofit/>
          </a:bodyPr>
          <a:p>
            <a:pPr algn="ctr" defTabSz="457200">
              <a:lnSpc>
                <a:spcPct val="120000"/>
              </a:lnSpc>
            </a:pPr>
            <a:r>
              <a:rPr lang="zh-CN" altLang="en-US" b="1" spc="300">
                <a:solidFill>
                  <a:srgbClr val="FFFFFF"/>
                </a:solidFill>
                <a:latin typeface="微软雅黑" panose="020B0503020204020204" charset="-122"/>
                <a:ea typeface="微软雅黑" panose="020B0503020204020204" charset="-122"/>
              </a:rPr>
              <a:t>救济措施不同</a:t>
            </a:r>
            <a:endParaRPr lang="zh-CN" altLang="en-US" b="1" spc="300">
              <a:solidFill>
                <a:srgbClr val="FFFFFF"/>
              </a:solidFill>
              <a:latin typeface="微软雅黑" panose="020B0503020204020204" charset="-122"/>
              <a:ea typeface="微软雅黑" panose="020B0503020204020204" charset="-122"/>
            </a:endParaRPr>
          </a:p>
        </p:txBody>
      </p:sp>
      <p:sp>
        <p:nvSpPr>
          <p:cNvPr id="35" name="文本框 34"/>
          <p:cNvSpPr txBox="1"/>
          <p:nvPr>
            <p:custDataLst>
              <p:tags r:id="rId11"/>
            </p:custDataLst>
          </p:nvPr>
        </p:nvSpPr>
        <p:spPr>
          <a:xfrm>
            <a:off x="3614420" y="4976804"/>
            <a:ext cx="949960" cy="751205"/>
          </a:xfrm>
          <a:prstGeom prst="rect">
            <a:avLst/>
          </a:prstGeom>
          <a:noFill/>
        </p:spPr>
        <p:txBody>
          <a:bodyPr wrap="square" rtlCol="0" anchor="ctr" anchorCtr="0">
            <a:normAutofit/>
          </a:bodyPr>
          <a:p>
            <a:pPr algn="ctr" defTabSz="457200">
              <a:lnSpc>
                <a:spcPct val="120000"/>
              </a:lnSpc>
            </a:pPr>
            <a:r>
              <a:rPr lang="zh-CN" altLang="en-US" b="1" spc="300">
                <a:solidFill>
                  <a:srgbClr val="FFFFFF"/>
                </a:solidFill>
                <a:latin typeface="微软雅黑" panose="020B0503020204020204" charset="-122"/>
                <a:ea typeface="微软雅黑" panose="020B0503020204020204" charset="-122"/>
              </a:rPr>
              <a:t>依据不同</a:t>
            </a:r>
            <a:endParaRPr lang="zh-CN" altLang="en-US" b="1" spc="30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12"/>
            </p:custDataLst>
          </p:nvPr>
        </p:nvSpPr>
        <p:spPr>
          <a:xfrm>
            <a:off x="9007142" y="3325358"/>
            <a:ext cx="2636481" cy="1418590"/>
          </a:xfrm>
          <a:prstGeom prst="rect">
            <a:avLst/>
          </a:prstGeom>
          <a:noFill/>
        </p:spPr>
        <p:txBody>
          <a:bodyPr wrap="square" rtlCol="0" anchor="ctr" anchorCtr="0">
            <a:spAutoFit/>
          </a:bodyPr>
          <a:p>
            <a:pPr defTabSz="457200">
              <a:lnSpc>
                <a:spcPct val="120000"/>
              </a:lnSpc>
            </a:pPr>
            <a:r>
              <a:rPr kumimoji="1" lang="zh-CN" altLang="en-US" sz="1200" spc="150">
                <a:solidFill>
                  <a:srgbClr val="222222">
                    <a:lumMod val="75000"/>
                    <a:lumOff val="25000"/>
                  </a:srgbClr>
                </a:solidFill>
                <a:latin typeface="微软雅黑" panose="020B0503020204020204" charset="-122"/>
                <a:ea typeface="微软雅黑" panose="020B0503020204020204" charset="-122"/>
              </a:rPr>
              <a:t>对行政处罚决定不服的，可以依法申请行政复议或者提起行政诉讼；对行政处分决定不服的，只能向做出行政处分决定的机关或者其上级政府主管部门提出复核或申诉。</a:t>
            </a:r>
            <a:endParaRPr kumimoji="1" lang="zh-CN" altLang="en-US" sz="1200" spc="150">
              <a:solidFill>
                <a:srgbClr val="222222">
                  <a:lumMod val="75000"/>
                  <a:lumOff val="25000"/>
                </a:srgbClr>
              </a:solidFill>
              <a:latin typeface="微软雅黑" panose="020B0503020204020204" charset="-122"/>
              <a:ea typeface="微软雅黑" panose="020B0503020204020204" charset="-122"/>
            </a:endParaRPr>
          </a:p>
        </p:txBody>
      </p:sp>
      <p:sp>
        <p:nvSpPr>
          <p:cNvPr id="52" name="文本框 51"/>
          <p:cNvSpPr txBox="1"/>
          <p:nvPr>
            <p:custDataLst>
              <p:tags r:id="rId13"/>
            </p:custDataLst>
          </p:nvPr>
        </p:nvSpPr>
        <p:spPr>
          <a:xfrm>
            <a:off x="634365" y="2491740"/>
            <a:ext cx="2807335" cy="975995"/>
          </a:xfrm>
          <a:prstGeom prst="rect">
            <a:avLst/>
          </a:prstGeom>
          <a:noFill/>
        </p:spPr>
        <p:txBody>
          <a:bodyPr wrap="square" rtlCol="0" anchor="ctr" anchorCtr="0">
            <a:spAutoFit/>
          </a:bodyPr>
          <a:p>
            <a:pPr algn="r" defTabSz="457200">
              <a:lnSpc>
                <a:spcPct val="120000"/>
              </a:lnSpc>
            </a:pPr>
            <a:r>
              <a:rPr kumimoji="1" lang="zh-CN" altLang="en-US" sz="1200" spc="150">
                <a:solidFill>
                  <a:srgbClr val="222222">
                    <a:lumMod val="75000"/>
                    <a:lumOff val="25000"/>
                  </a:srgbClr>
                </a:solidFill>
                <a:latin typeface="微软雅黑" panose="020B0503020204020204" charset="-122"/>
                <a:ea typeface="微软雅黑" panose="020B0503020204020204" charset="-122"/>
              </a:rPr>
              <a:t>行政处罚的对象是实施了违法行为的行政相对人；行政处分的对象则是国家机关工作人员、社会团体工作人员、企事业单位职工。</a:t>
            </a:r>
            <a:endParaRPr kumimoji="1" lang="zh-CN" altLang="en-US" sz="1200" spc="150">
              <a:solidFill>
                <a:srgbClr val="222222">
                  <a:lumMod val="75000"/>
                  <a:lumOff val="25000"/>
                </a:srgbClr>
              </a:solidFill>
              <a:latin typeface="微软雅黑" panose="020B0503020204020204" charset="-122"/>
              <a:ea typeface="微软雅黑" panose="020B0503020204020204" charset="-122"/>
            </a:endParaRPr>
          </a:p>
        </p:txBody>
      </p:sp>
      <p:sp>
        <p:nvSpPr>
          <p:cNvPr id="53" name="文本框 52"/>
          <p:cNvSpPr txBox="1"/>
          <p:nvPr>
            <p:custDataLst>
              <p:tags r:id="rId14"/>
            </p:custDataLst>
          </p:nvPr>
        </p:nvSpPr>
        <p:spPr>
          <a:xfrm>
            <a:off x="892722" y="4864409"/>
            <a:ext cx="2636481" cy="975995"/>
          </a:xfrm>
          <a:prstGeom prst="rect">
            <a:avLst/>
          </a:prstGeom>
          <a:noFill/>
        </p:spPr>
        <p:txBody>
          <a:bodyPr wrap="square" rtlCol="0" anchor="ctr" anchorCtr="0">
            <a:spAutoFit/>
          </a:bodyPr>
          <a:p>
            <a:pPr algn="r" defTabSz="457200">
              <a:lnSpc>
                <a:spcPct val="120000"/>
              </a:lnSpc>
            </a:pPr>
            <a:r>
              <a:rPr kumimoji="1" lang="zh-CN" altLang="en-US" sz="1200" spc="150">
                <a:solidFill>
                  <a:srgbClr val="222222">
                    <a:lumMod val="75000"/>
                    <a:lumOff val="25000"/>
                  </a:srgbClr>
                </a:solidFill>
                <a:latin typeface="微软雅黑" panose="020B0503020204020204" charset="-122"/>
                <a:ea typeface="微软雅黑" panose="020B0503020204020204" charset="-122"/>
              </a:rPr>
              <a:t>行政处罚的依据是法律、行政法规、地方性法规和规章；行政处分的依据是法律、法规和单位内部的规章制度。</a:t>
            </a:r>
            <a:endParaRPr kumimoji="1" lang="zh-CN" altLang="en-US" sz="1200" spc="150">
              <a:solidFill>
                <a:srgbClr val="222222">
                  <a:lumMod val="75000"/>
                  <a:lumOff val="25000"/>
                </a:srgbClr>
              </a:solidFill>
              <a:latin typeface="微软雅黑" panose="020B0503020204020204" charset="-122"/>
              <a:ea typeface="微软雅黑" panose="020B0503020204020204" charset="-122"/>
            </a:endParaRPr>
          </a:p>
        </p:txBody>
      </p:sp>
      <p:cxnSp>
        <p:nvCxnSpPr>
          <p:cNvPr id="30" name="Shape 1430"/>
          <p:cNvCxnSpPr>
            <a:endCxn id="27" idx="7"/>
          </p:cNvCxnSpPr>
          <p:nvPr>
            <p:custDataLst>
              <p:tags r:id="rId15"/>
            </p:custDataLst>
          </p:nvPr>
        </p:nvCxnSpPr>
        <p:spPr>
          <a:xfrm flipH="1">
            <a:off x="6663043" y="2834640"/>
            <a:ext cx="492137" cy="529340"/>
          </a:xfrm>
          <a:prstGeom prst="straightConnector1">
            <a:avLst/>
          </a:prstGeom>
          <a:noFill/>
          <a:ln w="12700" cap="flat" cmpd="sng">
            <a:solidFill>
              <a:srgbClr val="FFFFFF">
                <a:lumMod val="75000"/>
              </a:srgbClr>
            </a:solidFill>
            <a:prstDash val="solid"/>
            <a:miter/>
            <a:headEnd type="none" w="med" len="med"/>
            <a:tailEnd type="none" w="med" len="med"/>
          </a:ln>
        </p:spPr>
      </p:cxnSp>
      <p:sp>
        <p:nvSpPr>
          <p:cNvPr id="33" name="Shape 1444"/>
          <p:cNvSpPr/>
          <p:nvPr>
            <p:custDataLst>
              <p:tags r:id="rId16"/>
            </p:custDataLst>
          </p:nvPr>
        </p:nvSpPr>
        <p:spPr>
          <a:xfrm>
            <a:off x="6960870" y="2042160"/>
            <a:ext cx="972820" cy="1092200"/>
          </a:xfrm>
          <a:prstGeom prst="ellipse">
            <a:avLst/>
          </a:prstGeom>
          <a:solidFill>
            <a:srgbClr val="85B311"/>
          </a:solidFill>
          <a:ln>
            <a:noFill/>
          </a:ln>
          <a:effectLst/>
        </p:spPr>
        <p:txBody>
          <a:bodyPr lIns="91413" tIns="45700" rIns="91413" bIns="45700" anchor="ctr" anchorCtr="0">
            <a:noAutofit/>
          </a:bodyPr>
          <a:p>
            <a:pPr algn="ctr" defTabSz="457200">
              <a:lnSpc>
                <a:spcPct val="89000"/>
              </a:lnSpc>
              <a:buSzPct val="25000"/>
            </a:pPr>
            <a:endParaRPr lang="id-ID" sz="1200" dirty="0">
              <a:solidFill>
                <a:srgbClr val="FFFFFF"/>
              </a:solidFill>
              <a:latin typeface="思源黑体 CN Light" panose="020B0300000000000000" pitchFamily="34" charset="-122"/>
              <a:ea typeface="思源黑体 CN Light" panose="020B0300000000000000" pitchFamily="34" charset="-122"/>
              <a:cs typeface="Roboto"/>
              <a:sym typeface="Roboto"/>
            </a:endParaRPr>
          </a:p>
        </p:txBody>
      </p:sp>
      <p:sp>
        <p:nvSpPr>
          <p:cNvPr id="34" name="Shape 1445"/>
          <p:cNvSpPr/>
          <p:nvPr>
            <p:custDataLst>
              <p:tags r:id="rId17"/>
            </p:custDataLst>
          </p:nvPr>
        </p:nvSpPr>
        <p:spPr>
          <a:xfrm rot="495726">
            <a:off x="6150236" y="5380338"/>
            <a:ext cx="928454" cy="926500"/>
          </a:xfrm>
          <a:prstGeom prst="ellipse">
            <a:avLst/>
          </a:prstGeom>
          <a:solidFill>
            <a:srgbClr val="85B311"/>
          </a:solidFill>
          <a:ln>
            <a:noFill/>
          </a:ln>
          <a:effectLst/>
        </p:spPr>
        <p:txBody>
          <a:bodyPr lIns="91413" tIns="45700" rIns="91413" bIns="45700" anchor="ctr" anchorCtr="0">
            <a:noAutofit/>
          </a:bodyPr>
          <a:p>
            <a:pPr algn="ctr" defTabSz="457200">
              <a:lnSpc>
                <a:spcPct val="89000"/>
              </a:lnSpc>
              <a:buSzPct val="25000"/>
            </a:pPr>
            <a:endParaRPr lang="id-ID" sz="1200" dirty="0">
              <a:solidFill>
                <a:srgbClr val="FFFFFF"/>
              </a:solidFill>
              <a:latin typeface="思源黑体 CN Light" panose="020B0300000000000000" pitchFamily="34" charset="-122"/>
              <a:ea typeface="思源黑体 CN Light" panose="020B0300000000000000" pitchFamily="34" charset="-122"/>
              <a:cs typeface="Roboto"/>
              <a:sym typeface="Roboto"/>
            </a:endParaRPr>
          </a:p>
        </p:txBody>
      </p:sp>
      <p:sp>
        <p:nvSpPr>
          <p:cNvPr id="36" name="文本框 35"/>
          <p:cNvSpPr txBox="1"/>
          <p:nvPr>
            <p:custDataLst>
              <p:tags r:id="rId18"/>
            </p:custDataLst>
          </p:nvPr>
        </p:nvSpPr>
        <p:spPr>
          <a:xfrm>
            <a:off x="6139815" y="5448935"/>
            <a:ext cx="949960" cy="789305"/>
          </a:xfrm>
          <a:prstGeom prst="rect">
            <a:avLst/>
          </a:prstGeom>
          <a:noFill/>
        </p:spPr>
        <p:txBody>
          <a:bodyPr wrap="square" rtlCol="0" anchor="ctr" anchorCtr="0">
            <a:normAutofit/>
          </a:bodyPr>
          <a:p>
            <a:pPr algn="ctr" defTabSz="457200">
              <a:lnSpc>
                <a:spcPct val="120000"/>
              </a:lnSpc>
            </a:pPr>
            <a:r>
              <a:rPr lang="zh-CN" altLang="en-US" b="1" spc="300">
                <a:solidFill>
                  <a:srgbClr val="FFFFFF"/>
                </a:solidFill>
                <a:latin typeface="微软雅黑" panose="020B0503020204020204" charset="-122"/>
                <a:ea typeface="微软雅黑" panose="020B0503020204020204" charset="-122"/>
              </a:rPr>
              <a:t>程序不同</a:t>
            </a:r>
            <a:endParaRPr lang="zh-CN" altLang="en-US" b="1" spc="300">
              <a:solidFill>
                <a:srgbClr val="FFFFFF"/>
              </a:solidFill>
              <a:latin typeface="微软雅黑" panose="020B0503020204020204" charset="-122"/>
              <a:ea typeface="微软雅黑" panose="020B0503020204020204" charset="-122"/>
            </a:endParaRPr>
          </a:p>
        </p:txBody>
      </p:sp>
      <p:sp>
        <p:nvSpPr>
          <p:cNvPr id="37" name="文本框 36"/>
          <p:cNvSpPr txBox="1"/>
          <p:nvPr>
            <p:custDataLst>
              <p:tags r:id="rId19"/>
            </p:custDataLst>
          </p:nvPr>
        </p:nvSpPr>
        <p:spPr>
          <a:xfrm>
            <a:off x="7023100" y="2183765"/>
            <a:ext cx="911225" cy="826770"/>
          </a:xfrm>
          <a:prstGeom prst="rect">
            <a:avLst/>
          </a:prstGeom>
          <a:noFill/>
        </p:spPr>
        <p:txBody>
          <a:bodyPr wrap="square" rtlCol="0" anchor="ctr" anchorCtr="0">
            <a:normAutofit fontScale="70000"/>
          </a:bodyPr>
          <a:p>
            <a:pPr algn="ctr" defTabSz="457200">
              <a:lnSpc>
                <a:spcPct val="120000"/>
              </a:lnSpc>
            </a:pPr>
            <a:r>
              <a:rPr lang="zh-CN" altLang="en-US" b="1" spc="300">
                <a:solidFill>
                  <a:srgbClr val="FFFFFF"/>
                </a:solidFill>
                <a:latin typeface="微软雅黑" panose="020B0503020204020204" charset="-122"/>
                <a:ea typeface="微软雅黑" panose="020B0503020204020204" charset="-122"/>
              </a:rPr>
              <a:t>做出决定的机关不同</a:t>
            </a:r>
            <a:endParaRPr lang="zh-CN" altLang="en-US" b="1" spc="300">
              <a:solidFill>
                <a:srgbClr val="FFFFFF"/>
              </a:solidFill>
              <a:latin typeface="微软雅黑" panose="020B0503020204020204" charset="-122"/>
              <a:ea typeface="微软雅黑" panose="020B0503020204020204" charset="-122"/>
            </a:endParaRPr>
          </a:p>
        </p:txBody>
      </p:sp>
      <p:sp>
        <p:nvSpPr>
          <p:cNvPr id="56" name="文本框 55"/>
          <p:cNvSpPr txBox="1"/>
          <p:nvPr>
            <p:custDataLst>
              <p:tags r:id="rId20"/>
            </p:custDataLst>
          </p:nvPr>
        </p:nvSpPr>
        <p:spPr>
          <a:xfrm>
            <a:off x="7140575" y="5355908"/>
            <a:ext cx="3662680" cy="975995"/>
          </a:xfrm>
          <a:prstGeom prst="rect">
            <a:avLst/>
          </a:prstGeom>
          <a:noFill/>
        </p:spPr>
        <p:txBody>
          <a:bodyPr wrap="square" rtlCol="0" anchor="ctr" anchorCtr="0">
            <a:spAutoFit/>
          </a:bodyPr>
          <a:p>
            <a:pPr defTabSz="457200">
              <a:lnSpc>
                <a:spcPct val="120000"/>
              </a:lnSpc>
            </a:pPr>
            <a:r>
              <a:rPr kumimoji="1" lang="zh-CN" altLang="en-US" sz="1200" spc="150">
                <a:solidFill>
                  <a:srgbClr val="222222">
                    <a:lumMod val="75000"/>
                    <a:lumOff val="25000"/>
                  </a:srgbClr>
                </a:solidFill>
                <a:latin typeface="微软雅黑" panose="020B0503020204020204" charset="-122"/>
                <a:ea typeface="微软雅黑" panose="020B0503020204020204" charset="-122"/>
              </a:rPr>
              <a:t>行政处罚的程序主要是按照《中华人民共和国行政处罚法》规定的程序进行；行政处分则主要是按照《公务员法》以及单位内部的规章制度进行。</a:t>
            </a:r>
            <a:endParaRPr kumimoji="1" lang="zh-CN" altLang="en-US" sz="1200" spc="150">
              <a:solidFill>
                <a:srgbClr val="222222">
                  <a:lumMod val="75000"/>
                  <a:lumOff val="25000"/>
                </a:srgbClr>
              </a:solidFill>
              <a:latin typeface="微软雅黑" panose="020B0503020204020204" charset="-122"/>
              <a:ea typeface="微软雅黑" panose="020B0503020204020204" charset="-122"/>
            </a:endParaRPr>
          </a:p>
        </p:txBody>
      </p:sp>
      <p:sp>
        <p:nvSpPr>
          <p:cNvPr id="57" name="文本框 56"/>
          <p:cNvSpPr txBox="1"/>
          <p:nvPr>
            <p:custDataLst>
              <p:tags r:id="rId21"/>
            </p:custDataLst>
          </p:nvPr>
        </p:nvSpPr>
        <p:spPr>
          <a:xfrm>
            <a:off x="8000365" y="2116455"/>
            <a:ext cx="3124835" cy="755015"/>
          </a:xfrm>
          <a:prstGeom prst="rect">
            <a:avLst/>
          </a:prstGeom>
          <a:noFill/>
        </p:spPr>
        <p:txBody>
          <a:bodyPr wrap="square" rtlCol="0" anchor="ctr" anchorCtr="0">
            <a:spAutoFit/>
          </a:bodyPr>
          <a:p>
            <a:pPr defTabSz="457200">
              <a:lnSpc>
                <a:spcPct val="120000"/>
              </a:lnSpc>
            </a:pPr>
            <a:r>
              <a:rPr kumimoji="1" lang="zh-CN" altLang="en-US" sz="1200" spc="150">
                <a:solidFill>
                  <a:srgbClr val="222222">
                    <a:lumMod val="75000"/>
                    <a:lumOff val="25000"/>
                  </a:srgbClr>
                </a:solidFill>
                <a:latin typeface="微软雅黑" panose="020B0503020204020204" charset="-122"/>
                <a:ea typeface="微软雅黑" panose="020B0503020204020204" charset="-122"/>
              </a:rPr>
              <a:t>行政处分一般由与被处分人有从属关系的行政机关做出；行政处罚由特定的和法定的组织做出。</a:t>
            </a:r>
            <a:endParaRPr kumimoji="1" lang="zh-CN" altLang="en-US" sz="1200" spc="150">
              <a:solidFill>
                <a:srgbClr val="222222">
                  <a:lumMod val="75000"/>
                  <a:lumOff val="25000"/>
                </a:srgbClr>
              </a:solidFill>
              <a:latin typeface="微软雅黑" panose="020B0503020204020204" charset="-122"/>
              <a:ea typeface="微软雅黑" panose="020B0503020204020204" charset="-122"/>
            </a:endParaRPr>
          </a:p>
        </p:txBody>
      </p:sp>
      <p:sp>
        <p:nvSpPr>
          <p:cNvPr id="26" name="TextBox 5"/>
          <p:cNvSpPr txBox="1"/>
          <p:nvPr>
            <p:custDataLst>
              <p:tags r:id="rId22"/>
            </p:custDataLst>
          </p:nvPr>
        </p:nvSpPr>
        <p:spPr>
          <a:xfrm>
            <a:off x="457201" y="593037"/>
            <a:ext cx="11264900" cy="523220"/>
          </a:xfrm>
          <a:prstGeom prst="rect">
            <a:avLst/>
          </a:prstGeom>
          <a:noFill/>
        </p:spPr>
        <p:txBody>
          <a:bodyPr wrap="square" lIns="90000" rIns="90000" bIns="0" rtlCol="0" anchor="b" anchorCtr="0">
            <a:normAutofit/>
          </a:bodyPr>
          <a:p>
            <a:pPr algn="ctr" defTabSz="457200">
              <a:lnSpc>
                <a:spcPct val="120000"/>
              </a:lnSpc>
            </a:pPr>
            <a:r>
              <a:rPr lang="zh-CN" altLang="en-US" sz="2400" b="1" spc="300">
                <a:solidFill>
                  <a:srgbClr val="222222"/>
                </a:solidFill>
                <a:latin typeface="微软雅黑" panose="020B0503020204020204" charset="-122"/>
                <a:ea typeface="微软雅黑" panose="020B0503020204020204" charset="-122"/>
              </a:rPr>
              <a:t>行政处罚和行政处分二者之间的区别</a:t>
            </a:r>
            <a:endParaRPr lang="zh-CN" altLang="en-US" sz="2400" b="1" spc="300">
              <a:solidFill>
                <a:srgbClr val="222222"/>
              </a:solidFill>
              <a:latin typeface="微软雅黑" panose="020B0503020204020204" charset="-122"/>
              <a:ea typeface="微软雅黑" panose="020B0503020204020204" charset="-122"/>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fontScale="80000"/>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刑事法律责任</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1094628"/>
          </a:xfrm>
          <a:prstGeom prst="rect">
            <a:avLst/>
          </a:prstGeom>
          <a:noFill/>
          <a:ln>
            <a:noFill/>
          </a:ln>
        </p:spPr>
        <p:txBody>
          <a:bodyPr wrap="square" lIns="90000" tIns="46800" rIns="90000" bIns="46800" rtlCol="0">
            <a:normAutofit/>
          </a:bodyPr>
          <a:lstStyle>
            <a:defPPr>
              <a:defRPr lang="zh-CN"/>
            </a:defPPr>
            <a:lvl1pPr fontAlgn="auto">
              <a:lnSpc>
                <a:spcPct val="130000"/>
              </a:lnSpc>
              <a:spcAft>
                <a:spcPts val="1000"/>
              </a:spcAft>
              <a:defRPr sz="1600" spc="150"/>
            </a:lvl1pPr>
          </a:lstStyle>
          <a:p>
            <a:r>
              <a:rPr lang="zh-CN" altLang="en-US" sz="2000" dirty="0">
                <a:latin typeface="微软雅黑" panose="020B0503020204020204" charset="-122"/>
                <a:ea typeface="微软雅黑" panose="020B0503020204020204" charset="-122"/>
                <a:sym typeface="+mn-ea"/>
              </a:rPr>
              <a:t>刑事法律责任是指具有刑事责任能力的人实施了刑事法律规范所禁止的行（即犯罪行为）所必须承担的刑事法律后果。</a:t>
            </a:r>
            <a:endParaRPr lang="zh-CN" altLang="en-US" sz="2000" dirty="0">
              <a:solidFill>
                <a:srgbClr val="1F4A4E"/>
              </a:solidFill>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Rectangle 20"/>
          <p:cNvSpPr/>
          <p:nvPr>
            <p:custDataLst>
              <p:tags r:id="rId1"/>
            </p:custDataLst>
          </p:nvPr>
        </p:nvSpPr>
        <p:spPr>
          <a:xfrm>
            <a:off x="2866390" y="5004435"/>
            <a:ext cx="3998595" cy="866140"/>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刑事责任只能由司法机关追究，行为人是否承担刑事责任、承担何种刑事责任也只能由司法机关依照刑事诉讼程序决定。</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2" name="Rectangle 21"/>
          <p:cNvSpPr/>
          <p:nvPr>
            <p:custDataLst>
              <p:tags r:id="rId2"/>
            </p:custDataLst>
          </p:nvPr>
        </p:nvSpPr>
        <p:spPr>
          <a:xfrm>
            <a:off x="5009515" y="4003675"/>
            <a:ext cx="3407410" cy="607695"/>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刑事责任具有更强的强制性。刑事裁决一经生效，就由司法机关强制执行。</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Rectangle 22"/>
          <p:cNvSpPr/>
          <p:nvPr>
            <p:custDataLst>
              <p:tags r:id="rId3"/>
            </p:custDataLst>
          </p:nvPr>
        </p:nvSpPr>
        <p:spPr>
          <a:xfrm>
            <a:off x="7152640" y="3095625"/>
            <a:ext cx="4237990" cy="866140"/>
          </a:xfrm>
          <a:prstGeom prst="rect">
            <a:avLst/>
          </a:prstGeom>
        </p:spPr>
        <p:txBody>
          <a:bodyPr wrap="square">
            <a:sp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刑事责任是最严厉的一种法律责任。负刑事责任的行为比负其他法律责任的行为的社会危害性更大，已经达到了犯罪的程度，必须给予刑罚制裁。</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4" name="Rectangle 23"/>
          <p:cNvSpPr/>
          <p:nvPr>
            <p:custDataLst>
              <p:tags r:id="rId4"/>
            </p:custDataLst>
          </p:nvPr>
        </p:nvSpPr>
        <p:spPr>
          <a:xfrm>
            <a:off x="9513570" y="1630045"/>
            <a:ext cx="2143125" cy="1198245"/>
          </a:xfrm>
          <a:prstGeom prst="rect">
            <a:avLst/>
          </a:prstGeom>
        </p:spPr>
        <p:txBody>
          <a:bodyPr wrap="square">
            <a:noAutofit/>
          </a:bodyPr>
          <a:p>
            <a:pPr marL="0" marR="0" lvl="0" indent="0" defTabSz="90424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刑事责任的内容主要是人身制裁，即限制或者剥夺犯罪者的人身自由甚至生命，财产处罚、政治权利处罚只是附加刑。</a:t>
            </a:r>
            <a:endParaRPr kumimoji="0" lang="zh-CN" altLang="en-US" sz="140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17" name="组合 16"/>
          <p:cNvGrpSpPr/>
          <p:nvPr>
            <p:custDataLst>
              <p:tags r:id="rId5"/>
            </p:custDataLst>
          </p:nvPr>
        </p:nvGrpSpPr>
        <p:grpSpPr>
          <a:xfrm>
            <a:off x="940435" y="4167505"/>
            <a:ext cx="1925320" cy="1653540"/>
            <a:chOff x="1747" y="6556"/>
            <a:chExt cx="3032" cy="2604"/>
          </a:xfrm>
        </p:grpSpPr>
        <p:grpSp>
          <p:nvGrpSpPr>
            <p:cNvPr id="2" name="Group 1"/>
            <p:cNvGrpSpPr/>
            <p:nvPr>
              <p:custDataLst>
                <p:tags r:id="rId6"/>
              </p:custDataLst>
            </p:nvPr>
          </p:nvGrpSpPr>
          <p:grpSpPr>
            <a:xfrm>
              <a:off x="1747" y="7874"/>
              <a:ext cx="3033" cy="1287"/>
              <a:chOff x="1030288" y="3184525"/>
              <a:chExt cx="1922463" cy="815975"/>
            </a:xfrm>
          </p:grpSpPr>
          <p:sp>
            <p:nvSpPr>
              <p:cNvPr id="3" name="Freeform 5"/>
              <p:cNvSpPr/>
              <p:nvPr>
                <p:custDataLst>
                  <p:tags r:id="rId7"/>
                </p:custDataLst>
              </p:nvPr>
            </p:nvSpPr>
            <p:spPr bwMode="auto">
              <a:xfrm>
                <a:off x="1030288" y="3184525"/>
                <a:ext cx="1922463" cy="650875"/>
              </a:xfrm>
              <a:custGeom>
                <a:avLst/>
                <a:gdLst>
                  <a:gd name="T0" fmla="*/ 1211 w 1211"/>
                  <a:gd name="T1" fmla="*/ 0 h 410"/>
                  <a:gd name="T2" fmla="*/ 1035 w 1211"/>
                  <a:gd name="T3" fmla="*/ 410 h 410"/>
                  <a:gd name="T4" fmla="*/ 0 w 1211"/>
                  <a:gd name="T5" fmla="*/ 410 h 410"/>
                  <a:gd name="T6" fmla="*/ 329 w 1211"/>
                  <a:gd name="T7" fmla="*/ 0 h 410"/>
                  <a:gd name="T8" fmla="*/ 1211 w 1211"/>
                  <a:gd name="T9" fmla="*/ 0 h 410"/>
                </a:gdLst>
                <a:ahLst/>
                <a:cxnLst>
                  <a:cxn ang="0">
                    <a:pos x="T0" y="T1"/>
                  </a:cxn>
                  <a:cxn ang="0">
                    <a:pos x="T2" y="T3"/>
                  </a:cxn>
                  <a:cxn ang="0">
                    <a:pos x="T4" y="T5"/>
                  </a:cxn>
                  <a:cxn ang="0">
                    <a:pos x="T6" y="T7"/>
                  </a:cxn>
                  <a:cxn ang="0">
                    <a:pos x="T8" y="T9"/>
                  </a:cxn>
                </a:cxnLst>
                <a:rect l="0" t="0" r="r" b="b"/>
                <a:pathLst>
                  <a:path w="1211" h="410">
                    <a:moveTo>
                      <a:pt x="1211" y="0"/>
                    </a:moveTo>
                    <a:lnTo>
                      <a:pt x="1035" y="410"/>
                    </a:lnTo>
                    <a:lnTo>
                      <a:pt x="0" y="410"/>
                    </a:lnTo>
                    <a:lnTo>
                      <a:pt x="329" y="0"/>
                    </a:lnTo>
                    <a:lnTo>
                      <a:pt x="1211" y="0"/>
                    </a:ln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Rectangle 6"/>
              <p:cNvSpPr>
                <a:spLocks noChangeArrowheads="1"/>
              </p:cNvSpPr>
              <p:nvPr>
                <p:custDataLst>
                  <p:tags r:id="rId8"/>
                </p:custDataLst>
              </p:nvPr>
            </p:nvSpPr>
            <p:spPr bwMode="auto">
              <a:xfrm>
                <a:off x="1039797" y="3825891"/>
                <a:ext cx="1643063" cy="165100"/>
              </a:xfrm>
              <a:prstGeom prst="rect">
                <a:avLst/>
              </a:prstGeom>
              <a:solidFill>
                <a:srgbClr val="1F74AD">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Freeform 7"/>
              <p:cNvSpPr/>
              <p:nvPr>
                <p:custDataLst>
                  <p:tags r:id="rId9"/>
                </p:custDataLst>
              </p:nvPr>
            </p:nvSpPr>
            <p:spPr bwMode="auto">
              <a:xfrm>
                <a:off x="2673351" y="3184525"/>
                <a:ext cx="279400" cy="815975"/>
              </a:xfrm>
              <a:custGeom>
                <a:avLst/>
                <a:gdLst>
                  <a:gd name="T0" fmla="*/ 0 w 176"/>
                  <a:gd name="T1" fmla="*/ 410 h 514"/>
                  <a:gd name="T2" fmla="*/ 0 w 176"/>
                  <a:gd name="T3" fmla="*/ 514 h 514"/>
                  <a:gd name="T4" fmla="*/ 176 w 176"/>
                  <a:gd name="T5" fmla="*/ 99 h 514"/>
                  <a:gd name="T6" fmla="*/ 176 w 176"/>
                  <a:gd name="T7" fmla="*/ 0 h 514"/>
                  <a:gd name="T8" fmla="*/ 0 w 176"/>
                  <a:gd name="T9" fmla="*/ 410 h 514"/>
                </a:gdLst>
                <a:ahLst/>
                <a:cxnLst>
                  <a:cxn ang="0">
                    <a:pos x="T0" y="T1"/>
                  </a:cxn>
                  <a:cxn ang="0">
                    <a:pos x="T2" y="T3"/>
                  </a:cxn>
                  <a:cxn ang="0">
                    <a:pos x="T4" y="T5"/>
                  </a:cxn>
                  <a:cxn ang="0">
                    <a:pos x="T6" y="T7"/>
                  </a:cxn>
                  <a:cxn ang="0">
                    <a:pos x="T8" y="T9"/>
                  </a:cxn>
                </a:cxnLst>
                <a:rect l="0" t="0" r="r" b="b"/>
                <a:pathLst>
                  <a:path w="176" h="514">
                    <a:moveTo>
                      <a:pt x="0" y="410"/>
                    </a:moveTo>
                    <a:lnTo>
                      <a:pt x="0" y="514"/>
                    </a:lnTo>
                    <a:lnTo>
                      <a:pt x="176" y="99"/>
                    </a:lnTo>
                    <a:lnTo>
                      <a:pt x="176" y="0"/>
                    </a:lnTo>
                    <a:lnTo>
                      <a:pt x="0" y="410"/>
                    </a:lnTo>
                    <a:close/>
                  </a:path>
                </a:pathLst>
              </a:custGeom>
              <a:solidFill>
                <a:srgbClr val="1F74AD">
                  <a:lumMod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34" name="Freeform 52"/>
            <p:cNvSpPr>
              <a:spLocks noEditPoints="1"/>
            </p:cNvSpPr>
            <p:nvPr>
              <p:custDataLst>
                <p:tags r:id="rId10"/>
              </p:custDataLst>
            </p:nvPr>
          </p:nvSpPr>
          <p:spPr bwMode="auto">
            <a:xfrm>
              <a:off x="3035" y="8135"/>
              <a:ext cx="457" cy="457"/>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ysClr val="window" lastClr="FFFFFF"/>
            </a:solidFill>
            <a:ln w="9525">
              <a:noFill/>
              <a:round/>
            </a:ln>
            <a:effectLst>
              <a:outerShdw blurRad="76200" dir="18900000" sy="23000" kx="-1200000" algn="bl" rotWithShape="0">
                <a:prstClr val="black">
                  <a:alpha val="20000"/>
                </a:prstClr>
              </a:outerShdw>
            </a:effectLst>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0" name="TextBox 49"/>
            <p:cNvSpPr txBox="1"/>
            <p:nvPr>
              <p:custDataLst>
                <p:tags r:id="rId11"/>
              </p:custDataLst>
            </p:nvPr>
          </p:nvSpPr>
          <p:spPr>
            <a:xfrm>
              <a:off x="2512" y="6556"/>
              <a:ext cx="1503" cy="1202"/>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01.</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18" name="组合 17"/>
          <p:cNvGrpSpPr/>
          <p:nvPr>
            <p:custDataLst>
              <p:tags r:id="rId12"/>
            </p:custDataLst>
          </p:nvPr>
        </p:nvGrpSpPr>
        <p:grpSpPr>
          <a:xfrm>
            <a:off x="3359150" y="3198495"/>
            <a:ext cx="1630680" cy="1536700"/>
            <a:chOff x="4996" y="5445"/>
            <a:chExt cx="2568" cy="2420"/>
          </a:xfrm>
        </p:grpSpPr>
        <p:grpSp>
          <p:nvGrpSpPr>
            <p:cNvPr id="6" name="Group 5"/>
            <p:cNvGrpSpPr/>
            <p:nvPr>
              <p:custDataLst>
                <p:tags r:id="rId13"/>
              </p:custDataLst>
            </p:nvPr>
          </p:nvGrpSpPr>
          <p:grpSpPr>
            <a:xfrm>
              <a:off x="4996" y="6713"/>
              <a:ext cx="2569" cy="1152"/>
              <a:chOff x="2867026" y="2582863"/>
              <a:chExt cx="1628775" cy="730249"/>
            </a:xfrm>
          </p:grpSpPr>
          <p:sp>
            <p:nvSpPr>
              <p:cNvPr id="7" name="Freeform 8"/>
              <p:cNvSpPr/>
              <p:nvPr>
                <p:custDataLst>
                  <p:tags r:id="rId14"/>
                </p:custDataLst>
              </p:nvPr>
            </p:nvSpPr>
            <p:spPr bwMode="auto">
              <a:xfrm>
                <a:off x="2867026" y="2582863"/>
                <a:ext cx="1628775" cy="579437"/>
              </a:xfrm>
              <a:custGeom>
                <a:avLst/>
                <a:gdLst>
                  <a:gd name="T0" fmla="*/ 1026 w 1026"/>
                  <a:gd name="T1" fmla="*/ 0 h 365"/>
                  <a:gd name="T2" fmla="*/ 1026 w 1026"/>
                  <a:gd name="T3" fmla="*/ 365 h 365"/>
                  <a:gd name="T4" fmla="*/ 0 w 1026"/>
                  <a:gd name="T5" fmla="*/ 365 h 365"/>
                  <a:gd name="T6" fmla="*/ 153 w 1026"/>
                  <a:gd name="T7" fmla="*/ 0 h 365"/>
                  <a:gd name="T8" fmla="*/ 1026 w 1026"/>
                  <a:gd name="T9" fmla="*/ 0 h 365"/>
                </a:gdLst>
                <a:ahLst/>
                <a:cxnLst>
                  <a:cxn ang="0">
                    <a:pos x="T0" y="T1"/>
                  </a:cxn>
                  <a:cxn ang="0">
                    <a:pos x="T2" y="T3"/>
                  </a:cxn>
                  <a:cxn ang="0">
                    <a:pos x="T4" y="T5"/>
                  </a:cxn>
                  <a:cxn ang="0">
                    <a:pos x="T6" y="T7"/>
                  </a:cxn>
                  <a:cxn ang="0">
                    <a:pos x="T8" y="T9"/>
                  </a:cxn>
                </a:cxnLst>
                <a:rect l="0" t="0" r="r" b="b"/>
                <a:pathLst>
                  <a:path w="1026" h="365">
                    <a:moveTo>
                      <a:pt x="1026" y="0"/>
                    </a:moveTo>
                    <a:lnTo>
                      <a:pt x="1026" y="365"/>
                    </a:lnTo>
                    <a:lnTo>
                      <a:pt x="0" y="365"/>
                    </a:lnTo>
                    <a:lnTo>
                      <a:pt x="153" y="0"/>
                    </a:lnTo>
                    <a:lnTo>
                      <a:pt x="1026" y="0"/>
                    </a:lnTo>
                    <a:close/>
                  </a:path>
                </a:pathLst>
              </a:custGeom>
              <a:solidFill>
                <a:srgbClr val="1AA3AA"/>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Rectangle 9"/>
              <p:cNvSpPr>
                <a:spLocks noChangeArrowheads="1"/>
              </p:cNvSpPr>
              <p:nvPr>
                <p:custDataLst>
                  <p:tags r:id="rId15"/>
                </p:custDataLst>
              </p:nvPr>
            </p:nvSpPr>
            <p:spPr bwMode="auto">
              <a:xfrm>
                <a:off x="2867026" y="3162300"/>
                <a:ext cx="1628775" cy="150812"/>
              </a:xfrm>
              <a:prstGeom prst="rect">
                <a:avLst/>
              </a:prstGeom>
              <a:solidFill>
                <a:srgbClr val="1AA3AA">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5" name="Group 34"/>
            <p:cNvGrpSpPr/>
            <p:nvPr>
              <p:custDataLst>
                <p:tags r:id="rId16"/>
              </p:custDataLst>
            </p:nvPr>
          </p:nvGrpSpPr>
          <p:grpSpPr>
            <a:xfrm>
              <a:off x="6123" y="6900"/>
              <a:ext cx="314" cy="457"/>
              <a:chOff x="4838700" y="2774950"/>
              <a:chExt cx="279400" cy="406400"/>
            </a:xfrm>
            <a:solidFill>
              <a:sysClr val="window" lastClr="FFFFFF"/>
            </a:solidFill>
          </p:grpSpPr>
          <p:sp>
            <p:nvSpPr>
              <p:cNvPr id="36" name="Freeform 60"/>
              <p:cNvSpPr>
                <a:spLocks noEditPoints="1"/>
              </p:cNvSpPr>
              <p:nvPr>
                <p:custDataLst>
                  <p:tags r:id="rId17"/>
                </p:custDataLst>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7" name="Freeform 66"/>
              <p:cNvSpPr/>
              <p:nvPr>
                <p:custDataLst>
                  <p:tags r:id="rId18"/>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8" name="Freeform 67"/>
              <p:cNvSpPr/>
              <p:nvPr>
                <p:custDataLst>
                  <p:tags r:id="rId19"/>
                </p:custDataLst>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1" name="TextBox 50"/>
            <p:cNvSpPr txBox="1"/>
            <p:nvPr>
              <p:custDataLst>
                <p:tags r:id="rId20"/>
              </p:custDataLst>
            </p:nvPr>
          </p:nvSpPr>
          <p:spPr>
            <a:xfrm>
              <a:off x="5529" y="5445"/>
              <a:ext cx="1503" cy="1202"/>
            </a:xfrm>
            <a:prstGeom prst="rect">
              <a:avLst/>
            </a:prstGeom>
            <a:noFill/>
          </p:spPr>
          <p:txBody>
            <a:bodyPr wrap="none" rtlCol="0">
              <a:spAutoFit/>
            </a:bodyPr>
            <a:p>
              <a:pPr marR="0" lvl="0" indent="0" defTabSz="904240" fontAlgn="auto">
                <a:lnSpc>
                  <a:spcPct val="100000"/>
                </a:lnSpc>
                <a:spcBef>
                  <a:spcPts val="0"/>
                </a:spcBef>
                <a:spcAft>
                  <a:spcPts val="0"/>
                </a:spcAft>
                <a:buClrTx/>
                <a:buSzTx/>
                <a:buFontTx/>
                <a:buNone/>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02.</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19" name="组合 18"/>
          <p:cNvGrpSpPr/>
          <p:nvPr>
            <p:custDataLst>
              <p:tags r:id="rId21"/>
            </p:custDataLst>
          </p:nvPr>
        </p:nvGrpSpPr>
        <p:grpSpPr>
          <a:xfrm>
            <a:off x="5483225" y="2341245"/>
            <a:ext cx="1633220" cy="1424940"/>
            <a:chOff x="7662" y="4443"/>
            <a:chExt cx="2572" cy="2244"/>
          </a:xfrm>
        </p:grpSpPr>
        <p:grpSp>
          <p:nvGrpSpPr>
            <p:cNvPr id="13" name="Group 12"/>
            <p:cNvGrpSpPr/>
            <p:nvPr>
              <p:custDataLst>
                <p:tags r:id="rId22"/>
              </p:custDataLst>
            </p:nvPr>
          </p:nvGrpSpPr>
          <p:grpSpPr>
            <a:xfrm>
              <a:off x="7662" y="5589"/>
              <a:ext cx="2572" cy="1098"/>
              <a:chOff x="4638676" y="2123406"/>
              <a:chExt cx="1630363" cy="695994"/>
            </a:xfrm>
          </p:grpSpPr>
          <p:sp>
            <p:nvSpPr>
              <p:cNvPr id="14" name="Freeform 13"/>
              <p:cNvSpPr/>
              <p:nvPr>
                <p:custDataLst>
                  <p:tags r:id="rId23"/>
                </p:custDataLst>
              </p:nvPr>
            </p:nvSpPr>
            <p:spPr bwMode="auto">
              <a:xfrm>
                <a:off x="4638676" y="2123406"/>
                <a:ext cx="1630363" cy="550862"/>
              </a:xfrm>
              <a:custGeom>
                <a:avLst/>
                <a:gdLst>
                  <a:gd name="T0" fmla="*/ 0 w 1027"/>
                  <a:gd name="T1" fmla="*/ 0 h 347"/>
                  <a:gd name="T2" fmla="*/ 0 w 1027"/>
                  <a:gd name="T3" fmla="*/ 347 h 347"/>
                  <a:gd name="T4" fmla="*/ 1027 w 1027"/>
                  <a:gd name="T5" fmla="*/ 347 h 347"/>
                  <a:gd name="T6" fmla="*/ 869 w 1027"/>
                  <a:gd name="T7" fmla="*/ 0 h 347"/>
                  <a:gd name="T8" fmla="*/ 0 w 1027"/>
                  <a:gd name="T9" fmla="*/ 0 h 347"/>
                </a:gdLst>
                <a:ahLst/>
                <a:cxnLst>
                  <a:cxn ang="0">
                    <a:pos x="T0" y="T1"/>
                  </a:cxn>
                  <a:cxn ang="0">
                    <a:pos x="T2" y="T3"/>
                  </a:cxn>
                  <a:cxn ang="0">
                    <a:pos x="T4" y="T5"/>
                  </a:cxn>
                  <a:cxn ang="0">
                    <a:pos x="T6" y="T7"/>
                  </a:cxn>
                  <a:cxn ang="0">
                    <a:pos x="T8" y="T9"/>
                  </a:cxn>
                </a:cxnLst>
                <a:rect l="0" t="0" r="r" b="b"/>
                <a:pathLst>
                  <a:path w="1027" h="347">
                    <a:moveTo>
                      <a:pt x="0" y="0"/>
                    </a:moveTo>
                    <a:lnTo>
                      <a:pt x="0" y="347"/>
                    </a:lnTo>
                    <a:lnTo>
                      <a:pt x="1027" y="347"/>
                    </a:lnTo>
                    <a:lnTo>
                      <a:pt x="869" y="0"/>
                    </a:lnTo>
                    <a:lnTo>
                      <a:pt x="0" y="0"/>
                    </a:lnTo>
                    <a:close/>
                  </a:path>
                </a:pathLst>
              </a:custGeom>
              <a:solidFill>
                <a:srgbClr val="9BBB59"/>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Rectangle 14"/>
              <p:cNvSpPr>
                <a:spLocks noChangeArrowheads="1"/>
              </p:cNvSpPr>
              <p:nvPr>
                <p:custDataLst>
                  <p:tags r:id="rId24"/>
                </p:custDataLst>
              </p:nvPr>
            </p:nvSpPr>
            <p:spPr bwMode="auto">
              <a:xfrm>
                <a:off x="4638676" y="2668588"/>
                <a:ext cx="1630363" cy="150812"/>
              </a:xfrm>
              <a:prstGeom prst="rect">
                <a:avLst/>
              </a:prstGeom>
              <a:solidFill>
                <a:srgbClr val="9BBB59">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39" name="Group 38"/>
            <p:cNvGrpSpPr/>
            <p:nvPr>
              <p:custDataLst>
                <p:tags r:id="rId25"/>
              </p:custDataLst>
            </p:nvPr>
          </p:nvGrpSpPr>
          <p:grpSpPr>
            <a:xfrm>
              <a:off x="8719" y="5768"/>
              <a:ext cx="457" cy="457"/>
              <a:chOff x="3149600" y="2774950"/>
              <a:chExt cx="406400" cy="406400"/>
            </a:xfrm>
            <a:solidFill>
              <a:sysClr val="window" lastClr="FFFFFF"/>
            </a:solidFill>
          </p:grpSpPr>
          <p:sp>
            <p:nvSpPr>
              <p:cNvPr id="40" name="Freeform 110"/>
              <p:cNvSpPr>
                <a:spLocks noEditPoints="1"/>
              </p:cNvSpPr>
              <p:nvPr>
                <p:custDataLst>
                  <p:tags r:id="rId26"/>
                </p:custDataLst>
              </p:nvPr>
            </p:nvSpPr>
            <p:spPr bwMode="auto">
              <a:xfrm>
                <a:off x="3327400" y="2978150"/>
                <a:ext cx="63500" cy="63500"/>
              </a:xfrm>
              <a:custGeom>
                <a:avLst/>
                <a:gdLst/>
                <a:ahLst/>
                <a:cxnLst>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Lst>
                <a:rect l="0" t="0" r="r" b="b"/>
                <a:pathLst>
                  <a:path w="40" h="40">
                    <a:moveTo>
                      <a:pt x="20" y="40"/>
                    </a:moveTo>
                    <a:lnTo>
                      <a:pt x="20" y="40"/>
                    </a:lnTo>
                    <a:lnTo>
                      <a:pt x="28" y="38"/>
                    </a:lnTo>
                    <a:lnTo>
                      <a:pt x="34" y="34"/>
                    </a:lnTo>
                    <a:lnTo>
                      <a:pt x="38" y="28"/>
                    </a:lnTo>
                    <a:lnTo>
                      <a:pt x="40" y="20"/>
                    </a:lnTo>
                    <a:lnTo>
                      <a:pt x="40" y="20"/>
                    </a:lnTo>
                    <a:lnTo>
                      <a:pt x="38" y="12"/>
                    </a:lnTo>
                    <a:lnTo>
                      <a:pt x="34" y="6"/>
                    </a:lnTo>
                    <a:lnTo>
                      <a:pt x="28" y="2"/>
                    </a:lnTo>
                    <a:lnTo>
                      <a:pt x="20" y="0"/>
                    </a:lnTo>
                    <a:lnTo>
                      <a:pt x="20" y="0"/>
                    </a:lnTo>
                    <a:lnTo>
                      <a:pt x="12" y="2"/>
                    </a:lnTo>
                    <a:lnTo>
                      <a:pt x="6" y="6"/>
                    </a:lnTo>
                    <a:lnTo>
                      <a:pt x="2" y="12"/>
                    </a:lnTo>
                    <a:lnTo>
                      <a:pt x="0" y="20"/>
                    </a:lnTo>
                    <a:lnTo>
                      <a:pt x="0" y="20"/>
                    </a:lnTo>
                    <a:lnTo>
                      <a:pt x="2" y="28"/>
                    </a:lnTo>
                    <a:lnTo>
                      <a:pt x="6" y="34"/>
                    </a:lnTo>
                    <a:lnTo>
                      <a:pt x="12" y="38"/>
                    </a:lnTo>
                    <a:lnTo>
                      <a:pt x="20" y="40"/>
                    </a:lnTo>
                    <a:close/>
                    <a:moveTo>
                      <a:pt x="20" y="8"/>
                    </a:moveTo>
                    <a:lnTo>
                      <a:pt x="20" y="8"/>
                    </a:lnTo>
                    <a:lnTo>
                      <a:pt x="24" y="8"/>
                    </a:lnTo>
                    <a:lnTo>
                      <a:pt x="28" y="12"/>
                    </a:lnTo>
                    <a:lnTo>
                      <a:pt x="32" y="16"/>
                    </a:lnTo>
                    <a:lnTo>
                      <a:pt x="32" y="20"/>
                    </a:lnTo>
                    <a:lnTo>
                      <a:pt x="32" y="20"/>
                    </a:lnTo>
                    <a:lnTo>
                      <a:pt x="32" y="24"/>
                    </a:lnTo>
                    <a:lnTo>
                      <a:pt x="28" y="28"/>
                    </a:lnTo>
                    <a:lnTo>
                      <a:pt x="24" y="32"/>
                    </a:lnTo>
                    <a:lnTo>
                      <a:pt x="20" y="32"/>
                    </a:lnTo>
                    <a:lnTo>
                      <a:pt x="20" y="32"/>
                    </a:lnTo>
                    <a:lnTo>
                      <a:pt x="16" y="32"/>
                    </a:lnTo>
                    <a:lnTo>
                      <a:pt x="12" y="28"/>
                    </a:lnTo>
                    <a:lnTo>
                      <a:pt x="8" y="24"/>
                    </a:lnTo>
                    <a:lnTo>
                      <a:pt x="8" y="20"/>
                    </a:lnTo>
                    <a:lnTo>
                      <a:pt x="8" y="20"/>
                    </a:lnTo>
                    <a:lnTo>
                      <a:pt x="8" y="16"/>
                    </a:lnTo>
                    <a:lnTo>
                      <a:pt x="12" y="12"/>
                    </a:lnTo>
                    <a:lnTo>
                      <a:pt x="16" y="8"/>
                    </a:lnTo>
                    <a:lnTo>
                      <a:pt x="20"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1" name="Freeform 113"/>
              <p:cNvSpPr>
                <a:spLocks noEditPoints="1"/>
              </p:cNvSpPr>
              <p:nvPr>
                <p:custDataLst>
                  <p:tags r:id="rId27"/>
                </p:custDataLst>
              </p:nvPr>
            </p:nvSpPr>
            <p:spPr bwMode="auto">
              <a:xfrm>
                <a:off x="3492500" y="2774950"/>
                <a:ext cx="63500" cy="63500"/>
              </a:xfrm>
              <a:custGeom>
                <a:avLst/>
                <a:gdLst/>
                <a:ahLst/>
                <a:cxnLst>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close/>
                    <a:moveTo>
                      <a:pt x="20" y="32"/>
                    </a:moveTo>
                    <a:lnTo>
                      <a:pt x="20" y="32"/>
                    </a:lnTo>
                    <a:lnTo>
                      <a:pt x="16" y="32"/>
                    </a:lnTo>
                    <a:lnTo>
                      <a:pt x="12" y="28"/>
                    </a:lnTo>
                    <a:lnTo>
                      <a:pt x="8" y="24"/>
                    </a:lnTo>
                    <a:lnTo>
                      <a:pt x="8" y="20"/>
                    </a:lnTo>
                    <a:lnTo>
                      <a:pt x="8" y="20"/>
                    </a:lnTo>
                    <a:lnTo>
                      <a:pt x="8" y="16"/>
                    </a:lnTo>
                    <a:lnTo>
                      <a:pt x="12" y="12"/>
                    </a:lnTo>
                    <a:lnTo>
                      <a:pt x="16" y="8"/>
                    </a:lnTo>
                    <a:lnTo>
                      <a:pt x="20" y="8"/>
                    </a:lnTo>
                    <a:lnTo>
                      <a:pt x="20" y="8"/>
                    </a:lnTo>
                    <a:lnTo>
                      <a:pt x="24" y="8"/>
                    </a:lnTo>
                    <a:lnTo>
                      <a:pt x="28" y="12"/>
                    </a:lnTo>
                    <a:lnTo>
                      <a:pt x="32" y="16"/>
                    </a:lnTo>
                    <a:lnTo>
                      <a:pt x="32" y="20"/>
                    </a:lnTo>
                    <a:lnTo>
                      <a:pt x="32" y="20"/>
                    </a:lnTo>
                    <a:lnTo>
                      <a:pt x="32" y="24"/>
                    </a:lnTo>
                    <a:lnTo>
                      <a:pt x="28" y="28"/>
                    </a:lnTo>
                    <a:lnTo>
                      <a:pt x="24" y="32"/>
                    </a:lnTo>
                    <a:lnTo>
                      <a:pt x="20" y="3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Freeform 116"/>
              <p:cNvSpPr>
                <a:spLocks noEditPoints="1"/>
              </p:cNvSpPr>
              <p:nvPr>
                <p:custDataLst>
                  <p:tags r:id="rId28"/>
                </p:custDataLst>
              </p:nvPr>
            </p:nvSpPr>
            <p:spPr bwMode="auto">
              <a:xfrm>
                <a:off x="3251200" y="2965450"/>
                <a:ext cx="50800" cy="50800"/>
              </a:xfrm>
              <a:custGeom>
                <a:avLst/>
                <a:gdLst/>
                <a:ahLst/>
                <a:cxnLst>
                  <a:cxn ang="0">
                    <a:pos x="0" y="16"/>
                  </a:cxn>
                  <a:cxn ang="0">
                    <a:pos x="0" y="16"/>
                  </a:cxn>
                  <a:cxn ang="0">
                    <a:pos x="2" y="22"/>
                  </a:cxn>
                  <a:cxn ang="0">
                    <a:pos x="4" y="28"/>
                  </a:cxn>
                  <a:cxn ang="0">
                    <a:pos x="10" y="30"/>
                  </a:cxn>
                  <a:cxn ang="0">
                    <a:pos x="16" y="32"/>
                  </a:cxn>
                  <a:cxn ang="0">
                    <a:pos x="16" y="32"/>
                  </a:cxn>
                  <a:cxn ang="0">
                    <a:pos x="22" y="30"/>
                  </a:cxn>
                  <a:cxn ang="0">
                    <a:pos x="28" y="28"/>
                  </a:cxn>
                  <a:cxn ang="0">
                    <a:pos x="30" y="22"/>
                  </a:cxn>
                  <a:cxn ang="0">
                    <a:pos x="32" y="16"/>
                  </a:cxn>
                  <a:cxn ang="0">
                    <a:pos x="32" y="16"/>
                  </a:cxn>
                  <a:cxn ang="0">
                    <a:pos x="30" y="10"/>
                  </a:cxn>
                  <a:cxn ang="0">
                    <a:pos x="28" y="4"/>
                  </a:cxn>
                  <a:cxn ang="0">
                    <a:pos x="22" y="2"/>
                  </a:cxn>
                  <a:cxn ang="0">
                    <a:pos x="16" y="0"/>
                  </a:cxn>
                  <a:cxn ang="0">
                    <a:pos x="16" y="0"/>
                  </a:cxn>
                  <a:cxn ang="0">
                    <a:pos x="10" y="2"/>
                  </a:cxn>
                  <a:cxn ang="0">
                    <a:pos x="4" y="4"/>
                  </a:cxn>
                  <a:cxn ang="0">
                    <a:pos x="2" y="10"/>
                  </a:cxn>
                  <a:cxn ang="0">
                    <a:pos x="0" y="16"/>
                  </a:cxn>
                  <a:cxn ang="0">
                    <a:pos x="16" y="8"/>
                  </a:cxn>
                  <a:cxn ang="0">
                    <a:pos x="16" y="8"/>
                  </a:cxn>
                  <a:cxn ang="0">
                    <a:pos x="20" y="8"/>
                  </a:cxn>
                  <a:cxn ang="0">
                    <a:pos x="22" y="10"/>
                  </a:cxn>
                  <a:cxn ang="0">
                    <a:pos x="24" y="12"/>
                  </a:cxn>
                  <a:cxn ang="0">
                    <a:pos x="24" y="16"/>
                  </a:cxn>
                  <a:cxn ang="0">
                    <a:pos x="24" y="16"/>
                  </a:cxn>
                  <a:cxn ang="0">
                    <a:pos x="24" y="20"/>
                  </a:cxn>
                  <a:cxn ang="0">
                    <a:pos x="22" y="22"/>
                  </a:cxn>
                  <a:cxn ang="0">
                    <a:pos x="20" y="24"/>
                  </a:cxn>
                  <a:cxn ang="0">
                    <a:pos x="16" y="24"/>
                  </a:cxn>
                  <a:cxn ang="0">
                    <a:pos x="16" y="24"/>
                  </a:cxn>
                  <a:cxn ang="0">
                    <a:pos x="12" y="24"/>
                  </a:cxn>
                  <a:cxn ang="0">
                    <a:pos x="10" y="22"/>
                  </a:cxn>
                  <a:cxn ang="0">
                    <a:pos x="8" y="20"/>
                  </a:cxn>
                  <a:cxn ang="0">
                    <a:pos x="8" y="16"/>
                  </a:cxn>
                  <a:cxn ang="0">
                    <a:pos x="8" y="16"/>
                  </a:cxn>
                  <a:cxn ang="0">
                    <a:pos x="8" y="12"/>
                  </a:cxn>
                  <a:cxn ang="0">
                    <a:pos x="10" y="10"/>
                  </a:cxn>
                  <a:cxn ang="0">
                    <a:pos x="12" y="8"/>
                  </a:cxn>
                  <a:cxn ang="0">
                    <a:pos x="16" y="8"/>
                  </a:cxn>
                </a:cxnLst>
                <a:rect l="0" t="0" r="r" b="b"/>
                <a:pathLst>
                  <a:path w="32" h="32">
                    <a:moveTo>
                      <a:pt x="0" y="16"/>
                    </a:moveTo>
                    <a:lnTo>
                      <a:pt x="0" y="16"/>
                    </a:lnTo>
                    <a:lnTo>
                      <a:pt x="2" y="22"/>
                    </a:lnTo>
                    <a:lnTo>
                      <a:pt x="4" y="28"/>
                    </a:lnTo>
                    <a:lnTo>
                      <a:pt x="10" y="30"/>
                    </a:lnTo>
                    <a:lnTo>
                      <a:pt x="16" y="32"/>
                    </a:lnTo>
                    <a:lnTo>
                      <a:pt x="16" y="32"/>
                    </a:lnTo>
                    <a:lnTo>
                      <a:pt x="22" y="30"/>
                    </a:lnTo>
                    <a:lnTo>
                      <a:pt x="28" y="28"/>
                    </a:lnTo>
                    <a:lnTo>
                      <a:pt x="30" y="22"/>
                    </a:lnTo>
                    <a:lnTo>
                      <a:pt x="32" y="16"/>
                    </a:lnTo>
                    <a:lnTo>
                      <a:pt x="32" y="16"/>
                    </a:lnTo>
                    <a:lnTo>
                      <a:pt x="30" y="10"/>
                    </a:lnTo>
                    <a:lnTo>
                      <a:pt x="28" y="4"/>
                    </a:lnTo>
                    <a:lnTo>
                      <a:pt x="22" y="2"/>
                    </a:lnTo>
                    <a:lnTo>
                      <a:pt x="16" y="0"/>
                    </a:lnTo>
                    <a:lnTo>
                      <a:pt x="16" y="0"/>
                    </a:lnTo>
                    <a:lnTo>
                      <a:pt x="10" y="2"/>
                    </a:lnTo>
                    <a:lnTo>
                      <a:pt x="4" y="4"/>
                    </a:lnTo>
                    <a:lnTo>
                      <a:pt x="2" y="10"/>
                    </a:lnTo>
                    <a:lnTo>
                      <a:pt x="0" y="16"/>
                    </a:lnTo>
                    <a:close/>
                    <a:moveTo>
                      <a:pt x="16" y="8"/>
                    </a:moveTo>
                    <a:lnTo>
                      <a:pt x="16" y="8"/>
                    </a:lnTo>
                    <a:lnTo>
                      <a:pt x="20" y="8"/>
                    </a:lnTo>
                    <a:lnTo>
                      <a:pt x="22" y="10"/>
                    </a:lnTo>
                    <a:lnTo>
                      <a:pt x="24" y="12"/>
                    </a:lnTo>
                    <a:lnTo>
                      <a:pt x="24" y="16"/>
                    </a:lnTo>
                    <a:lnTo>
                      <a:pt x="24" y="16"/>
                    </a:lnTo>
                    <a:lnTo>
                      <a:pt x="24" y="20"/>
                    </a:lnTo>
                    <a:lnTo>
                      <a:pt x="22" y="22"/>
                    </a:lnTo>
                    <a:lnTo>
                      <a:pt x="20" y="24"/>
                    </a:lnTo>
                    <a:lnTo>
                      <a:pt x="16" y="24"/>
                    </a:lnTo>
                    <a:lnTo>
                      <a:pt x="16" y="24"/>
                    </a:lnTo>
                    <a:lnTo>
                      <a:pt x="12" y="24"/>
                    </a:lnTo>
                    <a:lnTo>
                      <a:pt x="10" y="22"/>
                    </a:lnTo>
                    <a:lnTo>
                      <a:pt x="8" y="20"/>
                    </a:lnTo>
                    <a:lnTo>
                      <a:pt x="8" y="16"/>
                    </a:lnTo>
                    <a:lnTo>
                      <a:pt x="8" y="16"/>
                    </a:lnTo>
                    <a:lnTo>
                      <a:pt x="8" y="12"/>
                    </a:lnTo>
                    <a:lnTo>
                      <a:pt x="10" y="10"/>
                    </a:lnTo>
                    <a:lnTo>
                      <a:pt x="12" y="8"/>
                    </a:lnTo>
                    <a:lnTo>
                      <a:pt x="16" y="8"/>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3" name="Freeform 119"/>
              <p:cNvSpPr/>
              <p:nvPr>
                <p:custDataLst>
                  <p:tags r:id="rId29"/>
                </p:custDataLst>
              </p:nvPr>
            </p:nvSpPr>
            <p:spPr bwMode="auto">
              <a:xfrm>
                <a:off x="3302000" y="30543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4" name="Freeform 121"/>
              <p:cNvSpPr/>
              <p:nvPr>
                <p:custDataLst>
                  <p:tags r:id="rId30"/>
                </p:custDataLst>
              </p:nvPr>
            </p:nvSpPr>
            <p:spPr bwMode="auto">
              <a:xfrm>
                <a:off x="3505200" y="2863850"/>
                <a:ext cx="25400" cy="25400"/>
              </a:xfrm>
              <a:custGeom>
                <a:avLst/>
                <a:gdLst/>
                <a:ahLst/>
                <a:cxnLst>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Lst>
                <a:rect l="0" t="0" r="r" b="b"/>
                <a:pathLst>
                  <a:path w="16" h="16">
                    <a:moveTo>
                      <a:pt x="8" y="0"/>
                    </a:moveTo>
                    <a:lnTo>
                      <a:pt x="8" y="0"/>
                    </a:lnTo>
                    <a:lnTo>
                      <a:pt x="4" y="0"/>
                    </a:lnTo>
                    <a:lnTo>
                      <a:pt x="2" y="2"/>
                    </a:lnTo>
                    <a:lnTo>
                      <a:pt x="0" y="4"/>
                    </a:lnTo>
                    <a:lnTo>
                      <a:pt x="0" y="8"/>
                    </a:lnTo>
                    <a:lnTo>
                      <a:pt x="0" y="8"/>
                    </a:lnTo>
                    <a:lnTo>
                      <a:pt x="0" y="12"/>
                    </a:lnTo>
                    <a:lnTo>
                      <a:pt x="2" y="14"/>
                    </a:lnTo>
                    <a:lnTo>
                      <a:pt x="4" y="16"/>
                    </a:lnTo>
                    <a:lnTo>
                      <a:pt x="8" y="16"/>
                    </a:lnTo>
                    <a:lnTo>
                      <a:pt x="8" y="16"/>
                    </a:lnTo>
                    <a:lnTo>
                      <a:pt x="12" y="16"/>
                    </a:lnTo>
                    <a:lnTo>
                      <a:pt x="14" y="14"/>
                    </a:lnTo>
                    <a:lnTo>
                      <a:pt x="16" y="12"/>
                    </a:lnTo>
                    <a:lnTo>
                      <a:pt x="16" y="8"/>
                    </a:lnTo>
                    <a:lnTo>
                      <a:pt x="16" y="8"/>
                    </a:lnTo>
                    <a:lnTo>
                      <a:pt x="16" y="4"/>
                    </a:lnTo>
                    <a:lnTo>
                      <a:pt x="14" y="2"/>
                    </a:lnTo>
                    <a:lnTo>
                      <a:pt x="12" y="0"/>
                    </a:lnTo>
                    <a:lnTo>
                      <a:pt x="8" y="0"/>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5" name="Freeform 106"/>
              <p:cNvSpPr>
                <a:spLocks noEditPoints="1"/>
              </p:cNvSpPr>
              <p:nvPr>
                <p:custDataLst>
                  <p:tags r:id="rId31"/>
                </p:custDataLst>
              </p:nvPr>
            </p:nvSpPr>
            <p:spPr bwMode="auto">
              <a:xfrm>
                <a:off x="3149600" y="2813050"/>
                <a:ext cx="371475" cy="368300"/>
              </a:xfrm>
              <a:custGeom>
                <a:avLst/>
                <a:gdLst/>
                <a:ahLst/>
                <a:cxnLst>
                  <a:cxn ang="0">
                    <a:pos x="166" y="6"/>
                  </a:cxn>
                  <a:cxn ang="0">
                    <a:pos x="152" y="0"/>
                  </a:cxn>
                  <a:cxn ang="0">
                    <a:pos x="144" y="2"/>
                  </a:cxn>
                  <a:cxn ang="0">
                    <a:pos x="126" y="18"/>
                  </a:cxn>
                  <a:cxn ang="0">
                    <a:pos x="122" y="24"/>
                  </a:cxn>
                  <a:cxn ang="0">
                    <a:pos x="120" y="32"/>
                  </a:cxn>
                  <a:cxn ang="0">
                    <a:pos x="122" y="42"/>
                  </a:cxn>
                  <a:cxn ang="0">
                    <a:pos x="14" y="86"/>
                  </a:cxn>
                  <a:cxn ang="0">
                    <a:pos x="6" y="92"/>
                  </a:cxn>
                  <a:cxn ang="0">
                    <a:pos x="0" y="102"/>
                  </a:cxn>
                  <a:cxn ang="0">
                    <a:pos x="0" y="108"/>
                  </a:cxn>
                  <a:cxn ang="0">
                    <a:pos x="4" y="120"/>
                  </a:cxn>
                  <a:cxn ang="0">
                    <a:pos x="108" y="224"/>
                  </a:cxn>
                  <a:cxn ang="0">
                    <a:pos x="116" y="230"/>
                  </a:cxn>
                  <a:cxn ang="0">
                    <a:pos x="126" y="232"/>
                  </a:cxn>
                  <a:cxn ang="0">
                    <a:pos x="126" y="232"/>
                  </a:cxn>
                  <a:cxn ang="0">
                    <a:pos x="130" y="232"/>
                  </a:cxn>
                  <a:cxn ang="0">
                    <a:pos x="142" y="226"/>
                  </a:cxn>
                  <a:cxn ang="0">
                    <a:pos x="148" y="216"/>
                  </a:cxn>
                  <a:cxn ang="0">
                    <a:pos x="190" y="110"/>
                  </a:cxn>
                  <a:cxn ang="0">
                    <a:pos x="202" y="114"/>
                  </a:cxn>
                  <a:cxn ang="0">
                    <a:pos x="210" y="112"/>
                  </a:cxn>
                  <a:cxn ang="0">
                    <a:pos x="228" y="96"/>
                  </a:cxn>
                  <a:cxn ang="0">
                    <a:pos x="232" y="90"/>
                  </a:cxn>
                  <a:cxn ang="0">
                    <a:pos x="234" y="82"/>
                  </a:cxn>
                  <a:cxn ang="0">
                    <a:pos x="228" y="68"/>
                  </a:cxn>
                  <a:cxn ang="0">
                    <a:pos x="134" y="210"/>
                  </a:cxn>
                  <a:cxn ang="0">
                    <a:pos x="130" y="214"/>
                  </a:cxn>
                  <a:cxn ang="0">
                    <a:pos x="128" y="216"/>
                  </a:cxn>
                  <a:cxn ang="0">
                    <a:pos x="126" y="216"/>
                  </a:cxn>
                  <a:cxn ang="0">
                    <a:pos x="18" y="112"/>
                  </a:cxn>
                  <a:cxn ang="0">
                    <a:pos x="16" y="110"/>
                  </a:cxn>
                  <a:cxn ang="0">
                    <a:pos x="16" y="106"/>
                  </a:cxn>
                  <a:cxn ang="0">
                    <a:pos x="20" y="100"/>
                  </a:cxn>
                  <a:cxn ang="0">
                    <a:pos x="70" y="80"/>
                  </a:cxn>
                  <a:cxn ang="0">
                    <a:pos x="96" y="86"/>
                  </a:cxn>
                  <a:cxn ang="0">
                    <a:pos x="134" y="92"/>
                  </a:cxn>
                  <a:cxn ang="0">
                    <a:pos x="158" y="104"/>
                  </a:cxn>
                  <a:cxn ang="0">
                    <a:pos x="134" y="210"/>
                  </a:cxn>
                  <a:cxn ang="0">
                    <a:pos x="204" y="96"/>
                  </a:cxn>
                  <a:cxn ang="0">
                    <a:pos x="202" y="98"/>
                  </a:cxn>
                  <a:cxn ang="0">
                    <a:pos x="184" y="82"/>
                  </a:cxn>
                  <a:cxn ang="0">
                    <a:pos x="174" y="108"/>
                  </a:cxn>
                  <a:cxn ang="0">
                    <a:pos x="166" y="100"/>
                  </a:cxn>
                  <a:cxn ang="0">
                    <a:pos x="138" y="86"/>
                  </a:cxn>
                  <a:cxn ang="0">
                    <a:pos x="104" y="78"/>
                  </a:cxn>
                  <a:cxn ang="0">
                    <a:pos x="82" y="76"/>
                  </a:cxn>
                  <a:cxn ang="0">
                    <a:pos x="138" y="34"/>
                  </a:cxn>
                  <a:cxn ang="0">
                    <a:pos x="136" y="32"/>
                  </a:cxn>
                  <a:cxn ang="0">
                    <a:pos x="148" y="18"/>
                  </a:cxn>
                  <a:cxn ang="0">
                    <a:pos x="152" y="16"/>
                  </a:cxn>
                  <a:cxn ang="0">
                    <a:pos x="216" y="78"/>
                  </a:cxn>
                  <a:cxn ang="0">
                    <a:pos x="218" y="82"/>
                  </a:cxn>
                </a:cxnLst>
                <a:rect l="0" t="0" r="r" b="b"/>
                <a:pathLst>
                  <a:path w="234" h="232">
                    <a:moveTo>
                      <a:pt x="166" y="6"/>
                    </a:moveTo>
                    <a:lnTo>
                      <a:pt x="166" y="6"/>
                    </a:lnTo>
                    <a:lnTo>
                      <a:pt x="158" y="2"/>
                    </a:lnTo>
                    <a:lnTo>
                      <a:pt x="152" y="0"/>
                    </a:lnTo>
                    <a:lnTo>
                      <a:pt x="152" y="0"/>
                    </a:lnTo>
                    <a:lnTo>
                      <a:pt x="144" y="2"/>
                    </a:lnTo>
                    <a:lnTo>
                      <a:pt x="138" y="6"/>
                    </a:lnTo>
                    <a:lnTo>
                      <a:pt x="126" y="18"/>
                    </a:lnTo>
                    <a:lnTo>
                      <a:pt x="126" y="18"/>
                    </a:lnTo>
                    <a:lnTo>
                      <a:pt x="122" y="24"/>
                    </a:lnTo>
                    <a:lnTo>
                      <a:pt x="120" y="32"/>
                    </a:lnTo>
                    <a:lnTo>
                      <a:pt x="120" y="32"/>
                    </a:lnTo>
                    <a:lnTo>
                      <a:pt x="120" y="36"/>
                    </a:lnTo>
                    <a:lnTo>
                      <a:pt x="122" y="42"/>
                    </a:lnTo>
                    <a:lnTo>
                      <a:pt x="14" y="86"/>
                    </a:lnTo>
                    <a:lnTo>
                      <a:pt x="14" y="86"/>
                    </a:lnTo>
                    <a:lnTo>
                      <a:pt x="10" y="88"/>
                    </a:lnTo>
                    <a:lnTo>
                      <a:pt x="6" y="92"/>
                    </a:lnTo>
                    <a:lnTo>
                      <a:pt x="2" y="98"/>
                    </a:lnTo>
                    <a:lnTo>
                      <a:pt x="0" y="102"/>
                    </a:lnTo>
                    <a:lnTo>
                      <a:pt x="0" y="102"/>
                    </a:lnTo>
                    <a:lnTo>
                      <a:pt x="0" y="108"/>
                    </a:lnTo>
                    <a:lnTo>
                      <a:pt x="2" y="114"/>
                    </a:lnTo>
                    <a:lnTo>
                      <a:pt x="4" y="120"/>
                    </a:lnTo>
                    <a:lnTo>
                      <a:pt x="8" y="124"/>
                    </a:lnTo>
                    <a:lnTo>
                      <a:pt x="108" y="224"/>
                    </a:lnTo>
                    <a:lnTo>
                      <a:pt x="108" y="224"/>
                    </a:lnTo>
                    <a:lnTo>
                      <a:pt x="116" y="230"/>
                    </a:lnTo>
                    <a:lnTo>
                      <a:pt x="126" y="232"/>
                    </a:lnTo>
                    <a:lnTo>
                      <a:pt x="126" y="232"/>
                    </a:lnTo>
                    <a:lnTo>
                      <a:pt x="126" y="232"/>
                    </a:lnTo>
                    <a:lnTo>
                      <a:pt x="126" y="232"/>
                    </a:lnTo>
                    <a:lnTo>
                      <a:pt x="130" y="232"/>
                    </a:lnTo>
                    <a:lnTo>
                      <a:pt x="130" y="232"/>
                    </a:lnTo>
                    <a:lnTo>
                      <a:pt x="136" y="230"/>
                    </a:lnTo>
                    <a:lnTo>
                      <a:pt x="142" y="226"/>
                    </a:lnTo>
                    <a:lnTo>
                      <a:pt x="146" y="222"/>
                    </a:lnTo>
                    <a:lnTo>
                      <a:pt x="148" y="216"/>
                    </a:lnTo>
                    <a:lnTo>
                      <a:pt x="190" y="110"/>
                    </a:lnTo>
                    <a:lnTo>
                      <a:pt x="190" y="110"/>
                    </a:lnTo>
                    <a:lnTo>
                      <a:pt x="196" y="112"/>
                    </a:lnTo>
                    <a:lnTo>
                      <a:pt x="202" y="114"/>
                    </a:lnTo>
                    <a:lnTo>
                      <a:pt x="202" y="114"/>
                    </a:lnTo>
                    <a:lnTo>
                      <a:pt x="210" y="112"/>
                    </a:lnTo>
                    <a:lnTo>
                      <a:pt x="216" y="108"/>
                    </a:lnTo>
                    <a:lnTo>
                      <a:pt x="228" y="96"/>
                    </a:lnTo>
                    <a:lnTo>
                      <a:pt x="228" y="96"/>
                    </a:lnTo>
                    <a:lnTo>
                      <a:pt x="232" y="90"/>
                    </a:lnTo>
                    <a:lnTo>
                      <a:pt x="234" y="82"/>
                    </a:lnTo>
                    <a:lnTo>
                      <a:pt x="234" y="82"/>
                    </a:lnTo>
                    <a:lnTo>
                      <a:pt x="232" y="74"/>
                    </a:lnTo>
                    <a:lnTo>
                      <a:pt x="228" y="68"/>
                    </a:lnTo>
                    <a:lnTo>
                      <a:pt x="166" y="6"/>
                    </a:lnTo>
                    <a:close/>
                    <a:moveTo>
                      <a:pt x="134" y="210"/>
                    </a:moveTo>
                    <a:lnTo>
                      <a:pt x="134" y="210"/>
                    </a:lnTo>
                    <a:lnTo>
                      <a:pt x="130" y="214"/>
                    </a:lnTo>
                    <a:lnTo>
                      <a:pt x="128" y="216"/>
                    </a:lnTo>
                    <a:lnTo>
                      <a:pt x="128" y="216"/>
                    </a:lnTo>
                    <a:lnTo>
                      <a:pt x="126" y="216"/>
                    </a:lnTo>
                    <a:lnTo>
                      <a:pt x="126" y="216"/>
                    </a:lnTo>
                    <a:lnTo>
                      <a:pt x="120" y="214"/>
                    </a:lnTo>
                    <a:lnTo>
                      <a:pt x="18" y="112"/>
                    </a:lnTo>
                    <a:lnTo>
                      <a:pt x="18" y="112"/>
                    </a:lnTo>
                    <a:lnTo>
                      <a:pt x="16" y="110"/>
                    </a:lnTo>
                    <a:lnTo>
                      <a:pt x="16" y="106"/>
                    </a:lnTo>
                    <a:lnTo>
                      <a:pt x="16" y="106"/>
                    </a:lnTo>
                    <a:lnTo>
                      <a:pt x="18" y="102"/>
                    </a:lnTo>
                    <a:lnTo>
                      <a:pt x="20" y="100"/>
                    </a:lnTo>
                    <a:lnTo>
                      <a:pt x="70" y="80"/>
                    </a:lnTo>
                    <a:lnTo>
                      <a:pt x="70" y="80"/>
                    </a:lnTo>
                    <a:lnTo>
                      <a:pt x="84" y="84"/>
                    </a:lnTo>
                    <a:lnTo>
                      <a:pt x="96" y="86"/>
                    </a:lnTo>
                    <a:lnTo>
                      <a:pt x="120" y="88"/>
                    </a:lnTo>
                    <a:lnTo>
                      <a:pt x="134" y="92"/>
                    </a:lnTo>
                    <a:lnTo>
                      <a:pt x="146" y="98"/>
                    </a:lnTo>
                    <a:lnTo>
                      <a:pt x="158" y="104"/>
                    </a:lnTo>
                    <a:lnTo>
                      <a:pt x="172" y="116"/>
                    </a:lnTo>
                    <a:lnTo>
                      <a:pt x="134" y="210"/>
                    </a:lnTo>
                    <a:close/>
                    <a:moveTo>
                      <a:pt x="216" y="84"/>
                    </a:moveTo>
                    <a:lnTo>
                      <a:pt x="204" y="96"/>
                    </a:lnTo>
                    <a:lnTo>
                      <a:pt x="204" y="96"/>
                    </a:lnTo>
                    <a:lnTo>
                      <a:pt x="202" y="98"/>
                    </a:lnTo>
                    <a:lnTo>
                      <a:pt x="198" y="96"/>
                    </a:lnTo>
                    <a:lnTo>
                      <a:pt x="184" y="82"/>
                    </a:lnTo>
                    <a:lnTo>
                      <a:pt x="174" y="110"/>
                    </a:lnTo>
                    <a:lnTo>
                      <a:pt x="174" y="108"/>
                    </a:lnTo>
                    <a:lnTo>
                      <a:pt x="174" y="108"/>
                    </a:lnTo>
                    <a:lnTo>
                      <a:pt x="166" y="100"/>
                    </a:lnTo>
                    <a:lnTo>
                      <a:pt x="156" y="94"/>
                    </a:lnTo>
                    <a:lnTo>
                      <a:pt x="138" y="86"/>
                    </a:lnTo>
                    <a:lnTo>
                      <a:pt x="120" y="80"/>
                    </a:lnTo>
                    <a:lnTo>
                      <a:pt x="104" y="78"/>
                    </a:lnTo>
                    <a:lnTo>
                      <a:pt x="104" y="78"/>
                    </a:lnTo>
                    <a:lnTo>
                      <a:pt x="82" y="76"/>
                    </a:lnTo>
                    <a:lnTo>
                      <a:pt x="150" y="48"/>
                    </a:lnTo>
                    <a:lnTo>
                      <a:pt x="138" y="34"/>
                    </a:lnTo>
                    <a:lnTo>
                      <a:pt x="138" y="34"/>
                    </a:lnTo>
                    <a:lnTo>
                      <a:pt x="136" y="32"/>
                    </a:lnTo>
                    <a:lnTo>
                      <a:pt x="138" y="28"/>
                    </a:lnTo>
                    <a:lnTo>
                      <a:pt x="148" y="18"/>
                    </a:lnTo>
                    <a:lnTo>
                      <a:pt x="148" y="18"/>
                    </a:lnTo>
                    <a:lnTo>
                      <a:pt x="152" y="16"/>
                    </a:lnTo>
                    <a:lnTo>
                      <a:pt x="154" y="18"/>
                    </a:lnTo>
                    <a:lnTo>
                      <a:pt x="216" y="78"/>
                    </a:lnTo>
                    <a:lnTo>
                      <a:pt x="216" y="78"/>
                    </a:lnTo>
                    <a:lnTo>
                      <a:pt x="218" y="82"/>
                    </a:lnTo>
                    <a:lnTo>
                      <a:pt x="216" y="84"/>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3" name="TextBox 52"/>
            <p:cNvSpPr txBox="1"/>
            <p:nvPr>
              <p:custDataLst>
                <p:tags r:id="rId32"/>
              </p:custDataLst>
            </p:nvPr>
          </p:nvSpPr>
          <p:spPr>
            <a:xfrm>
              <a:off x="8197" y="4443"/>
              <a:ext cx="1503" cy="1202"/>
            </a:xfrm>
            <a:prstGeom prst="rect">
              <a:avLst/>
            </a:prstGeom>
            <a:noFill/>
          </p:spPr>
          <p:txBody>
            <a:bodyPr wrap="none" rtlCol="0">
              <a:spAutoFit/>
            </a:bodyPr>
            <a:p>
              <a:pPr defTabSz="904240">
                <a:defRPr/>
              </a:pPr>
              <a:r>
                <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03.</a:t>
              </a:r>
              <a:endParaRPr lang="en-US" sz="436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grpSp>
      <p:grpSp>
        <p:nvGrpSpPr>
          <p:cNvPr id="20" name="组合 19"/>
          <p:cNvGrpSpPr/>
          <p:nvPr>
            <p:custDataLst>
              <p:tags r:id="rId33"/>
            </p:custDataLst>
          </p:nvPr>
        </p:nvGrpSpPr>
        <p:grpSpPr>
          <a:xfrm>
            <a:off x="7609840" y="1528445"/>
            <a:ext cx="1903730" cy="1380490"/>
            <a:chOff x="10008" y="3415"/>
            <a:chExt cx="2998" cy="2174"/>
          </a:xfrm>
        </p:grpSpPr>
        <p:grpSp>
          <p:nvGrpSpPr>
            <p:cNvPr id="9" name="Group 8"/>
            <p:cNvGrpSpPr/>
            <p:nvPr>
              <p:custDataLst>
                <p:tags r:id="rId34"/>
              </p:custDataLst>
            </p:nvPr>
          </p:nvGrpSpPr>
          <p:grpSpPr>
            <a:xfrm>
              <a:off x="10008" y="4583"/>
              <a:ext cx="2998" cy="1007"/>
              <a:chOff x="6197601" y="1687513"/>
              <a:chExt cx="1900238" cy="638175"/>
            </a:xfrm>
            <a:solidFill>
              <a:srgbClr val="FFC000">
                <a:lumMod val="50000"/>
              </a:srgbClr>
            </a:solidFill>
          </p:grpSpPr>
          <p:sp>
            <p:nvSpPr>
              <p:cNvPr id="10" name="Freeform 10"/>
              <p:cNvSpPr/>
              <p:nvPr>
                <p:custDataLst>
                  <p:tags r:id="rId35"/>
                </p:custDataLst>
              </p:nvPr>
            </p:nvSpPr>
            <p:spPr bwMode="auto">
              <a:xfrm>
                <a:off x="6197601" y="1687513"/>
                <a:ext cx="1900238" cy="508000"/>
              </a:xfrm>
              <a:custGeom>
                <a:avLst/>
                <a:gdLst>
                  <a:gd name="T0" fmla="*/ 0 w 1197"/>
                  <a:gd name="T1" fmla="*/ 0 h 320"/>
                  <a:gd name="T2" fmla="*/ 166 w 1197"/>
                  <a:gd name="T3" fmla="*/ 320 h 320"/>
                  <a:gd name="T4" fmla="*/ 1197 w 1197"/>
                  <a:gd name="T5" fmla="*/ 320 h 320"/>
                  <a:gd name="T6" fmla="*/ 877 w 1197"/>
                  <a:gd name="T7" fmla="*/ 0 h 320"/>
                  <a:gd name="T8" fmla="*/ 0 w 1197"/>
                  <a:gd name="T9" fmla="*/ 0 h 320"/>
                </a:gdLst>
                <a:ahLst/>
                <a:cxnLst>
                  <a:cxn ang="0">
                    <a:pos x="T0" y="T1"/>
                  </a:cxn>
                  <a:cxn ang="0">
                    <a:pos x="T2" y="T3"/>
                  </a:cxn>
                  <a:cxn ang="0">
                    <a:pos x="T4" y="T5"/>
                  </a:cxn>
                  <a:cxn ang="0">
                    <a:pos x="T6" y="T7"/>
                  </a:cxn>
                  <a:cxn ang="0">
                    <a:pos x="T8" y="T9"/>
                  </a:cxn>
                </a:cxnLst>
                <a:rect l="0" t="0" r="r" b="b"/>
                <a:pathLst>
                  <a:path w="1197" h="320">
                    <a:moveTo>
                      <a:pt x="0" y="0"/>
                    </a:moveTo>
                    <a:lnTo>
                      <a:pt x="166" y="320"/>
                    </a:lnTo>
                    <a:lnTo>
                      <a:pt x="1197" y="320"/>
                    </a:lnTo>
                    <a:lnTo>
                      <a:pt x="877" y="0"/>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Rectangle 11"/>
              <p:cNvSpPr>
                <a:spLocks noChangeArrowheads="1"/>
              </p:cNvSpPr>
              <p:nvPr>
                <p:custDataLst>
                  <p:tags r:id="rId36"/>
                </p:custDataLst>
              </p:nvPr>
            </p:nvSpPr>
            <p:spPr bwMode="auto">
              <a:xfrm>
                <a:off x="6461126" y="2195513"/>
                <a:ext cx="1636713" cy="130175"/>
              </a:xfrm>
              <a:prstGeom prst="rect">
                <a:avLst/>
              </a:prstGeom>
              <a:solidFill>
                <a:srgbClr val="FFC000">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Freeform 12"/>
              <p:cNvSpPr/>
              <p:nvPr>
                <p:custDataLst>
                  <p:tags r:id="rId37"/>
                </p:custDataLst>
              </p:nvPr>
            </p:nvSpPr>
            <p:spPr bwMode="auto">
              <a:xfrm>
                <a:off x="6197601" y="1687513"/>
                <a:ext cx="263525" cy="638175"/>
              </a:xfrm>
              <a:custGeom>
                <a:avLst/>
                <a:gdLst>
                  <a:gd name="T0" fmla="*/ 166 w 166"/>
                  <a:gd name="T1" fmla="*/ 320 h 402"/>
                  <a:gd name="T2" fmla="*/ 166 w 166"/>
                  <a:gd name="T3" fmla="*/ 402 h 402"/>
                  <a:gd name="T4" fmla="*/ 0 w 166"/>
                  <a:gd name="T5" fmla="*/ 77 h 402"/>
                  <a:gd name="T6" fmla="*/ 0 w 166"/>
                  <a:gd name="T7" fmla="*/ 0 h 402"/>
                  <a:gd name="T8" fmla="*/ 166 w 166"/>
                  <a:gd name="T9" fmla="*/ 320 h 402"/>
                </a:gdLst>
                <a:ahLst/>
                <a:cxnLst>
                  <a:cxn ang="0">
                    <a:pos x="T0" y="T1"/>
                  </a:cxn>
                  <a:cxn ang="0">
                    <a:pos x="T2" y="T3"/>
                  </a:cxn>
                  <a:cxn ang="0">
                    <a:pos x="T4" y="T5"/>
                  </a:cxn>
                  <a:cxn ang="0">
                    <a:pos x="T6" y="T7"/>
                  </a:cxn>
                  <a:cxn ang="0">
                    <a:pos x="T8" y="T9"/>
                  </a:cxn>
                </a:cxnLst>
                <a:rect l="0" t="0" r="r" b="b"/>
                <a:pathLst>
                  <a:path w="166" h="402">
                    <a:moveTo>
                      <a:pt x="166" y="320"/>
                    </a:moveTo>
                    <a:lnTo>
                      <a:pt x="166" y="402"/>
                    </a:lnTo>
                    <a:lnTo>
                      <a:pt x="0" y="77"/>
                    </a:lnTo>
                    <a:lnTo>
                      <a:pt x="0" y="0"/>
                    </a:lnTo>
                    <a:lnTo>
                      <a:pt x="166" y="320"/>
                    </a:lnTo>
                    <a:close/>
                  </a:path>
                </a:pathLst>
              </a:custGeom>
              <a:solidFill>
                <a:srgbClr val="FFC000">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46" name="Group 45"/>
            <p:cNvGrpSpPr/>
            <p:nvPr>
              <p:custDataLst>
                <p:tags r:id="rId38"/>
              </p:custDataLst>
            </p:nvPr>
          </p:nvGrpSpPr>
          <p:grpSpPr>
            <a:xfrm>
              <a:off x="11278" y="4778"/>
              <a:ext cx="457" cy="457"/>
              <a:chOff x="3149600" y="1962150"/>
              <a:chExt cx="406400" cy="406400"/>
            </a:xfrm>
            <a:solidFill>
              <a:sysClr val="window" lastClr="FFFFFF"/>
            </a:solidFill>
          </p:grpSpPr>
          <p:sp>
            <p:nvSpPr>
              <p:cNvPr id="47" name="Freeform 166"/>
              <p:cNvSpPr>
                <a:spLocks noEditPoints="1"/>
              </p:cNvSpPr>
              <p:nvPr>
                <p:custDataLst>
                  <p:tags r:id="rId39"/>
                </p:custDataLst>
              </p:nvPr>
            </p:nvSpPr>
            <p:spPr bwMode="auto">
              <a:xfrm>
                <a:off x="31496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8" name="Freeform 171"/>
              <p:cNvSpPr>
                <a:spLocks noEditPoints="1"/>
              </p:cNvSpPr>
              <p:nvPr>
                <p:custDataLst>
                  <p:tags r:id="rId40"/>
                </p:custDataLst>
              </p:nvPr>
            </p:nvSpPr>
            <p:spPr bwMode="auto">
              <a:xfrm>
                <a:off x="34290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9" name="Freeform 176"/>
              <p:cNvSpPr>
                <a:spLocks noEditPoints="1"/>
              </p:cNvSpPr>
              <p:nvPr>
                <p:custDataLst>
                  <p:tags r:id="rId41"/>
                </p:custDataLst>
              </p:nvPr>
            </p:nvSpPr>
            <p:spPr bwMode="auto">
              <a:xfrm>
                <a:off x="3289300" y="1962150"/>
                <a:ext cx="127000" cy="406400"/>
              </a:xfrm>
              <a:custGeom>
                <a:avLst/>
                <a:gdLst/>
                <a:ahLst/>
                <a:cxnLst>
                  <a:cxn ang="0">
                    <a:pos x="64" y="24"/>
                  </a:cxn>
                  <a:cxn ang="0">
                    <a:pos x="50" y="2"/>
                  </a:cxn>
                  <a:cxn ang="0">
                    <a:pos x="30" y="2"/>
                  </a:cxn>
                  <a:cxn ang="0">
                    <a:pos x="16" y="24"/>
                  </a:cxn>
                  <a:cxn ang="0">
                    <a:pos x="10" y="150"/>
                  </a:cxn>
                  <a:cxn ang="0">
                    <a:pos x="0" y="176"/>
                  </a:cxn>
                  <a:cxn ang="0">
                    <a:pos x="4" y="194"/>
                  </a:cxn>
                  <a:cxn ang="0">
                    <a:pos x="16" y="232"/>
                  </a:cxn>
                  <a:cxn ang="0">
                    <a:pos x="24" y="248"/>
                  </a:cxn>
                  <a:cxn ang="0">
                    <a:pos x="40" y="256"/>
                  </a:cxn>
                  <a:cxn ang="0">
                    <a:pos x="62" y="242"/>
                  </a:cxn>
                  <a:cxn ang="0">
                    <a:pos x="64" y="208"/>
                  </a:cxn>
                  <a:cxn ang="0">
                    <a:pos x="78" y="186"/>
                  </a:cxn>
                  <a:cxn ang="0">
                    <a:pos x="78" y="166"/>
                  </a:cxn>
                  <a:cxn ang="0">
                    <a:pos x="64" y="144"/>
                  </a:cxn>
                  <a:cxn ang="0">
                    <a:pos x="32" y="20"/>
                  </a:cxn>
                  <a:cxn ang="0">
                    <a:pos x="40" y="16"/>
                  </a:cxn>
                  <a:cxn ang="0">
                    <a:pos x="46" y="18"/>
                  </a:cxn>
                  <a:cxn ang="0">
                    <a:pos x="48" y="136"/>
                  </a:cxn>
                  <a:cxn ang="0">
                    <a:pos x="40" y="136"/>
                  </a:cxn>
                  <a:cxn ang="0">
                    <a:pos x="48" y="232"/>
                  </a:cxn>
                  <a:cxn ang="0">
                    <a:pos x="46" y="238"/>
                  </a:cxn>
                  <a:cxn ang="0">
                    <a:pos x="40" y="240"/>
                  </a:cxn>
                  <a:cxn ang="0">
                    <a:pos x="32" y="236"/>
                  </a:cxn>
                  <a:cxn ang="0">
                    <a:pos x="32" y="216"/>
                  </a:cxn>
                  <a:cxn ang="0">
                    <a:pos x="48" y="216"/>
                  </a:cxn>
                  <a:cxn ang="0">
                    <a:pos x="62" y="182"/>
                  </a:cxn>
                  <a:cxn ang="0">
                    <a:pos x="60" y="190"/>
                  </a:cxn>
                  <a:cxn ang="0">
                    <a:pos x="60" y="190"/>
                  </a:cxn>
                  <a:cxn ang="0">
                    <a:pos x="54" y="196"/>
                  </a:cxn>
                  <a:cxn ang="0">
                    <a:pos x="48" y="198"/>
                  </a:cxn>
                  <a:cxn ang="0">
                    <a:pos x="32" y="198"/>
                  </a:cxn>
                  <a:cxn ang="0">
                    <a:pos x="26" y="196"/>
                  </a:cxn>
                  <a:cxn ang="0">
                    <a:pos x="20" y="190"/>
                  </a:cxn>
                  <a:cxn ang="0">
                    <a:pos x="20" y="190"/>
                  </a:cxn>
                  <a:cxn ang="0">
                    <a:pos x="18" y="182"/>
                  </a:cxn>
                  <a:cxn ang="0">
                    <a:pos x="16" y="176"/>
                  </a:cxn>
                  <a:cxn ang="0">
                    <a:pos x="18" y="168"/>
                  </a:cxn>
                  <a:cxn ang="0">
                    <a:pos x="20" y="162"/>
                  </a:cxn>
                  <a:cxn ang="0">
                    <a:pos x="26" y="156"/>
                  </a:cxn>
                  <a:cxn ang="0">
                    <a:pos x="26" y="156"/>
                  </a:cxn>
                  <a:cxn ang="0">
                    <a:pos x="40" y="152"/>
                  </a:cxn>
                  <a:cxn ang="0">
                    <a:pos x="48" y="154"/>
                  </a:cxn>
                  <a:cxn ang="0">
                    <a:pos x="54" y="156"/>
                  </a:cxn>
                  <a:cxn ang="0">
                    <a:pos x="60" y="162"/>
                  </a:cxn>
                  <a:cxn ang="0">
                    <a:pos x="62" y="168"/>
                  </a:cxn>
                  <a:cxn ang="0">
                    <a:pos x="62" y="170"/>
                  </a:cxn>
                  <a:cxn ang="0">
                    <a:pos x="62" y="182"/>
                  </a:cxn>
                </a:cxnLst>
                <a:rect l="0" t="0" r="r" b="b"/>
                <a:pathLst>
                  <a:path w="80" h="256">
                    <a:moveTo>
                      <a:pt x="64" y="144"/>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144"/>
                    </a:lnTo>
                    <a:lnTo>
                      <a:pt x="16" y="144"/>
                    </a:lnTo>
                    <a:lnTo>
                      <a:pt x="10" y="150"/>
                    </a:lnTo>
                    <a:lnTo>
                      <a:pt x="4" y="158"/>
                    </a:lnTo>
                    <a:lnTo>
                      <a:pt x="2" y="166"/>
                    </a:lnTo>
                    <a:lnTo>
                      <a:pt x="0" y="176"/>
                    </a:lnTo>
                    <a:lnTo>
                      <a:pt x="0" y="176"/>
                    </a:lnTo>
                    <a:lnTo>
                      <a:pt x="2" y="186"/>
                    </a:lnTo>
                    <a:lnTo>
                      <a:pt x="4" y="194"/>
                    </a:lnTo>
                    <a:lnTo>
                      <a:pt x="10" y="202"/>
                    </a:lnTo>
                    <a:lnTo>
                      <a:pt x="16" y="208"/>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208"/>
                    </a:lnTo>
                    <a:lnTo>
                      <a:pt x="64" y="208"/>
                    </a:lnTo>
                    <a:lnTo>
                      <a:pt x="70" y="202"/>
                    </a:lnTo>
                    <a:lnTo>
                      <a:pt x="76" y="194"/>
                    </a:lnTo>
                    <a:lnTo>
                      <a:pt x="78" y="186"/>
                    </a:lnTo>
                    <a:lnTo>
                      <a:pt x="80" y="176"/>
                    </a:lnTo>
                    <a:lnTo>
                      <a:pt x="80" y="176"/>
                    </a:lnTo>
                    <a:lnTo>
                      <a:pt x="78" y="166"/>
                    </a:lnTo>
                    <a:lnTo>
                      <a:pt x="76" y="158"/>
                    </a:lnTo>
                    <a:lnTo>
                      <a:pt x="70" y="150"/>
                    </a:lnTo>
                    <a:lnTo>
                      <a:pt x="64" y="144"/>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136"/>
                    </a:lnTo>
                    <a:lnTo>
                      <a:pt x="48" y="136"/>
                    </a:lnTo>
                    <a:lnTo>
                      <a:pt x="40" y="136"/>
                    </a:lnTo>
                    <a:lnTo>
                      <a:pt x="40" y="136"/>
                    </a:lnTo>
                    <a:lnTo>
                      <a:pt x="32" y="136"/>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216"/>
                    </a:lnTo>
                    <a:lnTo>
                      <a:pt x="32" y="216"/>
                    </a:lnTo>
                    <a:lnTo>
                      <a:pt x="40" y="216"/>
                    </a:lnTo>
                    <a:lnTo>
                      <a:pt x="40" y="216"/>
                    </a:lnTo>
                    <a:lnTo>
                      <a:pt x="48" y="216"/>
                    </a:lnTo>
                    <a:lnTo>
                      <a:pt x="48" y="232"/>
                    </a:lnTo>
                    <a:close/>
                    <a:moveTo>
                      <a:pt x="62" y="182"/>
                    </a:moveTo>
                    <a:lnTo>
                      <a:pt x="62" y="182"/>
                    </a:lnTo>
                    <a:lnTo>
                      <a:pt x="62" y="184"/>
                    </a:lnTo>
                    <a:lnTo>
                      <a:pt x="62" y="184"/>
                    </a:lnTo>
                    <a:lnTo>
                      <a:pt x="60" y="190"/>
                    </a:lnTo>
                    <a:lnTo>
                      <a:pt x="60" y="190"/>
                    </a:lnTo>
                    <a:lnTo>
                      <a:pt x="60" y="190"/>
                    </a:lnTo>
                    <a:lnTo>
                      <a:pt x="60" y="190"/>
                    </a:lnTo>
                    <a:lnTo>
                      <a:pt x="54" y="196"/>
                    </a:lnTo>
                    <a:lnTo>
                      <a:pt x="54" y="196"/>
                    </a:lnTo>
                    <a:lnTo>
                      <a:pt x="54" y="196"/>
                    </a:lnTo>
                    <a:lnTo>
                      <a:pt x="54" y="196"/>
                    </a:lnTo>
                    <a:lnTo>
                      <a:pt x="48" y="198"/>
                    </a:lnTo>
                    <a:lnTo>
                      <a:pt x="48" y="198"/>
                    </a:lnTo>
                    <a:lnTo>
                      <a:pt x="40" y="200"/>
                    </a:lnTo>
                    <a:lnTo>
                      <a:pt x="40" y="200"/>
                    </a:lnTo>
                    <a:lnTo>
                      <a:pt x="32" y="198"/>
                    </a:lnTo>
                    <a:lnTo>
                      <a:pt x="32" y="198"/>
                    </a:lnTo>
                    <a:lnTo>
                      <a:pt x="26" y="196"/>
                    </a:lnTo>
                    <a:lnTo>
                      <a:pt x="26" y="196"/>
                    </a:lnTo>
                    <a:lnTo>
                      <a:pt x="26" y="196"/>
                    </a:lnTo>
                    <a:lnTo>
                      <a:pt x="26" y="196"/>
                    </a:lnTo>
                    <a:lnTo>
                      <a:pt x="20" y="190"/>
                    </a:lnTo>
                    <a:lnTo>
                      <a:pt x="20" y="190"/>
                    </a:lnTo>
                    <a:lnTo>
                      <a:pt x="20" y="190"/>
                    </a:lnTo>
                    <a:lnTo>
                      <a:pt x="20" y="190"/>
                    </a:lnTo>
                    <a:lnTo>
                      <a:pt x="18" y="184"/>
                    </a:lnTo>
                    <a:lnTo>
                      <a:pt x="18" y="184"/>
                    </a:lnTo>
                    <a:lnTo>
                      <a:pt x="18" y="182"/>
                    </a:lnTo>
                    <a:lnTo>
                      <a:pt x="18" y="182"/>
                    </a:lnTo>
                    <a:lnTo>
                      <a:pt x="16" y="176"/>
                    </a:lnTo>
                    <a:lnTo>
                      <a:pt x="16" y="176"/>
                    </a:lnTo>
                    <a:lnTo>
                      <a:pt x="18" y="170"/>
                    </a:lnTo>
                    <a:lnTo>
                      <a:pt x="18" y="170"/>
                    </a:lnTo>
                    <a:lnTo>
                      <a:pt x="18" y="168"/>
                    </a:lnTo>
                    <a:lnTo>
                      <a:pt x="18" y="168"/>
                    </a:lnTo>
                    <a:lnTo>
                      <a:pt x="20" y="162"/>
                    </a:lnTo>
                    <a:lnTo>
                      <a:pt x="20" y="162"/>
                    </a:lnTo>
                    <a:lnTo>
                      <a:pt x="20" y="162"/>
                    </a:lnTo>
                    <a:lnTo>
                      <a:pt x="20" y="162"/>
                    </a:lnTo>
                    <a:lnTo>
                      <a:pt x="26" y="156"/>
                    </a:lnTo>
                    <a:lnTo>
                      <a:pt x="26" y="156"/>
                    </a:lnTo>
                    <a:lnTo>
                      <a:pt x="26" y="156"/>
                    </a:lnTo>
                    <a:lnTo>
                      <a:pt x="26" y="156"/>
                    </a:lnTo>
                    <a:lnTo>
                      <a:pt x="32" y="154"/>
                    </a:lnTo>
                    <a:lnTo>
                      <a:pt x="32" y="154"/>
                    </a:lnTo>
                    <a:lnTo>
                      <a:pt x="40" y="152"/>
                    </a:lnTo>
                    <a:lnTo>
                      <a:pt x="40" y="152"/>
                    </a:lnTo>
                    <a:lnTo>
                      <a:pt x="48" y="154"/>
                    </a:lnTo>
                    <a:lnTo>
                      <a:pt x="48" y="154"/>
                    </a:lnTo>
                    <a:lnTo>
                      <a:pt x="54" y="156"/>
                    </a:lnTo>
                    <a:lnTo>
                      <a:pt x="54" y="156"/>
                    </a:lnTo>
                    <a:lnTo>
                      <a:pt x="54" y="156"/>
                    </a:lnTo>
                    <a:lnTo>
                      <a:pt x="54" y="156"/>
                    </a:lnTo>
                    <a:lnTo>
                      <a:pt x="60" y="162"/>
                    </a:lnTo>
                    <a:lnTo>
                      <a:pt x="60" y="162"/>
                    </a:lnTo>
                    <a:lnTo>
                      <a:pt x="60" y="162"/>
                    </a:lnTo>
                    <a:lnTo>
                      <a:pt x="60" y="162"/>
                    </a:lnTo>
                    <a:lnTo>
                      <a:pt x="62" y="168"/>
                    </a:lnTo>
                    <a:lnTo>
                      <a:pt x="62" y="168"/>
                    </a:lnTo>
                    <a:lnTo>
                      <a:pt x="62" y="170"/>
                    </a:lnTo>
                    <a:lnTo>
                      <a:pt x="62" y="170"/>
                    </a:lnTo>
                    <a:lnTo>
                      <a:pt x="64" y="176"/>
                    </a:lnTo>
                    <a:lnTo>
                      <a:pt x="64" y="176"/>
                    </a:lnTo>
                    <a:lnTo>
                      <a:pt x="62" y="182"/>
                    </a:lnTo>
                    <a:close/>
                  </a:path>
                </a:pathLst>
              </a:custGeom>
              <a:grpFill/>
              <a:ln w="9525">
                <a:noFill/>
                <a:round/>
              </a:ln>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sp>
          <p:nvSpPr>
            <p:cNvPr id="54" name="TextBox 53"/>
            <p:cNvSpPr txBox="1"/>
            <p:nvPr>
              <p:custDataLst>
                <p:tags r:id="rId42"/>
              </p:custDataLst>
            </p:nvPr>
          </p:nvSpPr>
          <p:spPr>
            <a:xfrm>
              <a:off x="10786" y="3415"/>
              <a:ext cx="1442" cy="1202"/>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04</a:t>
              </a:r>
              <a:r>
                <a:rPr lang="en-US" sz="3275" dirty="0">
                  <a:solidFill>
                    <a:srgbClr val="2B2E36">
                      <a:lumMod val="75000"/>
                      <a:lumOff val="25000"/>
                    </a:srgbClr>
                  </a:solidFill>
                  <a:latin typeface="Arial" panose="020B0604020202020204" pitchFamily="34" charset="0"/>
                  <a:ea typeface="微软雅黑" panose="020B0503020204020204" charset="-122"/>
                  <a:sym typeface="Arial" panose="020B0604020202020204" pitchFamily="34" charset="0"/>
                </a:rPr>
                <a:t>.</a:t>
              </a:r>
              <a:endParaRPr kumimoji="0" lang="en-US" sz="1940" b="0" i="0" u="none" strike="noStrike" kern="1200" cap="none" spc="0" normalizeH="0" baseline="0" noProof="0" dirty="0">
                <a:ln>
                  <a:noFill/>
                </a:ln>
                <a:solidFill>
                  <a:srgbClr val="2B2E36">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52" name="TextBox 51"/>
          <p:cNvSpPr txBox="1"/>
          <p:nvPr>
            <p:custDataLst>
              <p:tags r:id="rId43"/>
            </p:custDataLst>
          </p:nvPr>
        </p:nvSpPr>
        <p:spPr>
          <a:xfrm>
            <a:off x="490111" y="565186"/>
            <a:ext cx="6374130" cy="645160"/>
          </a:xfrm>
          <a:prstGeom prst="rect">
            <a:avLst/>
          </a:prstGeom>
          <a:noFill/>
        </p:spPr>
        <p:txBody>
          <a:bodyPr wrap="none" rtlCol="0">
            <a:sp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rPr>
              <a:t>刑事责任具有以下几个特征：</a:t>
            </a:r>
            <a:endParaRPr kumimoji="0" lang="zh-CN" altLang="en-US" sz="3600" b="1" i="0" u="none" strike="noStrike" kern="1200" cap="none" spc="150" normalizeH="0" baseline="0" noProof="0" dirty="0">
              <a:ln>
                <a:noFill/>
              </a:ln>
              <a:solidFill>
                <a:srgbClr val="000000">
                  <a:lumMod val="75000"/>
                  <a:lumOff val="25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44"/>
            </p:custDataLst>
          </p:nvPr>
        </p:nvSpPr>
        <p:spPr>
          <a:xfrm>
            <a:off x="0"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grpSp>
        <p:nvGrpSpPr>
          <p:cNvPr id="60" name="组合 59"/>
          <p:cNvGrpSpPr/>
          <p:nvPr>
            <p:custDataLst>
              <p:tags r:id="rId45"/>
            </p:custDataLst>
          </p:nvPr>
        </p:nvGrpSpPr>
        <p:grpSpPr>
          <a:xfrm>
            <a:off x="11164900" y="753710"/>
            <a:ext cx="420495" cy="269282"/>
            <a:chOff x="11382102" y="604536"/>
            <a:chExt cx="420495" cy="269282"/>
          </a:xfrm>
        </p:grpSpPr>
        <p:sp>
          <p:nvSpPr>
            <p:cNvPr id="61" name="Line 16"/>
            <p:cNvSpPr>
              <a:spLocks noChangeShapeType="1"/>
            </p:cNvSpPr>
            <p:nvPr>
              <p:custDataLst>
                <p:tags r:id="rId46"/>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2" name="Line 17"/>
            <p:cNvSpPr>
              <a:spLocks noChangeShapeType="1"/>
            </p:cNvSpPr>
            <p:nvPr>
              <p:custDataLst>
                <p:tags r:id="rId47"/>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3" name="Line 18"/>
            <p:cNvSpPr>
              <a:spLocks noChangeShapeType="1"/>
            </p:cNvSpPr>
            <p:nvPr>
              <p:custDataLst>
                <p:tags r:id="rId48"/>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Tree>
    <p:custDataLst>
      <p:tags r:id="rId4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custDataLst>
              <p:tags r:id="rId1"/>
            </p:custDataLst>
          </p:nvPr>
        </p:nvSpPr>
        <p:spPr bwMode="auto">
          <a:xfrm rot="13978264">
            <a:off x="4079875" y="3065463"/>
            <a:ext cx="2085975" cy="2117725"/>
          </a:xfrm>
          <a:custGeom>
            <a:avLst/>
            <a:gdLst>
              <a:gd name="T0" fmla="*/ 2147483647 w 10688"/>
              <a:gd name="T1" fmla="*/ 2147483647 h 10844"/>
              <a:gd name="T2" fmla="*/ 2147483647 w 10688"/>
              <a:gd name="T3" fmla="*/ 2147483647 h 10844"/>
              <a:gd name="T4" fmla="*/ 2147483647 w 10688"/>
              <a:gd name="T5" fmla="*/ 2147483647 h 10844"/>
              <a:gd name="T6" fmla="*/ 2147483647 w 10688"/>
              <a:gd name="T7" fmla="*/ 2147483647 h 10844"/>
              <a:gd name="T8" fmla="*/ 2147483647 w 10688"/>
              <a:gd name="T9" fmla="*/ 2147483647 h 10844"/>
              <a:gd name="T10" fmla="*/ 2147483647 w 10688"/>
              <a:gd name="T11" fmla="*/ 2147483647 h 10844"/>
              <a:gd name="T12" fmla="*/ 0 w 10688"/>
              <a:gd name="T13" fmla="*/ 2147483647 h 10844"/>
              <a:gd name="T14" fmla="*/ 2147483647 w 10688"/>
              <a:gd name="T15" fmla="*/ 2147483647 h 10844"/>
              <a:gd name="T16" fmla="*/ 0 60000 65536"/>
              <a:gd name="T17" fmla="*/ 0 60000 65536"/>
              <a:gd name="T18" fmla="*/ 0 60000 65536"/>
              <a:gd name="T19" fmla="*/ 0 60000 65536"/>
              <a:gd name="T20" fmla="*/ 0 60000 65536"/>
              <a:gd name="T21" fmla="*/ 0 60000 65536"/>
              <a:gd name="T22" fmla="*/ 0 60000 65536"/>
              <a:gd name="T23" fmla="*/ 0 60000 65536"/>
              <a:gd name="T24" fmla="*/ 0 w 10688"/>
              <a:gd name="T25" fmla="*/ 0 h 10844"/>
              <a:gd name="T26" fmla="*/ 10688 w 10688"/>
              <a:gd name="T27" fmla="*/ 10844 h 108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solidFill>
          <a:ln>
            <a:noFill/>
          </a:ln>
        </p:spPr>
        <p:txBody>
          <a:bodyPr wrap="none" lIns="121910" tIns="60955" rIns="121910" bIns="60955" anchor="ctr"/>
          <a:lstStyle/>
          <a:p>
            <a:endParaRPr lang="zh-CN" altLang="en-US">
              <a:cs typeface="+mn-ea"/>
              <a:sym typeface="+mn-lt"/>
            </a:endParaRPr>
          </a:p>
        </p:txBody>
      </p:sp>
      <p:sp>
        <p:nvSpPr>
          <p:cNvPr id="5" name="Freeform 3"/>
          <p:cNvSpPr/>
          <p:nvPr>
            <p:custDataLst>
              <p:tags r:id="rId2"/>
            </p:custDataLst>
          </p:nvPr>
        </p:nvSpPr>
        <p:spPr bwMode="auto">
          <a:xfrm rot="19397468">
            <a:off x="4575175" y="1579563"/>
            <a:ext cx="2087563" cy="2117725"/>
          </a:xfrm>
          <a:custGeom>
            <a:avLst/>
            <a:gdLst>
              <a:gd name="T0" fmla="*/ 2147483647 w 10688"/>
              <a:gd name="T1" fmla="*/ 2147483647 h 10844"/>
              <a:gd name="T2" fmla="*/ 2147483647 w 10688"/>
              <a:gd name="T3" fmla="*/ 2147483647 h 10844"/>
              <a:gd name="T4" fmla="*/ 2147483647 w 10688"/>
              <a:gd name="T5" fmla="*/ 2147483647 h 10844"/>
              <a:gd name="T6" fmla="*/ 2147483647 w 10688"/>
              <a:gd name="T7" fmla="*/ 2147483647 h 10844"/>
              <a:gd name="T8" fmla="*/ 2147483647 w 10688"/>
              <a:gd name="T9" fmla="*/ 2147483647 h 10844"/>
              <a:gd name="T10" fmla="*/ 2147483647 w 10688"/>
              <a:gd name="T11" fmla="*/ 2147483647 h 10844"/>
              <a:gd name="T12" fmla="*/ 0 w 10688"/>
              <a:gd name="T13" fmla="*/ 2147483647 h 10844"/>
              <a:gd name="T14" fmla="*/ 2147483647 w 10688"/>
              <a:gd name="T15" fmla="*/ 2147483647 h 10844"/>
              <a:gd name="T16" fmla="*/ 0 60000 65536"/>
              <a:gd name="T17" fmla="*/ 0 60000 65536"/>
              <a:gd name="T18" fmla="*/ 0 60000 65536"/>
              <a:gd name="T19" fmla="*/ 0 60000 65536"/>
              <a:gd name="T20" fmla="*/ 0 60000 65536"/>
              <a:gd name="T21" fmla="*/ 0 60000 65536"/>
              <a:gd name="T22" fmla="*/ 0 60000 65536"/>
              <a:gd name="T23" fmla="*/ 0 60000 65536"/>
              <a:gd name="T24" fmla="*/ 0 w 10688"/>
              <a:gd name="T25" fmla="*/ 0 h 10844"/>
              <a:gd name="T26" fmla="*/ 10688 w 10688"/>
              <a:gd name="T27" fmla="*/ 10844 h 108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p:spPr>
        <p:txBody>
          <a:bodyPr wrap="none" lIns="121910" tIns="60955" rIns="121910" bIns="60955" anchor="ctr"/>
          <a:lstStyle/>
          <a:p>
            <a:endParaRPr lang="zh-CN" altLang="en-US">
              <a:solidFill>
                <a:schemeClr val="bg1"/>
              </a:solidFill>
              <a:cs typeface="+mn-ea"/>
              <a:sym typeface="+mn-lt"/>
            </a:endParaRPr>
          </a:p>
        </p:txBody>
      </p:sp>
      <p:sp>
        <p:nvSpPr>
          <p:cNvPr id="6" name="Freeform 3"/>
          <p:cNvSpPr/>
          <p:nvPr>
            <p:custDataLst>
              <p:tags r:id="rId3"/>
            </p:custDataLst>
          </p:nvPr>
        </p:nvSpPr>
        <p:spPr bwMode="auto">
          <a:xfrm rot="3202081">
            <a:off x="6049169" y="2074069"/>
            <a:ext cx="2085975" cy="2116137"/>
          </a:xfrm>
          <a:custGeom>
            <a:avLst/>
            <a:gdLst>
              <a:gd name="T0" fmla="*/ 2147483647 w 10688"/>
              <a:gd name="T1" fmla="*/ 2147483647 h 10844"/>
              <a:gd name="T2" fmla="*/ 2147483647 w 10688"/>
              <a:gd name="T3" fmla="*/ 2147483647 h 10844"/>
              <a:gd name="T4" fmla="*/ 2147483647 w 10688"/>
              <a:gd name="T5" fmla="*/ 2147483647 h 10844"/>
              <a:gd name="T6" fmla="*/ 2147483647 w 10688"/>
              <a:gd name="T7" fmla="*/ 2147483647 h 10844"/>
              <a:gd name="T8" fmla="*/ 2147483647 w 10688"/>
              <a:gd name="T9" fmla="*/ 2147483647 h 10844"/>
              <a:gd name="T10" fmla="*/ 2147483647 w 10688"/>
              <a:gd name="T11" fmla="*/ 2147483647 h 10844"/>
              <a:gd name="T12" fmla="*/ 0 w 10688"/>
              <a:gd name="T13" fmla="*/ 2147483647 h 10844"/>
              <a:gd name="T14" fmla="*/ 2147483647 w 10688"/>
              <a:gd name="T15" fmla="*/ 2147483647 h 10844"/>
              <a:gd name="T16" fmla="*/ 0 60000 65536"/>
              <a:gd name="T17" fmla="*/ 0 60000 65536"/>
              <a:gd name="T18" fmla="*/ 0 60000 65536"/>
              <a:gd name="T19" fmla="*/ 0 60000 65536"/>
              <a:gd name="T20" fmla="*/ 0 60000 65536"/>
              <a:gd name="T21" fmla="*/ 0 60000 65536"/>
              <a:gd name="T22" fmla="*/ 0 60000 65536"/>
              <a:gd name="T23" fmla="*/ 0 60000 65536"/>
              <a:gd name="T24" fmla="*/ 0 w 10688"/>
              <a:gd name="T25" fmla="*/ 0 h 10844"/>
              <a:gd name="T26" fmla="*/ 10688 w 10688"/>
              <a:gd name="T27" fmla="*/ 10844 h 108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solidFill>
          <a:ln>
            <a:noFill/>
          </a:ln>
        </p:spPr>
        <p:txBody>
          <a:bodyPr wrap="none" lIns="121910" tIns="60955" rIns="121910" bIns="60955" anchor="ctr"/>
          <a:lstStyle/>
          <a:p>
            <a:endParaRPr lang="zh-CN" altLang="en-US">
              <a:solidFill>
                <a:schemeClr val="bg1"/>
              </a:solidFill>
              <a:cs typeface="+mn-ea"/>
              <a:sym typeface="+mn-lt"/>
            </a:endParaRPr>
          </a:p>
        </p:txBody>
      </p:sp>
      <p:sp>
        <p:nvSpPr>
          <p:cNvPr id="7" name="Freeform 3"/>
          <p:cNvSpPr/>
          <p:nvPr>
            <p:custDataLst>
              <p:tags r:id="rId4"/>
            </p:custDataLst>
          </p:nvPr>
        </p:nvSpPr>
        <p:spPr bwMode="auto">
          <a:xfrm rot="8579122">
            <a:off x="5551488" y="3548063"/>
            <a:ext cx="2087562" cy="2117725"/>
          </a:xfrm>
          <a:custGeom>
            <a:avLst/>
            <a:gdLst>
              <a:gd name="T0" fmla="*/ 2147483647 w 10688"/>
              <a:gd name="T1" fmla="*/ 2147483647 h 10844"/>
              <a:gd name="T2" fmla="*/ 2147483647 w 10688"/>
              <a:gd name="T3" fmla="*/ 2147483647 h 10844"/>
              <a:gd name="T4" fmla="*/ 2147483647 w 10688"/>
              <a:gd name="T5" fmla="*/ 2147483647 h 10844"/>
              <a:gd name="T6" fmla="*/ 2147483647 w 10688"/>
              <a:gd name="T7" fmla="*/ 2147483647 h 10844"/>
              <a:gd name="T8" fmla="*/ 2147483647 w 10688"/>
              <a:gd name="T9" fmla="*/ 2147483647 h 10844"/>
              <a:gd name="T10" fmla="*/ 2147483647 w 10688"/>
              <a:gd name="T11" fmla="*/ 2147483647 h 10844"/>
              <a:gd name="T12" fmla="*/ 0 w 10688"/>
              <a:gd name="T13" fmla="*/ 2147483647 h 10844"/>
              <a:gd name="T14" fmla="*/ 2147483647 w 10688"/>
              <a:gd name="T15" fmla="*/ 2147483647 h 10844"/>
              <a:gd name="T16" fmla="*/ 0 60000 65536"/>
              <a:gd name="T17" fmla="*/ 0 60000 65536"/>
              <a:gd name="T18" fmla="*/ 0 60000 65536"/>
              <a:gd name="T19" fmla="*/ 0 60000 65536"/>
              <a:gd name="T20" fmla="*/ 0 60000 65536"/>
              <a:gd name="T21" fmla="*/ 0 60000 65536"/>
              <a:gd name="T22" fmla="*/ 0 60000 65536"/>
              <a:gd name="T23" fmla="*/ 0 60000 65536"/>
              <a:gd name="T24" fmla="*/ 0 w 10688"/>
              <a:gd name="T25" fmla="*/ 0 h 10844"/>
              <a:gd name="T26" fmla="*/ 10688 w 10688"/>
              <a:gd name="T27" fmla="*/ 10844 h 108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p:spPr>
        <p:txBody>
          <a:bodyPr wrap="none" lIns="121910" tIns="60955" rIns="121910" bIns="60955" anchor="ctr"/>
          <a:lstStyle/>
          <a:p>
            <a:endParaRPr lang="zh-CN" altLang="en-US">
              <a:solidFill>
                <a:schemeClr val="bg1"/>
              </a:solidFill>
              <a:cs typeface="+mn-ea"/>
              <a:sym typeface="+mn-lt"/>
            </a:endParaRPr>
          </a:p>
        </p:txBody>
      </p:sp>
      <p:sp>
        <p:nvSpPr>
          <p:cNvPr id="8" name="TextBox 22"/>
          <p:cNvSpPr txBox="1">
            <a:spLocks noChangeArrowheads="1"/>
          </p:cNvSpPr>
          <p:nvPr>
            <p:custDataLst>
              <p:tags r:id="rId5"/>
            </p:custDataLst>
          </p:nvPr>
        </p:nvSpPr>
        <p:spPr bwMode="auto">
          <a:xfrm>
            <a:off x="4916488" y="2070100"/>
            <a:ext cx="1319212" cy="797560"/>
          </a:xfrm>
          <a:prstGeom prst="rect">
            <a:avLst/>
          </a:prstGeom>
          <a:noFill/>
          <a:ln>
            <a:noFill/>
          </a:ln>
        </p:spPr>
        <p:txBody>
          <a:bodyPr lIns="121884" tIns="60941" rIns="121884" bIns="60941">
            <a:spAutoFit/>
          </a:bodyPr>
          <a:lstStyle>
            <a:lvl1pPr defTabSz="542925">
              <a:defRPr>
                <a:solidFill>
                  <a:schemeClr val="tx1"/>
                </a:solidFill>
                <a:latin typeface="Calibri" panose="020F0502020204030204" pitchFamily="34" charset="0"/>
                <a:ea typeface="宋体" panose="02010600030101010101" pitchFamily="2" charset="-122"/>
              </a:defRPr>
            </a:lvl1pPr>
            <a:lvl2pPr marL="742950" indent="-285750" defTabSz="542925">
              <a:defRPr>
                <a:solidFill>
                  <a:schemeClr val="tx1"/>
                </a:solidFill>
                <a:latin typeface="Calibri" panose="020F0502020204030204" pitchFamily="34" charset="0"/>
                <a:ea typeface="宋体" panose="02010600030101010101" pitchFamily="2" charset="-122"/>
              </a:defRPr>
            </a:lvl2pPr>
            <a:lvl3pPr marL="1143000" indent="-228600" defTabSz="542925">
              <a:defRPr>
                <a:solidFill>
                  <a:schemeClr val="tx1"/>
                </a:solidFill>
                <a:latin typeface="Calibri" panose="020F0502020204030204" pitchFamily="34" charset="0"/>
                <a:ea typeface="宋体" panose="02010600030101010101" pitchFamily="2" charset="-122"/>
              </a:defRPr>
            </a:lvl3pPr>
            <a:lvl4pPr marL="1600200" indent="-228600" defTabSz="542925">
              <a:defRPr>
                <a:solidFill>
                  <a:schemeClr val="tx1"/>
                </a:solidFill>
                <a:latin typeface="Calibri" panose="020F0502020204030204" pitchFamily="34" charset="0"/>
                <a:ea typeface="宋体" panose="02010600030101010101" pitchFamily="2" charset="-122"/>
              </a:defRPr>
            </a:lvl4pPr>
            <a:lvl5pPr marL="2057400" indent="-228600" defTabSz="542925">
              <a:defRPr>
                <a:solidFill>
                  <a:schemeClr val="tx1"/>
                </a:solidFill>
                <a:latin typeface="Calibri" panose="020F0502020204030204" pitchFamily="34" charset="0"/>
                <a:ea typeface="宋体" panose="02010600030101010101" pitchFamily="2" charset="-122"/>
              </a:defRPr>
            </a:lvl5pPr>
            <a:lvl6pPr marL="25146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b="1" dirty="0">
                <a:solidFill>
                  <a:schemeClr val="bg1"/>
                </a:solidFill>
                <a:latin typeface="+mn-lt"/>
                <a:ea typeface="+mn-ea"/>
                <a:cs typeface="+mn-ea"/>
                <a:sym typeface="+mn-lt"/>
              </a:rPr>
              <a:t>1</a:t>
            </a:r>
            <a:endParaRPr lang="ru-RU" altLang="en-US" sz="4400" b="1" dirty="0">
              <a:solidFill>
                <a:schemeClr val="bg1"/>
              </a:solidFill>
              <a:latin typeface="+mn-lt"/>
              <a:ea typeface="+mn-ea"/>
              <a:cs typeface="+mn-ea"/>
              <a:sym typeface="+mn-lt"/>
            </a:endParaRPr>
          </a:p>
        </p:txBody>
      </p:sp>
      <p:sp>
        <p:nvSpPr>
          <p:cNvPr id="9" name="TextBox 24"/>
          <p:cNvSpPr txBox="1">
            <a:spLocks noChangeArrowheads="1"/>
          </p:cNvSpPr>
          <p:nvPr>
            <p:custDataLst>
              <p:tags r:id="rId6"/>
            </p:custDataLst>
          </p:nvPr>
        </p:nvSpPr>
        <p:spPr bwMode="auto">
          <a:xfrm>
            <a:off x="5918200" y="4330700"/>
            <a:ext cx="1319213" cy="797560"/>
          </a:xfrm>
          <a:prstGeom prst="rect">
            <a:avLst/>
          </a:prstGeom>
          <a:noFill/>
          <a:ln>
            <a:noFill/>
          </a:ln>
        </p:spPr>
        <p:txBody>
          <a:bodyPr lIns="121884" tIns="60941" rIns="121884" bIns="60941">
            <a:spAutoFit/>
          </a:bodyPr>
          <a:lstStyle>
            <a:lvl1pPr defTabSz="542925">
              <a:defRPr>
                <a:solidFill>
                  <a:schemeClr val="tx1"/>
                </a:solidFill>
                <a:latin typeface="Calibri" panose="020F0502020204030204" pitchFamily="34" charset="0"/>
                <a:ea typeface="宋体" panose="02010600030101010101" pitchFamily="2" charset="-122"/>
              </a:defRPr>
            </a:lvl1pPr>
            <a:lvl2pPr marL="742950" indent="-285750" defTabSz="542925">
              <a:defRPr>
                <a:solidFill>
                  <a:schemeClr val="tx1"/>
                </a:solidFill>
                <a:latin typeface="Calibri" panose="020F0502020204030204" pitchFamily="34" charset="0"/>
                <a:ea typeface="宋体" panose="02010600030101010101" pitchFamily="2" charset="-122"/>
              </a:defRPr>
            </a:lvl2pPr>
            <a:lvl3pPr marL="1143000" indent="-228600" defTabSz="542925">
              <a:defRPr>
                <a:solidFill>
                  <a:schemeClr val="tx1"/>
                </a:solidFill>
                <a:latin typeface="Calibri" panose="020F0502020204030204" pitchFamily="34" charset="0"/>
                <a:ea typeface="宋体" panose="02010600030101010101" pitchFamily="2" charset="-122"/>
              </a:defRPr>
            </a:lvl3pPr>
            <a:lvl4pPr marL="1600200" indent="-228600" defTabSz="542925">
              <a:defRPr>
                <a:solidFill>
                  <a:schemeClr val="tx1"/>
                </a:solidFill>
                <a:latin typeface="Calibri" panose="020F0502020204030204" pitchFamily="34" charset="0"/>
                <a:ea typeface="宋体" panose="02010600030101010101" pitchFamily="2" charset="-122"/>
              </a:defRPr>
            </a:lvl4pPr>
            <a:lvl5pPr marL="2057400" indent="-228600" defTabSz="542925">
              <a:defRPr>
                <a:solidFill>
                  <a:schemeClr val="tx1"/>
                </a:solidFill>
                <a:latin typeface="Calibri" panose="020F0502020204030204" pitchFamily="34" charset="0"/>
                <a:ea typeface="宋体" panose="02010600030101010101" pitchFamily="2" charset="-122"/>
              </a:defRPr>
            </a:lvl5pPr>
            <a:lvl6pPr marL="25146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b="1" dirty="0">
                <a:solidFill>
                  <a:schemeClr val="bg1"/>
                </a:solidFill>
                <a:latin typeface="+mn-lt"/>
                <a:ea typeface="+mn-ea"/>
                <a:cs typeface="+mn-ea"/>
                <a:sym typeface="+mn-lt"/>
              </a:rPr>
              <a:t>4</a:t>
            </a:r>
            <a:endParaRPr lang="ru-RU" altLang="en-US" sz="4400" b="1" dirty="0">
              <a:solidFill>
                <a:schemeClr val="bg1"/>
              </a:solidFill>
              <a:latin typeface="+mn-lt"/>
              <a:ea typeface="+mn-ea"/>
              <a:cs typeface="+mn-ea"/>
              <a:sym typeface="+mn-lt"/>
            </a:endParaRPr>
          </a:p>
        </p:txBody>
      </p:sp>
      <p:sp>
        <p:nvSpPr>
          <p:cNvPr id="10" name="TextBox 25"/>
          <p:cNvSpPr txBox="1">
            <a:spLocks noChangeArrowheads="1"/>
          </p:cNvSpPr>
          <p:nvPr>
            <p:custDataLst>
              <p:tags r:id="rId7"/>
            </p:custDataLst>
          </p:nvPr>
        </p:nvSpPr>
        <p:spPr bwMode="auto">
          <a:xfrm>
            <a:off x="6553200" y="2733675"/>
            <a:ext cx="1319213" cy="797560"/>
          </a:xfrm>
          <a:prstGeom prst="rect">
            <a:avLst/>
          </a:prstGeom>
          <a:noFill/>
          <a:ln>
            <a:noFill/>
          </a:ln>
        </p:spPr>
        <p:txBody>
          <a:bodyPr lIns="121884" tIns="60941" rIns="121884" bIns="60941">
            <a:spAutoFit/>
          </a:bodyPr>
          <a:lstStyle>
            <a:lvl1pPr defTabSz="542925">
              <a:defRPr>
                <a:solidFill>
                  <a:schemeClr val="tx1"/>
                </a:solidFill>
                <a:latin typeface="Calibri" panose="020F0502020204030204" pitchFamily="34" charset="0"/>
                <a:ea typeface="宋体" panose="02010600030101010101" pitchFamily="2" charset="-122"/>
              </a:defRPr>
            </a:lvl1pPr>
            <a:lvl2pPr marL="742950" indent="-285750" defTabSz="542925">
              <a:defRPr>
                <a:solidFill>
                  <a:schemeClr val="tx1"/>
                </a:solidFill>
                <a:latin typeface="Calibri" panose="020F0502020204030204" pitchFamily="34" charset="0"/>
                <a:ea typeface="宋体" panose="02010600030101010101" pitchFamily="2" charset="-122"/>
              </a:defRPr>
            </a:lvl2pPr>
            <a:lvl3pPr marL="1143000" indent="-228600" defTabSz="542925">
              <a:defRPr>
                <a:solidFill>
                  <a:schemeClr val="tx1"/>
                </a:solidFill>
                <a:latin typeface="Calibri" panose="020F0502020204030204" pitchFamily="34" charset="0"/>
                <a:ea typeface="宋体" panose="02010600030101010101" pitchFamily="2" charset="-122"/>
              </a:defRPr>
            </a:lvl3pPr>
            <a:lvl4pPr marL="1600200" indent="-228600" defTabSz="542925">
              <a:defRPr>
                <a:solidFill>
                  <a:schemeClr val="tx1"/>
                </a:solidFill>
                <a:latin typeface="Calibri" panose="020F0502020204030204" pitchFamily="34" charset="0"/>
                <a:ea typeface="宋体" panose="02010600030101010101" pitchFamily="2" charset="-122"/>
              </a:defRPr>
            </a:lvl4pPr>
            <a:lvl5pPr marL="2057400" indent="-228600" defTabSz="542925">
              <a:defRPr>
                <a:solidFill>
                  <a:schemeClr val="tx1"/>
                </a:solidFill>
                <a:latin typeface="Calibri" panose="020F0502020204030204" pitchFamily="34" charset="0"/>
                <a:ea typeface="宋体" panose="02010600030101010101" pitchFamily="2" charset="-122"/>
              </a:defRPr>
            </a:lvl5pPr>
            <a:lvl6pPr marL="25146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b="1" dirty="0">
                <a:solidFill>
                  <a:schemeClr val="bg1"/>
                </a:solidFill>
                <a:latin typeface="+mn-lt"/>
                <a:ea typeface="+mn-ea"/>
                <a:cs typeface="+mn-ea"/>
                <a:sym typeface="+mn-lt"/>
              </a:rPr>
              <a:t>2</a:t>
            </a:r>
            <a:endParaRPr lang="ru-RU" altLang="en-US" sz="4400" b="1" dirty="0">
              <a:solidFill>
                <a:schemeClr val="bg1"/>
              </a:solidFill>
              <a:latin typeface="+mn-lt"/>
              <a:ea typeface="+mn-ea"/>
              <a:cs typeface="+mn-ea"/>
              <a:sym typeface="+mn-lt"/>
            </a:endParaRPr>
          </a:p>
        </p:txBody>
      </p:sp>
      <p:sp>
        <p:nvSpPr>
          <p:cNvPr id="11" name="TextBox 33"/>
          <p:cNvSpPr txBox="1">
            <a:spLocks noChangeArrowheads="1"/>
          </p:cNvSpPr>
          <p:nvPr>
            <p:custDataLst>
              <p:tags r:id="rId8"/>
            </p:custDataLst>
          </p:nvPr>
        </p:nvSpPr>
        <p:spPr bwMode="auto">
          <a:xfrm>
            <a:off x="4429125" y="3679825"/>
            <a:ext cx="1319213" cy="797560"/>
          </a:xfrm>
          <a:prstGeom prst="rect">
            <a:avLst/>
          </a:prstGeom>
          <a:noFill/>
          <a:ln>
            <a:noFill/>
          </a:ln>
        </p:spPr>
        <p:txBody>
          <a:bodyPr lIns="121884" tIns="60941" rIns="121884" bIns="60941">
            <a:spAutoFit/>
          </a:bodyPr>
          <a:lstStyle>
            <a:lvl1pPr defTabSz="542925">
              <a:defRPr>
                <a:solidFill>
                  <a:schemeClr val="tx1"/>
                </a:solidFill>
                <a:latin typeface="Calibri" panose="020F0502020204030204" pitchFamily="34" charset="0"/>
                <a:ea typeface="宋体" panose="02010600030101010101" pitchFamily="2" charset="-122"/>
              </a:defRPr>
            </a:lvl1pPr>
            <a:lvl2pPr marL="742950" indent="-285750" defTabSz="542925">
              <a:defRPr>
                <a:solidFill>
                  <a:schemeClr val="tx1"/>
                </a:solidFill>
                <a:latin typeface="Calibri" panose="020F0502020204030204" pitchFamily="34" charset="0"/>
                <a:ea typeface="宋体" panose="02010600030101010101" pitchFamily="2" charset="-122"/>
              </a:defRPr>
            </a:lvl2pPr>
            <a:lvl3pPr marL="1143000" indent="-228600" defTabSz="542925">
              <a:defRPr>
                <a:solidFill>
                  <a:schemeClr val="tx1"/>
                </a:solidFill>
                <a:latin typeface="Calibri" panose="020F0502020204030204" pitchFamily="34" charset="0"/>
                <a:ea typeface="宋体" panose="02010600030101010101" pitchFamily="2" charset="-122"/>
              </a:defRPr>
            </a:lvl3pPr>
            <a:lvl4pPr marL="1600200" indent="-228600" defTabSz="542925">
              <a:defRPr>
                <a:solidFill>
                  <a:schemeClr val="tx1"/>
                </a:solidFill>
                <a:latin typeface="Calibri" panose="020F0502020204030204" pitchFamily="34" charset="0"/>
                <a:ea typeface="宋体" panose="02010600030101010101" pitchFamily="2" charset="-122"/>
              </a:defRPr>
            </a:lvl4pPr>
            <a:lvl5pPr marL="2057400" indent="-228600" defTabSz="542925">
              <a:defRPr>
                <a:solidFill>
                  <a:schemeClr val="tx1"/>
                </a:solidFill>
                <a:latin typeface="Calibri" panose="020F0502020204030204" pitchFamily="34" charset="0"/>
                <a:ea typeface="宋体" panose="02010600030101010101" pitchFamily="2" charset="-122"/>
              </a:defRPr>
            </a:lvl5pPr>
            <a:lvl6pPr marL="25146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5429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b="1" dirty="0">
                <a:solidFill>
                  <a:schemeClr val="bg1"/>
                </a:solidFill>
                <a:latin typeface="+mn-lt"/>
                <a:ea typeface="+mn-ea"/>
                <a:cs typeface="+mn-ea"/>
                <a:sym typeface="+mn-lt"/>
              </a:rPr>
              <a:t>3</a:t>
            </a:r>
            <a:endParaRPr lang="ru-RU" altLang="en-US" sz="4400" b="1" dirty="0">
              <a:solidFill>
                <a:schemeClr val="bg1"/>
              </a:solidFill>
              <a:latin typeface="+mn-lt"/>
              <a:ea typeface="+mn-ea"/>
              <a:cs typeface="+mn-ea"/>
              <a:sym typeface="+mn-lt"/>
            </a:endParaRPr>
          </a:p>
        </p:txBody>
      </p:sp>
      <p:sp>
        <p:nvSpPr>
          <p:cNvPr id="12" name="矩形 11"/>
          <p:cNvSpPr/>
          <p:nvPr>
            <p:custDataLst>
              <p:tags r:id="rId9"/>
            </p:custDataLst>
          </p:nvPr>
        </p:nvSpPr>
        <p:spPr>
          <a:xfrm>
            <a:off x="8260422" y="2654009"/>
            <a:ext cx="3374282" cy="975995"/>
          </a:xfrm>
          <a:prstGeom prst="rect">
            <a:avLst/>
          </a:prstGeom>
        </p:spPr>
        <p:txBody>
          <a:bodyPr wrap="square">
            <a:spAutoFit/>
          </a:bodyPr>
          <a:lstStyle/>
          <a:p>
            <a:pPr>
              <a:lnSpc>
                <a:spcPct val="120000"/>
              </a:lnSpc>
            </a:pPr>
            <a:r>
              <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rPr>
              <a:t>第二，犯罪主观方面。犯罪主观方面，是指犯罪主体对自己的行为及其危害结果所持的心理态度。</a:t>
            </a:r>
            <a:endPar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13" name="矩形 12"/>
          <p:cNvSpPr/>
          <p:nvPr>
            <p:custDataLst>
              <p:tags r:id="rId10"/>
            </p:custDataLst>
          </p:nvPr>
        </p:nvSpPr>
        <p:spPr>
          <a:xfrm>
            <a:off x="1054843" y="2066483"/>
            <a:ext cx="3374282" cy="975995"/>
          </a:xfrm>
          <a:prstGeom prst="rect">
            <a:avLst/>
          </a:prstGeom>
        </p:spPr>
        <p:txBody>
          <a:bodyPr wrap="square">
            <a:spAutoFit/>
          </a:bodyPr>
          <a:lstStyle/>
          <a:p>
            <a:pPr>
              <a:lnSpc>
                <a:spcPct val="120000"/>
              </a:lnSpc>
            </a:pPr>
            <a:r>
              <a:rPr sz="1600" dirty="0">
                <a:solidFill>
                  <a:schemeClr val="tx1">
                    <a:lumMod val="85000"/>
                    <a:lumOff val="15000"/>
                  </a:schemeClr>
                </a:solidFill>
                <a:latin typeface="微软雅黑" panose="020B0503020204020204" charset="-122"/>
                <a:ea typeface="微软雅黑" panose="020B0503020204020204" charset="-122"/>
                <a:cs typeface="+mn-ea"/>
                <a:sym typeface="+mn-lt"/>
              </a:rPr>
              <a:t>第一，犯罪主体。犯罪主体，是指实施危害社会的行为并且承担刑事责任的人。</a:t>
            </a:r>
            <a:endParaRPr sz="1600" dirty="0">
              <a:solidFill>
                <a:schemeClr val="tx1">
                  <a:lumMod val="85000"/>
                  <a:lumOff val="15000"/>
                </a:schemeClr>
              </a:solidFill>
              <a:latin typeface="微软雅黑" panose="020B0503020204020204" charset="-122"/>
              <a:ea typeface="微软雅黑" panose="020B0503020204020204" charset="-122"/>
              <a:cs typeface="+mn-ea"/>
              <a:sym typeface="+mn-lt"/>
            </a:endParaRPr>
          </a:p>
        </p:txBody>
      </p:sp>
      <p:sp>
        <p:nvSpPr>
          <p:cNvPr id="14" name="矩形 13"/>
          <p:cNvSpPr/>
          <p:nvPr>
            <p:custDataLst>
              <p:tags r:id="rId11"/>
            </p:custDataLst>
          </p:nvPr>
        </p:nvSpPr>
        <p:spPr>
          <a:xfrm>
            <a:off x="7571740" y="4826000"/>
            <a:ext cx="3879850" cy="975995"/>
          </a:xfrm>
          <a:prstGeom prst="rect">
            <a:avLst/>
          </a:prstGeom>
        </p:spPr>
        <p:txBody>
          <a:bodyPr wrap="square">
            <a:spAutoFit/>
          </a:bodyPr>
          <a:lstStyle/>
          <a:p>
            <a:pPr>
              <a:lnSpc>
                <a:spcPct val="120000"/>
              </a:lnSpc>
            </a:pPr>
            <a:r>
              <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rPr>
              <a:t>第四，犯罪客体。犯罪客体，是指我国刑法所保护而为犯罪行为所侵犯的社会关系。犯罪客体是行为构成犯罪的必备条件之一。</a:t>
            </a:r>
            <a:endPar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15" name="矩形 14"/>
          <p:cNvSpPr/>
          <p:nvPr>
            <p:custDataLst>
              <p:tags r:id="rId12"/>
            </p:custDataLst>
          </p:nvPr>
        </p:nvSpPr>
        <p:spPr>
          <a:xfrm>
            <a:off x="790558" y="4478143"/>
            <a:ext cx="3374282" cy="975995"/>
          </a:xfrm>
          <a:prstGeom prst="rect">
            <a:avLst/>
          </a:prstGeom>
        </p:spPr>
        <p:txBody>
          <a:bodyPr wrap="square">
            <a:spAutoFit/>
          </a:bodyPr>
          <a:lstStyle/>
          <a:p>
            <a:pPr>
              <a:lnSpc>
                <a:spcPct val="120000"/>
              </a:lnSpc>
            </a:pPr>
            <a:r>
              <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rPr>
              <a:t>第三，犯罪的客观方面。犯罪的客观方面，是指犯罪活动的客观外在表现</a:t>
            </a:r>
            <a:r>
              <a:rPr 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rPr>
              <a:t>形式</a:t>
            </a:r>
            <a:r>
              <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rPr>
              <a:t>。</a:t>
            </a:r>
            <a:endParaRPr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lt"/>
            </a:endParaRPr>
          </a:p>
        </p:txBody>
      </p:sp>
      <p:sp>
        <p:nvSpPr>
          <p:cNvPr id="20" name="TextBox 8"/>
          <p:cNvSpPr txBox="1"/>
          <p:nvPr/>
        </p:nvSpPr>
        <p:spPr>
          <a:xfrm>
            <a:off x="3816985" y="550228"/>
            <a:ext cx="4558030" cy="430530"/>
          </a:xfrm>
          <a:prstGeom prst="rect">
            <a:avLst/>
          </a:prstGeom>
          <a:noFill/>
        </p:spPr>
        <p:txBody>
          <a:bodyPr wrap="square" lIns="0" tIns="0" rIns="0" bIns="0" rtlCol="0" anchor="ctr">
            <a:spAutoFit/>
          </a:bodyPr>
          <a:lstStyle/>
          <a:p>
            <a:pPr algn="ctr"/>
            <a:r>
              <a:rPr lang="zh-CN" altLang="en-US" sz="2800" dirty="0">
                <a:latin typeface="方正大黑简体" panose="03000509000000000000" charset="-122"/>
                <a:ea typeface="方正大黑简体" panose="03000509000000000000" charset="-122"/>
                <a:sym typeface="+mn-ea"/>
              </a:rPr>
              <a:t>构成犯罪必须具备四个要件：</a:t>
            </a:r>
            <a:endParaRPr lang="zh-CN" altLang="en-US" sz="2800" dirty="0">
              <a:latin typeface="方正大黑简体" panose="03000509000000000000" charset="-122"/>
              <a:ea typeface="方正大黑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in)">
                                      <p:cBhvr>
                                        <p:cTn id="16" dur="2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任意多边形 18"/>
          <p:cNvSpPr/>
          <p:nvPr>
            <p:custDataLst>
              <p:tags r:id="rId1"/>
            </p:custDataLst>
          </p:nvPr>
        </p:nvSpPr>
        <p:spPr>
          <a:xfrm flipH="1">
            <a:off x="6095999" y="2057132"/>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20" name="任意多边形 19"/>
          <p:cNvSpPr/>
          <p:nvPr>
            <p:custDataLst>
              <p:tags r:id="rId2"/>
            </p:custDataLst>
          </p:nvPr>
        </p:nvSpPr>
        <p:spPr>
          <a:xfrm>
            <a:off x="4516879" y="1542017"/>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21" name="任意多边形 20"/>
          <p:cNvSpPr/>
          <p:nvPr>
            <p:custDataLst>
              <p:tags r:id="rId3"/>
            </p:custDataLst>
          </p:nvPr>
        </p:nvSpPr>
        <p:spPr>
          <a:xfrm flipH="1" flipV="1">
            <a:off x="6095999" y="3638550"/>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dirty="0">
              <a:latin typeface="微软雅黑" panose="020B0503020204020204" charset="-122"/>
              <a:ea typeface="微软雅黑" panose="020B0503020204020204" charset="-122"/>
            </a:endParaRPr>
          </a:p>
        </p:txBody>
      </p:sp>
      <p:sp>
        <p:nvSpPr>
          <p:cNvPr id="22" name="任意多边形 21"/>
          <p:cNvSpPr/>
          <p:nvPr>
            <p:custDataLst>
              <p:tags r:id="rId4"/>
            </p:custDataLst>
          </p:nvPr>
        </p:nvSpPr>
        <p:spPr>
          <a:xfrm flipV="1">
            <a:off x="4516879" y="3123435"/>
            <a:ext cx="1579122" cy="1581418"/>
          </a:xfrm>
          <a:custGeom>
            <a:avLst/>
            <a:gdLst>
              <a:gd name="connsiteX0" fmla="*/ 651443 w 1055744"/>
              <a:gd name="connsiteY0" fmla="*/ 0 h 1057279"/>
              <a:gd name="connsiteX1" fmla="*/ 614774 w 1055744"/>
              <a:gd name="connsiteY1" fmla="*/ 13421 h 1057279"/>
              <a:gd name="connsiteX2" fmla="*/ 34573 w 1055744"/>
              <a:gd name="connsiteY2" fmla="*/ 566126 h 1057279"/>
              <a:gd name="connsiteX3" fmla="*/ 0 w 1055744"/>
              <a:gd name="connsiteY3" fmla="*/ 653872 h 1057279"/>
              <a:gd name="connsiteX4" fmla="*/ 67649 w 1055744"/>
              <a:gd name="connsiteY4" fmla="*/ 660692 h 1057279"/>
              <a:gd name="connsiteX5" fmla="*/ 390877 w 1055744"/>
              <a:gd name="connsiteY5" fmla="*/ 1057279 h 1057279"/>
              <a:gd name="connsiteX6" fmla="*/ 1055744 w 1055744"/>
              <a:gd name="connsiteY6" fmla="*/ 1057279 h 1057279"/>
              <a:gd name="connsiteX7" fmla="*/ 1055744 w 1055744"/>
              <a:gd name="connsiteY7" fmla="*/ 399748 h 1057279"/>
              <a:gd name="connsiteX8" fmla="*/ 659157 w 1055744"/>
              <a:gd name="connsiteY8" fmla="*/ 76520 h 105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5744" h="1057279">
                <a:moveTo>
                  <a:pt x="651443" y="0"/>
                </a:moveTo>
                <a:lnTo>
                  <a:pt x="614774" y="13421"/>
                </a:lnTo>
                <a:cubicBezTo>
                  <a:pt x="360642" y="120909"/>
                  <a:pt x="153896" y="318491"/>
                  <a:pt x="34573" y="566126"/>
                </a:cubicBezTo>
                <a:lnTo>
                  <a:pt x="0" y="653872"/>
                </a:lnTo>
                <a:lnTo>
                  <a:pt x="67649" y="660692"/>
                </a:lnTo>
                <a:cubicBezTo>
                  <a:pt x="252115" y="698439"/>
                  <a:pt x="390877" y="861654"/>
                  <a:pt x="390877" y="1057279"/>
                </a:cubicBezTo>
                <a:lnTo>
                  <a:pt x="1055744" y="1057279"/>
                </a:lnTo>
                <a:lnTo>
                  <a:pt x="1055744" y="399748"/>
                </a:lnTo>
                <a:cubicBezTo>
                  <a:pt x="860120" y="399748"/>
                  <a:pt x="696904" y="260985"/>
                  <a:pt x="659157" y="7652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23" name="任意多边形 22"/>
          <p:cNvSpPr/>
          <p:nvPr>
            <p:custDataLst>
              <p:tags r:id="rId5"/>
            </p:custDataLst>
          </p:nvPr>
        </p:nvSpPr>
        <p:spPr>
          <a:xfrm>
            <a:off x="6429269" y="3347863"/>
            <a:ext cx="477558" cy="506550"/>
          </a:xfrm>
          <a:custGeom>
            <a:avLst/>
            <a:gdLst>
              <a:gd name="connsiteX0" fmla="*/ 459431 w 571597"/>
              <a:gd name="connsiteY0" fmla="*/ 368750 h 606298"/>
              <a:gd name="connsiteX1" fmla="*/ 407567 w 571597"/>
              <a:gd name="connsiteY1" fmla="*/ 390187 h 606298"/>
              <a:gd name="connsiteX2" fmla="*/ 407567 w 571597"/>
              <a:gd name="connsiteY2" fmla="*/ 493782 h 606298"/>
              <a:gd name="connsiteX3" fmla="*/ 459431 w 571597"/>
              <a:gd name="connsiteY3" fmla="*/ 515095 h 606298"/>
              <a:gd name="connsiteX4" fmla="*/ 511296 w 571597"/>
              <a:gd name="connsiteY4" fmla="*/ 493782 h 606298"/>
              <a:gd name="connsiteX5" fmla="*/ 532761 w 571597"/>
              <a:gd name="connsiteY5" fmla="*/ 441985 h 606298"/>
              <a:gd name="connsiteX6" fmla="*/ 511296 w 571597"/>
              <a:gd name="connsiteY6" fmla="*/ 390187 h 606298"/>
              <a:gd name="connsiteX7" fmla="*/ 459431 w 571597"/>
              <a:gd name="connsiteY7" fmla="*/ 368750 h 606298"/>
              <a:gd name="connsiteX8" fmla="*/ 459431 w 571597"/>
              <a:gd name="connsiteY8" fmla="*/ 329964 h 606298"/>
              <a:gd name="connsiteX9" fmla="*/ 538717 w 571597"/>
              <a:gd name="connsiteY9" fmla="*/ 362678 h 606298"/>
              <a:gd name="connsiteX10" fmla="*/ 571597 w 571597"/>
              <a:gd name="connsiteY10" fmla="*/ 441985 h 606298"/>
              <a:gd name="connsiteX11" fmla="*/ 538717 w 571597"/>
              <a:gd name="connsiteY11" fmla="*/ 521167 h 606298"/>
              <a:gd name="connsiteX12" fmla="*/ 459431 w 571597"/>
              <a:gd name="connsiteY12" fmla="*/ 553881 h 606298"/>
              <a:gd name="connsiteX13" fmla="*/ 404093 w 571597"/>
              <a:gd name="connsiteY13" fmla="*/ 539383 h 606298"/>
              <a:gd name="connsiteX14" fmla="*/ 400246 w 571597"/>
              <a:gd name="connsiteY14" fmla="*/ 537276 h 606298"/>
              <a:gd name="connsiteX15" fmla="*/ 338580 w 571597"/>
              <a:gd name="connsiteY15" fmla="*/ 598863 h 606298"/>
              <a:gd name="connsiteX16" fmla="*/ 320465 w 571597"/>
              <a:gd name="connsiteY16" fmla="*/ 606298 h 606298"/>
              <a:gd name="connsiteX17" fmla="*/ 302350 w 571597"/>
              <a:gd name="connsiteY17" fmla="*/ 598863 h 606298"/>
              <a:gd name="connsiteX18" fmla="*/ 302350 w 571597"/>
              <a:gd name="connsiteY18" fmla="*/ 562679 h 606298"/>
              <a:gd name="connsiteX19" fmla="*/ 364016 w 571597"/>
              <a:gd name="connsiteY19" fmla="*/ 500969 h 606298"/>
              <a:gd name="connsiteX20" fmla="*/ 361783 w 571597"/>
              <a:gd name="connsiteY20" fmla="*/ 497251 h 606298"/>
              <a:gd name="connsiteX21" fmla="*/ 380022 w 571597"/>
              <a:gd name="connsiteY21" fmla="*/ 362678 h 606298"/>
              <a:gd name="connsiteX22" fmla="*/ 459431 w 571597"/>
              <a:gd name="connsiteY22" fmla="*/ 329964 h 606298"/>
              <a:gd name="connsiteX23" fmla="*/ 164803 w 571597"/>
              <a:gd name="connsiteY23" fmla="*/ 311798 h 606298"/>
              <a:gd name="connsiteX24" fmla="*/ 174979 w 571597"/>
              <a:gd name="connsiteY24" fmla="*/ 312665 h 606298"/>
              <a:gd name="connsiteX25" fmla="*/ 223998 w 571597"/>
              <a:gd name="connsiteY25" fmla="*/ 336327 h 606298"/>
              <a:gd name="connsiteX26" fmla="*/ 230699 w 571597"/>
              <a:gd name="connsiteY26" fmla="*/ 342149 h 606298"/>
              <a:gd name="connsiteX27" fmla="*/ 248445 w 571597"/>
              <a:gd name="connsiteY27" fmla="*/ 388853 h 606298"/>
              <a:gd name="connsiteX28" fmla="*/ 266192 w 571597"/>
              <a:gd name="connsiteY28" fmla="*/ 342149 h 606298"/>
              <a:gd name="connsiteX29" fmla="*/ 272893 w 571597"/>
              <a:gd name="connsiteY29" fmla="*/ 336327 h 606298"/>
              <a:gd name="connsiteX30" fmla="*/ 321788 w 571597"/>
              <a:gd name="connsiteY30" fmla="*/ 312665 h 606298"/>
              <a:gd name="connsiteX31" fmla="*/ 332088 w 571597"/>
              <a:gd name="connsiteY31" fmla="*/ 311798 h 606298"/>
              <a:gd name="connsiteX32" fmla="*/ 332585 w 571597"/>
              <a:gd name="connsiteY32" fmla="*/ 312170 h 606298"/>
              <a:gd name="connsiteX33" fmla="*/ 380859 w 571597"/>
              <a:gd name="connsiteY33" fmla="*/ 338061 h 606298"/>
              <a:gd name="connsiteX34" fmla="*/ 367208 w 571597"/>
              <a:gd name="connsiteY34" fmla="*/ 349954 h 606298"/>
              <a:gd name="connsiteX35" fmla="*/ 341520 w 571597"/>
              <a:gd name="connsiteY35" fmla="*/ 497744 h 606298"/>
              <a:gd name="connsiteX36" fmla="*/ 289398 w 571597"/>
              <a:gd name="connsiteY36" fmla="*/ 549775 h 606298"/>
              <a:gd name="connsiteX37" fmla="*/ 276740 w 571597"/>
              <a:gd name="connsiteY37" fmla="*/ 577276 h 606298"/>
              <a:gd name="connsiteX38" fmla="*/ 248445 w 571597"/>
              <a:gd name="connsiteY38" fmla="*/ 577648 h 606298"/>
              <a:gd name="connsiteX39" fmla="*/ 496 w 571597"/>
              <a:gd name="connsiteY39" fmla="*/ 497497 h 606298"/>
              <a:gd name="connsiteX40" fmla="*/ 124 w 571597"/>
              <a:gd name="connsiteY40" fmla="*/ 492913 h 606298"/>
              <a:gd name="connsiteX41" fmla="*/ 49267 w 571597"/>
              <a:gd name="connsiteY41" fmla="*/ 376464 h 606298"/>
              <a:gd name="connsiteX42" fmla="*/ 164803 w 571597"/>
              <a:gd name="connsiteY42" fmla="*/ 311798 h 606298"/>
              <a:gd name="connsiteX43" fmla="*/ 248478 w 571597"/>
              <a:gd name="connsiteY43" fmla="*/ 114259 h 606298"/>
              <a:gd name="connsiteX44" fmla="*/ 152788 w 571597"/>
              <a:gd name="connsiteY44" fmla="*/ 155526 h 606298"/>
              <a:gd name="connsiteX45" fmla="*/ 134544 w 571597"/>
              <a:gd name="connsiteY45" fmla="*/ 138053 h 606298"/>
              <a:gd name="connsiteX46" fmla="*/ 134171 w 571597"/>
              <a:gd name="connsiteY46" fmla="*/ 162962 h 606298"/>
              <a:gd name="connsiteX47" fmla="*/ 179844 w 571597"/>
              <a:gd name="connsiteY47" fmla="*/ 273256 h 606298"/>
              <a:gd name="connsiteX48" fmla="*/ 248478 w 571597"/>
              <a:gd name="connsiteY48" fmla="*/ 306344 h 606298"/>
              <a:gd name="connsiteX49" fmla="*/ 317112 w 571597"/>
              <a:gd name="connsiteY49" fmla="*/ 273256 h 606298"/>
              <a:gd name="connsiteX50" fmla="*/ 362785 w 571597"/>
              <a:gd name="connsiteY50" fmla="*/ 162962 h 606298"/>
              <a:gd name="connsiteX51" fmla="*/ 362288 w 571597"/>
              <a:gd name="connsiteY51" fmla="*/ 138053 h 606298"/>
              <a:gd name="connsiteX52" fmla="*/ 344168 w 571597"/>
              <a:gd name="connsiteY52" fmla="*/ 155526 h 606298"/>
              <a:gd name="connsiteX53" fmla="*/ 248478 w 571597"/>
              <a:gd name="connsiteY53" fmla="*/ 114259 h 606298"/>
              <a:gd name="connsiteX54" fmla="*/ 248478 w 571597"/>
              <a:gd name="connsiteY54" fmla="*/ 52575 h 606298"/>
              <a:gd name="connsiteX55" fmla="*/ 204791 w 571597"/>
              <a:gd name="connsiteY55" fmla="*/ 59732 h 606298"/>
              <a:gd name="connsiteX56" fmla="*/ 214471 w 571597"/>
              <a:gd name="connsiteY56" fmla="*/ 84269 h 606298"/>
              <a:gd name="connsiteX57" fmla="*/ 282360 w 571597"/>
              <a:gd name="connsiteY57" fmla="*/ 84269 h 606298"/>
              <a:gd name="connsiteX58" fmla="*/ 292165 w 571597"/>
              <a:gd name="connsiteY58" fmla="*/ 59732 h 606298"/>
              <a:gd name="connsiteX59" fmla="*/ 248478 w 571597"/>
              <a:gd name="connsiteY59" fmla="*/ 52575 h 606298"/>
              <a:gd name="connsiteX60" fmla="*/ 248478 w 571597"/>
              <a:gd name="connsiteY60" fmla="*/ 0 h 606298"/>
              <a:gd name="connsiteX61" fmla="*/ 357696 w 571597"/>
              <a:gd name="connsiteY61" fmla="*/ 42878 h 606298"/>
              <a:gd name="connsiteX62" fmla="*/ 380533 w 571597"/>
              <a:gd name="connsiteY62" fmla="*/ 116738 h 606298"/>
              <a:gd name="connsiteX63" fmla="*/ 382270 w 571597"/>
              <a:gd name="connsiteY63" fmla="*/ 162962 h 606298"/>
              <a:gd name="connsiteX64" fmla="*/ 248478 w 571597"/>
              <a:gd name="connsiteY64" fmla="*/ 325800 h 606298"/>
              <a:gd name="connsiteX65" fmla="*/ 114686 w 571597"/>
              <a:gd name="connsiteY65" fmla="*/ 162962 h 606298"/>
              <a:gd name="connsiteX66" fmla="*/ 116423 w 571597"/>
              <a:gd name="connsiteY66" fmla="*/ 116738 h 606298"/>
              <a:gd name="connsiteX67" fmla="*/ 139136 w 571597"/>
              <a:gd name="connsiteY67" fmla="*/ 42878 h 606298"/>
              <a:gd name="connsiteX68" fmla="*/ 248478 w 571597"/>
              <a:gd name="connsiteY68"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1597" h="606298">
                <a:moveTo>
                  <a:pt x="459431" y="368750"/>
                </a:moveTo>
                <a:cubicBezTo>
                  <a:pt x="439827" y="368750"/>
                  <a:pt x="421340" y="376309"/>
                  <a:pt x="407567" y="390187"/>
                </a:cubicBezTo>
                <a:cubicBezTo>
                  <a:pt x="379029" y="418688"/>
                  <a:pt x="379029" y="465157"/>
                  <a:pt x="407567" y="493782"/>
                </a:cubicBezTo>
                <a:cubicBezTo>
                  <a:pt x="421340" y="507536"/>
                  <a:pt x="439827" y="515095"/>
                  <a:pt x="459431" y="515095"/>
                </a:cubicBezTo>
                <a:cubicBezTo>
                  <a:pt x="479036" y="515095"/>
                  <a:pt x="497399" y="507536"/>
                  <a:pt x="511296" y="493782"/>
                </a:cubicBezTo>
                <a:cubicBezTo>
                  <a:pt x="525068" y="479903"/>
                  <a:pt x="532761" y="461563"/>
                  <a:pt x="532761" y="441985"/>
                </a:cubicBezTo>
                <a:cubicBezTo>
                  <a:pt x="532761" y="422406"/>
                  <a:pt x="525068" y="403942"/>
                  <a:pt x="511296" y="390187"/>
                </a:cubicBezTo>
                <a:cubicBezTo>
                  <a:pt x="497399" y="376309"/>
                  <a:pt x="479036" y="368750"/>
                  <a:pt x="459431" y="368750"/>
                </a:cubicBezTo>
                <a:close/>
                <a:moveTo>
                  <a:pt x="459431" y="329964"/>
                </a:moveTo>
                <a:cubicBezTo>
                  <a:pt x="489458" y="329964"/>
                  <a:pt x="517624" y="341612"/>
                  <a:pt x="538717" y="362678"/>
                </a:cubicBezTo>
                <a:cubicBezTo>
                  <a:pt x="559934" y="383868"/>
                  <a:pt x="571597" y="411997"/>
                  <a:pt x="571597" y="441985"/>
                </a:cubicBezTo>
                <a:cubicBezTo>
                  <a:pt x="571597" y="471849"/>
                  <a:pt x="559934" y="500102"/>
                  <a:pt x="538717" y="521167"/>
                </a:cubicBezTo>
                <a:cubicBezTo>
                  <a:pt x="517624" y="542357"/>
                  <a:pt x="489458" y="553881"/>
                  <a:pt x="459431" y="553881"/>
                </a:cubicBezTo>
                <a:cubicBezTo>
                  <a:pt x="439951" y="553881"/>
                  <a:pt x="420843" y="548925"/>
                  <a:pt x="404093" y="539383"/>
                </a:cubicBezTo>
                <a:lnTo>
                  <a:pt x="400246" y="537276"/>
                </a:lnTo>
                <a:lnTo>
                  <a:pt x="338580" y="598863"/>
                </a:lnTo>
                <a:cubicBezTo>
                  <a:pt x="333741" y="603696"/>
                  <a:pt x="327289" y="606298"/>
                  <a:pt x="320465" y="606298"/>
                </a:cubicBezTo>
                <a:cubicBezTo>
                  <a:pt x="313641" y="606298"/>
                  <a:pt x="307189" y="603696"/>
                  <a:pt x="302350" y="598863"/>
                </a:cubicBezTo>
                <a:cubicBezTo>
                  <a:pt x="292299" y="588826"/>
                  <a:pt x="292299" y="572593"/>
                  <a:pt x="302350" y="562679"/>
                </a:cubicBezTo>
                <a:lnTo>
                  <a:pt x="364016" y="500969"/>
                </a:lnTo>
                <a:lnTo>
                  <a:pt x="361783" y="497251"/>
                </a:lnTo>
                <a:cubicBezTo>
                  <a:pt x="336967" y="453509"/>
                  <a:pt x="344536" y="398242"/>
                  <a:pt x="380022" y="362678"/>
                </a:cubicBezTo>
                <a:cubicBezTo>
                  <a:pt x="401239" y="341612"/>
                  <a:pt x="429405" y="329964"/>
                  <a:pt x="459431" y="329964"/>
                </a:cubicBezTo>
                <a:close/>
                <a:moveTo>
                  <a:pt x="164803" y="311798"/>
                </a:moveTo>
                <a:cubicBezTo>
                  <a:pt x="168029" y="310064"/>
                  <a:pt x="172125" y="310436"/>
                  <a:pt x="174979" y="312665"/>
                </a:cubicBezTo>
                <a:cubicBezTo>
                  <a:pt x="189995" y="324434"/>
                  <a:pt x="206500" y="332487"/>
                  <a:pt x="223998" y="336327"/>
                </a:cubicBezTo>
                <a:cubicBezTo>
                  <a:pt x="226976" y="336946"/>
                  <a:pt x="229582" y="339176"/>
                  <a:pt x="230699" y="342149"/>
                </a:cubicBezTo>
                <a:lnTo>
                  <a:pt x="248445" y="388853"/>
                </a:lnTo>
                <a:lnTo>
                  <a:pt x="266192" y="342149"/>
                </a:lnTo>
                <a:cubicBezTo>
                  <a:pt x="267308" y="339176"/>
                  <a:pt x="269790" y="336946"/>
                  <a:pt x="272893" y="336327"/>
                </a:cubicBezTo>
                <a:cubicBezTo>
                  <a:pt x="290391" y="332487"/>
                  <a:pt x="306772" y="324434"/>
                  <a:pt x="321788" y="312665"/>
                </a:cubicBezTo>
                <a:cubicBezTo>
                  <a:pt x="324767" y="310436"/>
                  <a:pt x="328738" y="310064"/>
                  <a:pt x="332088" y="311798"/>
                </a:cubicBezTo>
                <a:lnTo>
                  <a:pt x="332585" y="312170"/>
                </a:lnTo>
                <a:cubicBezTo>
                  <a:pt x="344250" y="318364"/>
                  <a:pt x="362244" y="327903"/>
                  <a:pt x="380859" y="338061"/>
                </a:cubicBezTo>
                <a:cubicBezTo>
                  <a:pt x="376019" y="341654"/>
                  <a:pt x="371428" y="345618"/>
                  <a:pt x="367208" y="349954"/>
                </a:cubicBezTo>
                <a:cubicBezTo>
                  <a:pt x="327621" y="389348"/>
                  <a:pt x="318189" y="448687"/>
                  <a:pt x="341520" y="497744"/>
                </a:cubicBezTo>
                <a:lnTo>
                  <a:pt x="289398" y="549775"/>
                </a:lnTo>
                <a:cubicBezTo>
                  <a:pt x="281704" y="557455"/>
                  <a:pt x="277485" y="567242"/>
                  <a:pt x="276740" y="577276"/>
                </a:cubicBezTo>
                <a:cubicBezTo>
                  <a:pt x="267681" y="577524"/>
                  <a:pt x="258249" y="577648"/>
                  <a:pt x="248445" y="577648"/>
                </a:cubicBezTo>
                <a:cubicBezTo>
                  <a:pt x="31397" y="577648"/>
                  <a:pt x="1613" y="500718"/>
                  <a:pt x="496" y="497497"/>
                </a:cubicBezTo>
                <a:cubicBezTo>
                  <a:pt x="0" y="496010"/>
                  <a:pt x="-124" y="494400"/>
                  <a:pt x="124" y="492913"/>
                </a:cubicBezTo>
                <a:cubicBezTo>
                  <a:pt x="2606" y="477304"/>
                  <a:pt x="16753" y="398268"/>
                  <a:pt x="49267" y="376464"/>
                </a:cubicBezTo>
                <a:cubicBezTo>
                  <a:pt x="68378" y="363581"/>
                  <a:pt x="136384" y="326912"/>
                  <a:pt x="164803" y="311798"/>
                </a:cubicBezTo>
                <a:close/>
                <a:moveTo>
                  <a:pt x="248478" y="114259"/>
                </a:moveTo>
                <a:cubicBezTo>
                  <a:pt x="183816" y="114259"/>
                  <a:pt x="164454" y="156890"/>
                  <a:pt x="152788" y="155526"/>
                </a:cubicBezTo>
                <a:cubicBezTo>
                  <a:pt x="142611" y="154287"/>
                  <a:pt x="136157" y="141399"/>
                  <a:pt x="134544" y="138053"/>
                </a:cubicBezTo>
                <a:cubicBezTo>
                  <a:pt x="134295" y="146232"/>
                  <a:pt x="134171" y="154535"/>
                  <a:pt x="134171" y="162962"/>
                </a:cubicBezTo>
                <a:cubicBezTo>
                  <a:pt x="134171" y="219100"/>
                  <a:pt x="158993" y="253923"/>
                  <a:pt x="179844" y="273256"/>
                </a:cubicBezTo>
                <a:cubicBezTo>
                  <a:pt x="206156" y="297545"/>
                  <a:pt x="235322" y="306344"/>
                  <a:pt x="248478" y="306344"/>
                </a:cubicBezTo>
                <a:cubicBezTo>
                  <a:pt x="261634" y="306344"/>
                  <a:pt x="290800" y="297545"/>
                  <a:pt x="317112" y="273256"/>
                </a:cubicBezTo>
                <a:cubicBezTo>
                  <a:pt x="337963" y="253923"/>
                  <a:pt x="362785" y="219100"/>
                  <a:pt x="362785" y="162962"/>
                </a:cubicBezTo>
                <a:cubicBezTo>
                  <a:pt x="362785" y="154659"/>
                  <a:pt x="362661" y="146232"/>
                  <a:pt x="362288" y="138053"/>
                </a:cubicBezTo>
                <a:cubicBezTo>
                  <a:pt x="360799" y="141399"/>
                  <a:pt x="354221" y="154287"/>
                  <a:pt x="344168" y="155526"/>
                </a:cubicBezTo>
                <a:cubicBezTo>
                  <a:pt x="332502" y="156890"/>
                  <a:pt x="313140" y="114259"/>
                  <a:pt x="248478" y="114259"/>
                </a:cubicBezTo>
                <a:close/>
                <a:moveTo>
                  <a:pt x="248478" y="52575"/>
                </a:moveTo>
                <a:cubicBezTo>
                  <a:pt x="234515" y="52575"/>
                  <a:pt x="220553" y="54961"/>
                  <a:pt x="204791" y="59732"/>
                </a:cubicBezTo>
                <a:cubicBezTo>
                  <a:pt x="208638" y="69522"/>
                  <a:pt x="210624" y="74479"/>
                  <a:pt x="214471" y="84269"/>
                </a:cubicBezTo>
                <a:cubicBezTo>
                  <a:pt x="239666" y="77206"/>
                  <a:pt x="257166" y="77206"/>
                  <a:pt x="282360" y="84269"/>
                </a:cubicBezTo>
                <a:cubicBezTo>
                  <a:pt x="286332" y="74479"/>
                  <a:pt x="288193" y="69522"/>
                  <a:pt x="292165" y="59732"/>
                </a:cubicBezTo>
                <a:cubicBezTo>
                  <a:pt x="276403" y="54961"/>
                  <a:pt x="262440" y="52575"/>
                  <a:pt x="248478" y="52575"/>
                </a:cubicBezTo>
                <a:close/>
                <a:moveTo>
                  <a:pt x="248478" y="0"/>
                </a:moveTo>
                <a:cubicBezTo>
                  <a:pt x="305818" y="0"/>
                  <a:pt x="338831" y="16234"/>
                  <a:pt x="357696" y="42878"/>
                </a:cubicBezTo>
                <a:cubicBezTo>
                  <a:pt x="372465" y="62458"/>
                  <a:pt x="378299" y="87987"/>
                  <a:pt x="380533" y="116738"/>
                </a:cubicBezTo>
                <a:cubicBezTo>
                  <a:pt x="381898" y="131361"/>
                  <a:pt x="382270" y="146852"/>
                  <a:pt x="382270" y="162962"/>
                </a:cubicBezTo>
                <a:cubicBezTo>
                  <a:pt x="382270" y="277841"/>
                  <a:pt x="288317" y="325800"/>
                  <a:pt x="248478" y="325800"/>
                </a:cubicBezTo>
                <a:cubicBezTo>
                  <a:pt x="208514" y="325800"/>
                  <a:pt x="114686" y="277841"/>
                  <a:pt x="114686" y="162962"/>
                </a:cubicBezTo>
                <a:cubicBezTo>
                  <a:pt x="114686" y="146852"/>
                  <a:pt x="115058" y="131361"/>
                  <a:pt x="116423" y="116738"/>
                </a:cubicBezTo>
                <a:cubicBezTo>
                  <a:pt x="118533" y="87987"/>
                  <a:pt x="124491" y="62458"/>
                  <a:pt x="139136" y="42878"/>
                </a:cubicBezTo>
                <a:cubicBezTo>
                  <a:pt x="158001" y="16234"/>
                  <a:pt x="191014" y="0"/>
                  <a:pt x="248478"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defRPr>
            </a:lvl1pPr>
            <a:lvl2pPr marL="457200" algn="l" defTabSz="914400" rtl="0" eaLnBrk="1" latinLnBrk="0" hangingPunct="1">
              <a:defRPr sz="1800" kern="1200">
                <a:solidFill>
                  <a:sysClr val="window" lastClr="FFFFFF"/>
                </a:solidFill>
              </a:defRPr>
            </a:lvl2pPr>
            <a:lvl3pPr marL="914400" algn="l" defTabSz="914400" rtl="0" eaLnBrk="1" latinLnBrk="0" hangingPunct="1">
              <a:defRPr sz="1800" kern="1200">
                <a:solidFill>
                  <a:sysClr val="window" lastClr="FFFFFF"/>
                </a:solidFill>
              </a:defRPr>
            </a:lvl3pPr>
            <a:lvl4pPr marL="1371600" algn="l" defTabSz="914400" rtl="0" eaLnBrk="1" latinLnBrk="0" hangingPunct="1">
              <a:defRPr sz="1800" kern="1200">
                <a:solidFill>
                  <a:sysClr val="window" lastClr="FFFFFF"/>
                </a:solidFill>
              </a:defRPr>
            </a:lvl4pPr>
            <a:lvl5pPr marL="1828800" algn="l" defTabSz="914400" rtl="0" eaLnBrk="1" latinLnBrk="0" hangingPunct="1">
              <a:defRPr sz="1800" kern="1200">
                <a:solidFill>
                  <a:sysClr val="window" lastClr="FFFFFF"/>
                </a:solidFill>
              </a:defRPr>
            </a:lvl5pPr>
            <a:lvl6pPr marL="2286000" algn="l" defTabSz="914400" rtl="0" eaLnBrk="1" latinLnBrk="0" hangingPunct="1">
              <a:defRPr sz="1800" kern="1200">
                <a:solidFill>
                  <a:sysClr val="window" lastClr="FFFFFF"/>
                </a:solidFill>
              </a:defRPr>
            </a:lvl6pPr>
            <a:lvl7pPr marL="2743200" algn="l" defTabSz="914400" rtl="0" eaLnBrk="1" latinLnBrk="0" hangingPunct="1">
              <a:defRPr sz="1800" kern="1200">
                <a:solidFill>
                  <a:sysClr val="window" lastClr="FFFFFF"/>
                </a:solidFill>
              </a:defRPr>
            </a:lvl7pPr>
            <a:lvl8pPr marL="3200400" algn="l" defTabSz="914400" rtl="0" eaLnBrk="1" latinLnBrk="0" hangingPunct="1">
              <a:defRPr sz="1800" kern="1200">
                <a:solidFill>
                  <a:sysClr val="window" lastClr="FFFFFF"/>
                </a:solidFill>
              </a:defRPr>
            </a:lvl8pPr>
            <a:lvl9pPr marL="3657600" algn="l" defTabSz="914400" rtl="0" eaLnBrk="1" latinLnBrk="0" hangingPunct="1">
              <a:defRPr sz="1800" kern="1200">
                <a:solidFill>
                  <a:sysClr val="window" lastClr="FFFFFF"/>
                </a:solidFill>
              </a:defRPr>
            </a:lvl9pPr>
          </a:lstStyle>
          <a:p>
            <a:pPr algn="ctr"/>
            <a:endParaRPr lang="zh-CN" altLang="en-US">
              <a:latin typeface="微软雅黑" panose="020B0503020204020204" charset="-122"/>
              <a:ea typeface="微软雅黑" panose="020B0503020204020204" charset="-122"/>
            </a:endParaRPr>
          </a:p>
        </p:txBody>
      </p:sp>
      <p:sp>
        <p:nvSpPr>
          <p:cNvPr id="24" name="任意多边形 23"/>
          <p:cNvSpPr/>
          <p:nvPr>
            <p:custDataLst>
              <p:tags r:id="rId6"/>
            </p:custDataLst>
          </p:nvPr>
        </p:nvSpPr>
        <p:spPr>
          <a:xfrm>
            <a:off x="5379660" y="2870160"/>
            <a:ext cx="477558" cy="506550"/>
          </a:xfrm>
          <a:custGeom>
            <a:avLst/>
            <a:gdLst>
              <a:gd name="connsiteX0" fmla="*/ 459431 w 571597"/>
              <a:gd name="connsiteY0" fmla="*/ 368750 h 606298"/>
              <a:gd name="connsiteX1" fmla="*/ 407567 w 571597"/>
              <a:gd name="connsiteY1" fmla="*/ 390187 h 606298"/>
              <a:gd name="connsiteX2" fmla="*/ 407567 w 571597"/>
              <a:gd name="connsiteY2" fmla="*/ 493782 h 606298"/>
              <a:gd name="connsiteX3" fmla="*/ 459431 w 571597"/>
              <a:gd name="connsiteY3" fmla="*/ 515095 h 606298"/>
              <a:gd name="connsiteX4" fmla="*/ 511296 w 571597"/>
              <a:gd name="connsiteY4" fmla="*/ 493782 h 606298"/>
              <a:gd name="connsiteX5" fmla="*/ 532761 w 571597"/>
              <a:gd name="connsiteY5" fmla="*/ 441985 h 606298"/>
              <a:gd name="connsiteX6" fmla="*/ 511296 w 571597"/>
              <a:gd name="connsiteY6" fmla="*/ 390187 h 606298"/>
              <a:gd name="connsiteX7" fmla="*/ 459431 w 571597"/>
              <a:gd name="connsiteY7" fmla="*/ 368750 h 606298"/>
              <a:gd name="connsiteX8" fmla="*/ 459431 w 571597"/>
              <a:gd name="connsiteY8" fmla="*/ 329964 h 606298"/>
              <a:gd name="connsiteX9" fmla="*/ 538717 w 571597"/>
              <a:gd name="connsiteY9" fmla="*/ 362678 h 606298"/>
              <a:gd name="connsiteX10" fmla="*/ 571597 w 571597"/>
              <a:gd name="connsiteY10" fmla="*/ 441985 h 606298"/>
              <a:gd name="connsiteX11" fmla="*/ 538717 w 571597"/>
              <a:gd name="connsiteY11" fmla="*/ 521167 h 606298"/>
              <a:gd name="connsiteX12" fmla="*/ 459431 w 571597"/>
              <a:gd name="connsiteY12" fmla="*/ 553881 h 606298"/>
              <a:gd name="connsiteX13" fmla="*/ 404093 w 571597"/>
              <a:gd name="connsiteY13" fmla="*/ 539383 h 606298"/>
              <a:gd name="connsiteX14" fmla="*/ 400246 w 571597"/>
              <a:gd name="connsiteY14" fmla="*/ 537276 h 606298"/>
              <a:gd name="connsiteX15" fmla="*/ 338580 w 571597"/>
              <a:gd name="connsiteY15" fmla="*/ 598863 h 606298"/>
              <a:gd name="connsiteX16" fmla="*/ 320465 w 571597"/>
              <a:gd name="connsiteY16" fmla="*/ 606298 h 606298"/>
              <a:gd name="connsiteX17" fmla="*/ 302350 w 571597"/>
              <a:gd name="connsiteY17" fmla="*/ 598863 h 606298"/>
              <a:gd name="connsiteX18" fmla="*/ 302350 w 571597"/>
              <a:gd name="connsiteY18" fmla="*/ 562679 h 606298"/>
              <a:gd name="connsiteX19" fmla="*/ 364016 w 571597"/>
              <a:gd name="connsiteY19" fmla="*/ 500969 h 606298"/>
              <a:gd name="connsiteX20" fmla="*/ 361783 w 571597"/>
              <a:gd name="connsiteY20" fmla="*/ 497251 h 606298"/>
              <a:gd name="connsiteX21" fmla="*/ 380022 w 571597"/>
              <a:gd name="connsiteY21" fmla="*/ 362678 h 606298"/>
              <a:gd name="connsiteX22" fmla="*/ 459431 w 571597"/>
              <a:gd name="connsiteY22" fmla="*/ 329964 h 606298"/>
              <a:gd name="connsiteX23" fmla="*/ 164803 w 571597"/>
              <a:gd name="connsiteY23" fmla="*/ 311798 h 606298"/>
              <a:gd name="connsiteX24" fmla="*/ 174979 w 571597"/>
              <a:gd name="connsiteY24" fmla="*/ 312665 h 606298"/>
              <a:gd name="connsiteX25" fmla="*/ 223998 w 571597"/>
              <a:gd name="connsiteY25" fmla="*/ 336327 h 606298"/>
              <a:gd name="connsiteX26" fmla="*/ 230699 w 571597"/>
              <a:gd name="connsiteY26" fmla="*/ 342149 h 606298"/>
              <a:gd name="connsiteX27" fmla="*/ 248445 w 571597"/>
              <a:gd name="connsiteY27" fmla="*/ 388853 h 606298"/>
              <a:gd name="connsiteX28" fmla="*/ 266192 w 571597"/>
              <a:gd name="connsiteY28" fmla="*/ 342149 h 606298"/>
              <a:gd name="connsiteX29" fmla="*/ 272893 w 571597"/>
              <a:gd name="connsiteY29" fmla="*/ 336327 h 606298"/>
              <a:gd name="connsiteX30" fmla="*/ 321788 w 571597"/>
              <a:gd name="connsiteY30" fmla="*/ 312665 h 606298"/>
              <a:gd name="connsiteX31" fmla="*/ 332088 w 571597"/>
              <a:gd name="connsiteY31" fmla="*/ 311798 h 606298"/>
              <a:gd name="connsiteX32" fmla="*/ 332585 w 571597"/>
              <a:gd name="connsiteY32" fmla="*/ 312170 h 606298"/>
              <a:gd name="connsiteX33" fmla="*/ 380859 w 571597"/>
              <a:gd name="connsiteY33" fmla="*/ 338061 h 606298"/>
              <a:gd name="connsiteX34" fmla="*/ 367208 w 571597"/>
              <a:gd name="connsiteY34" fmla="*/ 349954 h 606298"/>
              <a:gd name="connsiteX35" fmla="*/ 341520 w 571597"/>
              <a:gd name="connsiteY35" fmla="*/ 497744 h 606298"/>
              <a:gd name="connsiteX36" fmla="*/ 289398 w 571597"/>
              <a:gd name="connsiteY36" fmla="*/ 549775 h 606298"/>
              <a:gd name="connsiteX37" fmla="*/ 276740 w 571597"/>
              <a:gd name="connsiteY37" fmla="*/ 577276 h 606298"/>
              <a:gd name="connsiteX38" fmla="*/ 248445 w 571597"/>
              <a:gd name="connsiteY38" fmla="*/ 577648 h 606298"/>
              <a:gd name="connsiteX39" fmla="*/ 496 w 571597"/>
              <a:gd name="connsiteY39" fmla="*/ 497497 h 606298"/>
              <a:gd name="connsiteX40" fmla="*/ 124 w 571597"/>
              <a:gd name="connsiteY40" fmla="*/ 492913 h 606298"/>
              <a:gd name="connsiteX41" fmla="*/ 49267 w 571597"/>
              <a:gd name="connsiteY41" fmla="*/ 376464 h 606298"/>
              <a:gd name="connsiteX42" fmla="*/ 164803 w 571597"/>
              <a:gd name="connsiteY42" fmla="*/ 311798 h 606298"/>
              <a:gd name="connsiteX43" fmla="*/ 248478 w 571597"/>
              <a:gd name="connsiteY43" fmla="*/ 114259 h 606298"/>
              <a:gd name="connsiteX44" fmla="*/ 152788 w 571597"/>
              <a:gd name="connsiteY44" fmla="*/ 155526 h 606298"/>
              <a:gd name="connsiteX45" fmla="*/ 134544 w 571597"/>
              <a:gd name="connsiteY45" fmla="*/ 138053 h 606298"/>
              <a:gd name="connsiteX46" fmla="*/ 134171 w 571597"/>
              <a:gd name="connsiteY46" fmla="*/ 162962 h 606298"/>
              <a:gd name="connsiteX47" fmla="*/ 179844 w 571597"/>
              <a:gd name="connsiteY47" fmla="*/ 273256 h 606298"/>
              <a:gd name="connsiteX48" fmla="*/ 248478 w 571597"/>
              <a:gd name="connsiteY48" fmla="*/ 306344 h 606298"/>
              <a:gd name="connsiteX49" fmla="*/ 317112 w 571597"/>
              <a:gd name="connsiteY49" fmla="*/ 273256 h 606298"/>
              <a:gd name="connsiteX50" fmla="*/ 362785 w 571597"/>
              <a:gd name="connsiteY50" fmla="*/ 162962 h 606298"/>
              <a:gd name="connsiteX51" fmla="*/ 362288 w 571597"/>
              <a:gd name="connsiteY51" fmla="*/ 138053 h 606298"/>
              <a:gd name="connsiteX52" fmla="*/ 344168 w 571597"/>
              <a:gd name="connsiteY52" fmla="*/ 155526 h 606298"/>
              <a:gd name="connsiteX53" fmla="*/ 248478 w 571597"/>
              <a:gd name="connsiteY53" fmla="*/ 114259 h 606298"/>
              <a:gd name="connsiteX54" fmla="*/ 248478 w 571597"/>
              <a:gd name="connsiteY54" fmla="*/ 52575 h 606298"/>
              <a:gd name="connsiteX55" fmla="*/ 204791 w 571597"/>
              <a:gd name="connsiteY55" fmla="*/ 59732 h 606298"/>
              <a:gd name="connsiteX56" fmla="*/ 214471 w 571597"/>
              <a:gd name="connsiteY56" fmla="*/ 84269 h 606298"/>
              <a:gd name="connsiteX57" fmla="*/ 282360 w 571597"/>
              <a:gd name="connsiteY57" fmla="*/ 84269 h 606298"/>
              <a:gd name="connsiteX58" fmla="*/ 292165 w 571597"/>
              <a:gd name="connsiteY58" fmla="*/ 59732 h 606298"/>
              <a:gd name="connsiteX59" fmla="*/ 248478 w 571597"/>
              <a:gd name="connsiteY59" fmla="*/ 52575 h 606298"/>
              <a:gd name="connsiteX60" fmla="*/ 248478 w 571597"/>
              <a:gd name="connsiteY60" fmla="*/ 0 h 606298"/>
              <a:gd name="connsiteX61" fmla="*/ 357696 w 571597"/>
              <a:gd name="connsiteY61" fmla="*/ 42878 h 606298"/>
              <a:gd name="connsiteX62" fmla="*/ 380533 w 571597"/>
              <a:gd name="connsiteY62" fmla="*/ 116738 h 606298"/>
              <a:gd name="connsiteX63" fmla="*/ 382270 w 571597"/>
              <a:gd name="connsiteY63" fmla="*/ 162962 h 606298"/>
              <a:gd name="connsiteX64" fmla="*/ 248478 w 571597"/>
              <a:gd name="connsiteY64" fmla="*/ 325800 h 606298"/>
              <a:gd name="connsiteX65" fmla="*/ 114686 w 571597"/>
              <a:gd name="connsiteY65" fmla="*/ 162962 h 606298"/>
              <a:gd name="connsiteX66" fmla="*/ 116423 w 571597"/>
              <a:gd name="connsiteY66" fmla="*/ 116738 h 606298"/>
              <a:gd name="connsiteX67" fmla="*/ 139136 w 571597"/>
              <a:gd name="connsiteY67" fmla="*/ 42878 h 606298"/>
              <a:gd name="connsiteX68" fmla="*/ 248478 w 571597"/>
              <a:gd name="connsiteY68"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1597" h="606298">
                <a:moveTo>
                  <a:pt x="459431" y="368750"/>
                </a:moveTo>
                <a:cubicBezTo>
                  <a:pt x="439827" y="368750"/>
                  <a:pt x="421340" y="376309"/>
                  <a:pt x="407567" y="390187"/>
                </a:cubicBezTo>
                <a:cubicBezTo>
                  <a:pt x="379029" y="418688"/>
                  <a:pt x="379029" y="465157"/>
                  <a:pt x="407567" y="493782"/>
                </a:cubicBezTo>
                <a:cubicBezTo>
                  <a:pt x="421340" y="507536"/>
                  <a:pt x="439827" y="515095"/>
                  <a:pt x="459431" y="515095"/>
                </a:cubicBezTo>
                <a:cubicBezTo>
                  <a:pt x="479036" y="515095"/>
                  <a:pt x="497399" y="507536"/>
                  <a:pt x="511296" y="493782"/>
                </a:cubicBezTo>
                <a:cubicBezTo>
                  <a:pt x="525068" y="479903"/>
                  <a:pt x="532761" y="461563"/>
                  <a:pt x="532761" y="441985"/>
                </a:cubicBezTo>
                <a:cubicBezTo>
                  <a:pt x="532761" y="422406"/>
                  <a:pt x="525068" y="403942"/>
                  <a:pt x="511296" y="390187"/>
                </a:cubicBezTo>
                <a:cubicBezTo>
                  <a:pt x="497399" y="376309"/>
                  <a:pt x="479036" y="368750"/>
                  <a:pt x="459431" y="368750"/>
                </a:cubicBezTo>
                <a:close/>
                <a:moveTo>
                  <a:pt x="459431" y="329964"/>
                </a:moveTo>
                <a:cubicBezTo>
                  <a:pt x="489458" y="329964"/>
                  <a:pt x="517624" y="341612"/>
                  <a:pt x="538717" y="362678"/>
                </a:cubicBezTo>
                <a:cubicBezTo>
                  <a:pt x="559934" y="383868"/>
                  <a:pt x="571597" y="411997"/>
                  <a:pt x="571597" y="441985"/>
                </a:cubicBezTo>
                <a:cubicBezTo>
                  <a:pt x="571597" y="471849"/>
                  <a:pt x="559934" y="500102"/>
                  <a:pt x="538717" y="521167"/>
                </a:cubicBezTo>
                <a:cubicBezTo>
                  <a:pt x="517624" y="542357"/>
                  <a:pt x="489458" y="553881"/>
                  <a:pt x="459431" y="553881"/>
                </a:cubicBezTo>
                <a:cubicBezTo>
                  <a:pt x="439951" y="553881"/>
                  <a:pt x="420843" y="548925"/>
                  <a:pt x="404093" y="539383"/>
                </a:cubicBezTo>
                <a:lnTo>
                  <a:pt x="400246" y="537276"/>
                </a:lnTo>
                <a:lnTo>
                  <a:pt x="338580" y="598863"/>
                </a:lnTo>
                <a:cubicBezTo>
                  <a:pt x="333741" y="603696"/>
                  <a:pt x="327289" y="606298"/>
                  <a:pt x="320465" y="606298"/>
                </a:cubicBezTo>
                <a:cubicBezTo>
                  <a:pt x="313641" y="606298"/>
                  <a:pt x="307189" y="603696"/>
                  <a:pt x="302350" y="598863"/>
                </a:cubicBezTo>
                <a:cubicBezTo>
                  <a:pt x="292299" y="588826"/>
                  <a:pt x="292299" y="572593"/>
                  <a:pt x="302350" y="562679"/>
                </a:cubicBezTo>
                <a:lnTo>
                  <a:pt x="364016" y="500969"/>
                </a:lnTo>
                <a:lnTo>
                  <a:pt x="361783" y="497251"/>
                </a:lnTo>
                <a:cubicBezTo>
                  <a:pt x="336967" y="453509"/>
                  <a:pt x="344536" y="398242"/>
                  <a:pt x="380022" y="362678"/>
                </a:cubicBezTo>
                <a:cubicBezTo>
                  <a:pt x="401239" y="341612"/>
                  <a:pt x="429405" y="329964"/>
                  <a:pt x="459431" y="329964"/>
                </a:cubicBezTo>
                <a:close/>
                <a:moveTo>
                  <a:pt x="164803" y="311798"/>
                </a:moveTo>
                <a:cubicBezTo>
                  <a:pt x="168029" y="310064"/>
                  <a:pt x="172125" y="310436"/>
                  <a:pt x="174979" y="312665"/>
                </a:cubicBezTo>
                <a:cubicBezTo>
                  <a:pt x="189995" y="324434"/>
                  <a:pt x="206500" y="332487"/>
                  <a:pt x="223998" y="336327"/>
                </a:cubicBezTo>
                <a:cubicBezTo>
                  <a:pt x="226976" y="336946"/>
                  <a:pt x="229582" y="339176"/>
                  <a:pt x="230699" y="342149"/>
                </a:cubicBezTo>
                <a:lnTo>
                  <a:pt x="248445" y="388853"/>
                </a:lnTo>
                <a:lnTo>
                  <a:pt x="266192" y="342149"/>
                </a:lnTo>
                <a:cubicBezTo>
                  <a:pt x="267308" y="339176"/>
                  <a:pt x="269790" y="336946"/>
                  <a:pt x="272893" y="336327"/>
                </a:cubicBezTo>
                <a:cubicBezTo>
                  <a:pt x="290391" y="332487"/>
                  <a:pt x="306772" y="324434"/>
                  <a:pt x="321788" y="312665"/>
                </a:cubicBezTo>
                <a:cubicBezTo>
                  <a:pt x="324767" y="310436"/>
                  <a:pt x="328738" y="310064"/>
                  <a:pt x="332088" y="311798"/>
                </a:cubicBezTo>
                <a:lnTo>
                  <a:pt x="332585" y="312170"/>
                </a:lnTo>
                <a:cubicBezTo>
                  <a:pt x="344250" y="318364"/>
                  <a:pt x="362244" y="327903"/>
                  <a:pt x="380859" y="338061"/>
                </a:cubicBezTo>
                <a:cubicBezTo>
                  <a:pt x="376019" y="341654"/>
                  <a:pt x="371428" y="345618"/>
                  <a:pt x="367208" y="349954"/>
                </a:cubicBezTo>
                <a:cubicBezTo>
                  <a:pt x="327621" y="389348"/>
                  <a:pt x="318189" y="448687"/>
                  <a:pt x="341520" y="497744"/>
                </a:cubicBezTo>
                <a:lnTo>
                  <a:pt x="289398" y="549775"/>
                </a:lnTo>
                <a:cubicBezTo>
                  <a:pt x="281704" y="557455"/>
                  <a:pt x="277485" y="567242"/>
                  <a:pt x="276740" y="577276"/>
                </a:cubicBezTo>
                <a:cubicBezTo>
                  <a:pt x="267681" y="577524"/>
                  <a:pt x="258249" y="577648"/>
                  <a:pt x="248445" y="577648"/>
                </a:cubicBezTo>
                <a:cubicBezTo>
                  <a:pt x="31397" y="577648"/>
                  <a:pt x="1613" y="500718"/>
                  <a:pt x="496" y="497497"/>
                </a:cubicBezTo>
                <a:cubicBezTo>
                  <a:pt x="0" y="496010"/>
                  <a:pt x="-124" y="494400"/>
                  <a:pt x="124" y="492913"/>
                </a:cubicBezTo>
                <a:cubicBezTo>
                  <a:pt x="2606" y="477304"/>
                  <a:pt x="16753" y="398268"/>
                  <a:pt x="49267" y="376464"/>
                </a:cubicBezTo>
                <a:cubicBezTo>
                  <a:pt x="68378" y="363581"/>
                  <a:pt x="136384" y="326912"/>
                  <a:pt x="164803" y="311798"/>
                </a:cubicBezTo>
                <a:close/>
                <a:moveTo>
                  <a:pt x="248478" y="114259"/>
                </a:moveTo>
                <a:cubicBezTo>
                  <a:pt x="183816" y="114259"/>
                  <a:pt x="164454" y="156890"/>
                  <a:pt x="152788" y="155526"/>
                </a:cubicBezTo>
                <a:cubicBezTo>
                  <a:pt x="142611" y="154287"/>
                  <a:pt x="136157" y="141399"/>
                  <a:pt x="134544" y="138053"/>
                </a:cubicBezTo>
                <a:cubicBezTo>
                  <a:pt x="134295" y="146232"/>
                  <a:pt x="134171" y="154535"/>
                  <a:pt x="134171" y="162962"/>
                </a:cubicBezTo>
                <a:cubicBezTo>
                  <a:pt x="134171" y="219100"/>
                  <a:pt x="158993" y="253923"/>
                  <a:pt x="179844" y="273256"/>
                </a:cubicBezTo>
                <a:cubicBezTo>
                  <a:pt x="206156" y="297545"/>
                  <a:pt x="235322" y="306344"/>
                  <a:pt x="248478" y="306344"/>
                </a:cubicBezTo>
                <a:cubicBezTo>
                  <a:pt x="261634" y="306344"/>
                  <a:pt x="290800" y="297545"/>
                  <a:pt x="317112" y="273256"/>
                </a:cubicBezTo>
                <a:cubicBezTo>
                  <a:pt x="337963" y="253923"/>
                  <a:pt x="362785" y="219100"/>
                  <a:pt x="362785" y="162962"/>
                </a:cubicBezTo>
                <a:cubicBezTo>
                  <a:pt x="362785" y="154659"/>
                  <a:pt x="362661" y="146232"/>
                  <a:pt x="362288" y="138053"/>
                </a:cubicBezTo>
                <a:cubicBezTo>
                  <a:pt x="360799" y="141399"/>
                  <a:pt x="354221" y="154287"/>
                  <a:pt x="344168" y="155526"/>
                </a:cubicBezTo>
                <a:cubicBezTo>
                  <a:pt x="332502" y="156890"/>
                  <a:pt x="313140" y="114259"/>
                  <a:pt x="248478" y="114259"/>
                </a:cubicBezTo>
                <a:close/>
                <a:moveTo>
                  <a:pt x="248478" y="52575"/>
                </a:moveTo>
                <a:cubicBezTo>
                  <a:pt x="234515" y="52575"/>
                  <a:pt x="220553" y="54961"/>
                  <a:pt x="204791" y="59732"/>
                </a:cubicBezTo>
                <a:cubicBezTo>
                  <a:pt x="208638" y="69522"/>
                  <a:pt x="210624" y="74479"/>
                  <a:pt x="214471" y="84269"/>
                </a:cubicBezTo>
                <a:cubicBezTo>
                  <a:pt x="239666" y="77206"/>
                  <a:pt x="257166" y="77206"/>
                  <a:pt x="282360" y="84269"/>
                </a:cubicBezTo>
                <a:cubicBezTo>
                  <a:pt x="286332" y="74479"/>
                  <a:pt x="288193" y="69522"/>
                  <a:pt x="292165" y="59732"/>
                </a:cubicBezTo>
                <a:cubicBezTo>
                  <a:pt x="276403" y="54961"/>
                  <a:pt x="262440" y="52575"/>
                  <a:pt x="248478" y="52575"/>
                </a:cubicBezTo>
                <a:close/>
                <a:moveTo>
                  <a:pt x="248478" y="0"/>
                </a:moveTo>
                <a:cubicBezTo>
                  <a:pt x="305818" y="0"/>
                  <a:pt x="338831" y="16234"/>
                  <a:pt x="357696" y="42878"/>
                </a:cubicBezTo>
                <a:cubicBezTo>
                  <a:pt x="372465" y="62458"/>
                  <a:pt x="378299" y="87987"/>
                  <a:pt x="380533" y="116738"/>
                </a:cubicBezTo>
                <a:cubicBezTo>
                  <a:pt x="381898" y="131361"/>
                  <a:pt x="382270" y="146852"/>
                  <a:pt x="382270" y="162962"/>
                </a:cubicBezTo>
                <a:cubicBezTo>
                  <a:pt x="382270" y="277841"/>
                  <a:pt x="288317" y="325800"/>
                  <a:pt x="248478" y="325800"/>
                </a:cubicBezTo>
                <a:cubicBezTo>
                  <a:pt x="208514" y="325800"/>
                  <a:pt x="114686" y="277841"/>
                  <a:pt x="114686" y="162962"/>
                </a:cubicBezTo>
                <a:cubicBezTo>
                  <a:pt x="114686" y="146852"/>
                  <a:pt x="115058" y="131361"/>
                  <a:pt x="116423" y="116738"/>
                </a:cubicBezTo>
                <a:cubicBezTo>
                  <a:pt x="118533" y="87987"/>
                  <a:pt x="124491" y="62458"/>
                  <a:pt x="139136" y="42878"/>
                </a:cubicBezTo>
                <a:cubicBezTo>
                  <a:pt x="158001" y="16234"/>
                  <a:pt x="191014" y="0"/>
                  <a:pt x="248478"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ysClr val="window" lastClr="FFFFFF"/>
                </a:solidFill>
              </a:defRPr>
            </a:lvl1pPr>
            <a:lvl2pPr marL="457200" algn="l" defTabSz="914400" rtl="0" eaLnBrk="1" latinLnBrk="0" hangingPunct="1">
              <a:defRPr sz="1800" kern="1200">
                <a:solidFill>
                  <a:sysClr val="window" lastClr="FFFFFF"/>
                </a:solidFill>
              </a:defRPr>
            </a:lvl2pPr>
            <a:lvl3pPr marL="914400" algn="l" defTabSz="914400" rtl="0" eaLnBrk="1" latinLnBrk="0" hangingPunct="1">
              <a:defRPr sz="1800" kern="1200">
                <a:solidFill>
                  <a:sysClr val="window" lastClr="FFFFFF"/>
                </a:solidFill>
              </a:defRPr>
            </a:lvl3pPr>
            <a:lvl4pPr marL="1371600" algn="l" defTabSz="914400" rtl="0" eaLnBrk="1" latinLnBrk="0" hangingPunct="1">
              <a:defRPr sz="1800" kern="1200">
                <a:solidFill>
                  <a:sysClr val="window" lastClr="FFFFFF"/>
                </a:solidFill>
              </a:defRPr>
            </a:lvl4pPr>
            <a:lvl5pPr marL="1828800" algn="l" defTabSz="914400" rtl="0" eaLnBrk="1" latinLnBrk="0" hangingPunct="1">
              <a:defRPr sz="1800" kern="1200">
                <a:solidFill>
                  <a:sysClr val="window" lastClr="FFFFFF"/>
                </a:solidFill>
              </a:defRPr>
            </a:lvl5pPr>
            <a:lvl6pPr marL="2286000" algn="l" defTabSz="914400" rtl="0" eaLnBrk="1" latinLnBrk="0" hangingPunct="1">
              <a:defRPr sz="1800" kern="1200">
                <a:solidFill>
                  <a:sysClr val="window" lastClr="FFFFFF"/>
                </a:solidFill>
              </a:defRPr>
            </a:lvl6pPr>
            <a:lvl7pPr marL="2743200" algn="l" defTabSz="914400" rtl="0" eaLnBrk="1" latinLnBrk="0" hangingPunct="1">
              <a:defRPr sz="1800" kern="1200">
                <a:solidFill>
                  <a:sysClr val="window" lastClr="FFFFFF"/>
                </a:solidFill>
              </a:defRPr>
            </a:lvl7pPr>
            <a:lvl8pPr marL="3200400" algn="l" defTabSz="914400" rtl="0" eaLnBrk="1" latinLnBrk="0" hangingPunct="1">
              <a:defRPr sz="1800" kern="1200">
                <a:solidFill>
                  <a:sysClr val="window" lastClr="FFFFFF"/>
                </a:solidFill>
              </a:defRPr>
            </a:lvl8pPr>
            <a:lvl9pPr marL="3657600" algn="l" defTabSz="914400" rtl="0" eaLnBrk="1" latinLnBrk="0" hangingPunct="1">
              <a:defRPr sz="1800" kern="1200">
                <a:solidFill>
                  <a:sysClr val="window" lastClr="FFFFFF"/>
                </a:solidFill>
              </a:defRPr>
            </a:lvl9pPr>
          </a:lstStyle>
          <a:p>
            <a:pPr algn="ctr"/>
            <a:endParaRPr lang="zh-CN" altLang="en-US">
              <a:latin typeface="微软雅黑" panose="020B0503020204020204" charset="-122"/>
              <a:ea typeface="微软雅黑" panose="020B0503020204020204" charset="-122"/>
            </a:endParaRPr>
          </a:p>
        </p:txBody>
      </p:sp>
      <p:sp>
        <p:nvSpPr>
          <p:cNvPr id="12" name="矩形 11"/>
          <p:cNvSpPr/>
          <p:nvPr>
            <p:custDataLst>
              <p:tags r:id="rId7"/>
            </p:custDataLst>
          </p:nvPr>
        </p:nvSpPr>
        <p:spPr>
          <a:xfrm>
            <a:off x="556260" y="2077720"/>
            <a:ext cx="3720465" cy="1153160"/>
          </a:xfrm>
          <a:prstGeom prst="rect">
            <a:avLst/>
          </a:prstGeom>
        </p:spPr>
        <p:txBody>
          <a:bodyPr wrap="square" lIns="91440" tIns="45720" rIns="91440" bIns="0" anchor="b" anchorCtr="0">
            <a:spAutoFit/>
          </a:bodyPr>
          <a:lstStyle/>
          <a:p>
            <a:pPr lvl="0" algn="r">
              <a:lnSpc>
                <a:spcPct val="120000"/>
              </a:lnSpc>
            </a:pPr>
            <a:r>
              <a:rPr lang="zh-CN" altLang="en-US" sz="2000" b="1" spc="300" dirty="0">
                <a:latin typeface="微软雅黑" panose="020B0503020204020204" charset="-122"/>
                <a:ea typeface="微软雅黑" panose="020B0503020204020204" charset="-122"/>
              </a:rPr>
              <a:t>一是从主体的自然属性上分，犯罪主体分为自然人主体和单位主体。</a:t>
            </a:r>
            <a:endParaRPr lang="zh-CN" altLang="en-US" sz="2000" b="1" spc="300" dirty="0">
              <a:latin typeface="微软雅黑" panose="020B0503020204020204" charset="-122"/>
              <a:ea typeface="微软雅黑" panose="020B0503020204020204" charset="-122"/>
            </a:endParaRPr>
          </a:p>
        </p:txBody>
      </p:sp>
      <p:sp>
        <p:nvSpPr>
          <p:cNvPr id="13" name="文本框 12"/>
          <p:cNvSpPr txBox="1"/>
          <p:nvPr>
            <p:custDataLst>
              <p:tags r:id="rId8"/>
            </p:custDataLst>
          </p:nvPr>
        </p:nvSpPr>
        <p:spPr>
          <a:xfrm>
            <a:off x="384175" y="3486150"/>
            <a:ext cx="3892550" cy="1595755"/>
          </a:xfrm>
          <a:prstGeom prst="rect">
            <a:avLst/>
          </a:prstGeom>
          <a:noFill/>
          <a:ln>
            <a:noFill/>
          </a:ln>
        </p:spPr>
        <p:txBody>
          <a:bodyPr wrap="square" lIns="91440" tIns="0" rIns="91440" bIns="45720" anchor="t" anchorCtr="0">
            <a:spAutoFit/>
          </a:bodyPr>
          <a:lstStyle/>
          <a:p>
            <a:pPr algn="r">
              <a:lnSpc>
                <a:spcPct val="120000"/>
              </a:lnSpc>
            </a:pPr>
            <a:r>
              <a:rPr lang="zh-CN" altLang="en-US" sz="1400" spc="150" dirty="0">
                <a:latin typeface="微软雅黑" panose="020B0503020204020204" charset="-122"/>
                <a:ea typeface="微软雅黑" panose="020B0503020204020204" charset="-122"/>
              </a:rPr>
              <a:t>我国刑法中具有普遍意义的犯罪主体是自然人主体。自然人主体是指达到刑事责任年龄、具备刑事责任能力、实施危害社会行为并且依法应当承担刑事责任的自然人。单位主体在我国刑法中则不具有普遍意义，主要以刑法分则规定的为限。</a:t>
            </a:r>
            <a:endParaRPr lang="zh-CN" altLang="en-US" sz="1400" spc="150" dirty="0">
              <a:latin typeface="微软雅黑" panose="020B0503020204020204" charset="-122"/>
              <a:ea typeface="微软雅黑" panose="020B0503020204020204" charset="-122"/>
            </a:endParaRPr>
          </a:p>
        </p:txBody>
      </p:sp>
      <p:sp>
        <p:nvSpPr>
          <p:cNvPr id="14" name="矩形 13"/>
          <p:cNvSpPr/>
          <p:nvPr>
            <p:custDataLst>
              <p:tags r:id="rId9"/>
            </p:custDataLst>
          </p:nvPr>
        </p:nvSpPr>
        <p:spPr>
          <a:xfrm>
            <a:off x="7914640" y="2077720"/>
            <a:ext cx="4050030" cy="1153160"/>
          </a:xfrm>
          <a:prstGeom prst="rect">
            <a:avLst/>
          </a:prstGeom>
        </p:spPr>
        <p:txBody>
          <a:bodyPr wrap="square" lIns="91440" tIns="45720" rIns="91440" bIns="0" anchor="b" anchorCtr="0">
            <a:spAutoFit/>
          </a:bodyPr>
          <a:lstStyle/>
          <a:p>
            <a:pPr lvl="0">
              <a:lnSpc>
                <a:spcPct val="120000"/>
              </a:lnSpc>
            </a:pPr>
            <a:r>
              <a:rPr lang="zh-CN" altLang="en-US" sz="2000" b="1" spc="300" dirty="0">
                <a:latin typeface="微软雅黑" panose="020B0503020204020204" charset="-122"/>
                <a:ea typeface="微软雅黑" panose="020B0503020204020204" charset="-122"/>
              </a:rPr>
              <a:t>二是从法律属性上专门对自然人主体进行分类，犯罪主体可分为一般主体和特殊主体。</a:t>
            </a:r>
            <a:endParaRPr lang="zh-CN" altLang="en-US" sz="2000" b="1" spc="300" dirty="0">
              <a:latin typeface="微软雅黑" panose="020B0503020204020204" charset="-122"/>
              <a:ea typeface="微软雅黑" panose="020B0503020204020204" charset="-122"/>
            </a:endParaRPr>
          </a:p>
        </p:txBody>
      </p:sp>
      <p:sp>
        <p:nvSpPr>
          <p:cNvPr id="15" name="文本框 14"/>
          <p:cNvSpPr txBox="1"/>
          <p:nvPr>
            <p:custDataLst>
              <p:tags r:id="rId10"/>
            </p:custDataLst>
          </p:nvPr>
        </p:nvSpPr>
        <p:spPr>
          <a:xfrm>
            <a:off x="7914640" y="3359785"/>
            <a:ext cx="4050030" cy="2887980"/>
          </a:xfrm>
          <a:prstGeom prst="rect">
            <a:avLst/>
          </a:prstGeom>
          <a:noFill/>
          <a:ln>
            <a:noFill/>
          </a:ln>
        </p:spPr>
        <p:txBody>
          <a:bodyPr wrap="square" lIns="91440" tIns="0" rIns="91440" bIns="45720" anchor="t" anchorCtr="0">
            <a:spAutoFit/>
          </a:bodyPr>
          <a:lstStyle/>
          <a:p>
            <a:pPr>
              <a:lnSpc>
                <a:spcPct val="120000"/>
              </a:lnSpc>
            </a:pPr>
            <a:r>
              <a:rPr lang="zh-CN" altLang="en-US" sz="1400" spc="150" dirty="0">
                <a:latin typeface="微软雅黑" panose="020B0503020204020204" charset="-122"/>
                <a:ea typeface="微软雅黑" panose="020B0503020204020204" charset="-122"/>
              </a:rPr>
              <a:t>根据我国刑法规定，刑事责任年龄和刑事责任能力是构成自然人犯罪的主体的必备条件，其中只要求达到刑事责任年龄和具备刑事责任能力的自然人即可构成犯罪主体，是一般主体；除具备上述两个条件外还要求具有特定的职务或者身份的人才能构成的犯罪主体，是特殊主体，如渎职罪，其主体必须是国家工作人员；贪污罪，其主体只能是国家工作人员、受国家机关、国有公司、生产经营单位、事业单位、人民团体委托管理、经营国有财产的人员。</a:t>
            </a:r>
            <a:endParaRPr lang="zh-CN" altLang="en-US" sz="1400" spc="150" dirty="0">
              <a:latin typeface="微软雅黑" panose="020B0503020204020204" charset="-122"/>
              <a:ea typeface="微软雅黑" panose="020B0503020204020204" charset="-122"/>
            </a:endParaRPr>
          </a:p>
        </p:txBody>
      </p:sp>
      <p:sp>
        <p:nvSpPr>
          <p:cNvPr id="2" name="TextBox 8"/>
          <p:cNvSpPr txBox="1"/>
          <p:nvPr/>
        </p:nvSpPr>
        <p:spPr>
          <a:xfrm>
            <a:off x="3121025" y="550228"/>
            <a:ext cx="5949950" cy="430530"/>
          </a:xfrm>
          <a:prstGeom prst="rect">
            <a:avLst/>
          </a:prstGeom>
          <a:noFill/>
        </p:spPr>
        <p:txBody>
          <a:bodyPr wrap="square" lIns="0" tIns="0" rIns="0" bIns="0" rtlCol="0" anchor="ctr">
            <a:spAutoFit/>
          </a:bodyPr>
          <a:p>
            <a:pPr algn="ctr"/>
            <a:r>
              <a:rPr lang="zh-CN" altLang="en-US" sz="2800" dirty="0">
                <a:latin typeface="方正大黑简体" panose="03000509000000000000" charset="-122"/>
                <a:ea typeface="方正大黑简体" panose="03000509000000000000" charset="-122"/>
                <a:sym typeface="+mn-ea"/>
              </a:rPr>
              <a:t>对犯罪主体可以从两个角度进行分类：</a:t>
            </a:r>
            <a:endParaRPr lang="zh-CN" altLang="en-US" sz="2800" dirty="0">
              <a:latin typeface="方正大黑简体" panose="03000509000000000000" charset="-122"/>
              <a:ea typeface="方正大黑简体" panose="03000509000000000000"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663700" y="4398010"/>
            <a:ext cx="9103360" cy="2306955"/>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200" dirty="0">
                <a:solidFill>
                  <a:schemeClr val="tx1">
                    <a:lumMod val="85000"/>
                    <a:lumOff val="15000"/>
                  </a:schemeClr>
                </a:solidFill>
                <a:ea typeface="宋体" panose="02010600030101010101" pitchFamily="2" charset="-122"/>
                <a:cs typeface="+mn-ea"/>
                <a:sym typeface="+mn-lt"/>
              </a:rPr>
              <a:t>交通运输在国民经济中占据着基础性、先导性、战略性的重要地位，同时它也是重要的服务性行业，为服务构建新发展格局起到了重要的支撑作用。作为中国现代化的开路先锋，</a:t>
            </a:r>
            <a:r>
              <a:rPr lang="en-US" altLang="zh-CN" sz="1200" dirty="0">
                <a:solidFill>
                  <a:schemeClr val="tx1">
                    <a:lumMod val="85000"/>
                    <a:lumOff val="15000"/>
                  </a:schemeClr>
                </a:solidFill>
                <a:ea typeface="宋体" panose="02010600030101010101" pitchFamily="2" charset="-122"/>
                <a:cs typeface="+mn-ea"/>
                <a:sym typeface="+mn-lt"/>
              </a:rPr>
              <a:t>2023</a:t>
            </a:r>
            <a:r>
              <a:rPr lang="zh-CN" altLang="en-US" sz="1200" dirty="0">
                <a:solidFill>
                  <a:schemeClr val="tx1">
                    <a:lumMod val="85000"/>
                    <a:lumOff val="15000"/>
                  </a:schemeClr>
                </a:solidFill>
                <a:ea typeface="宋体" panose="02010600030101010101" pitchFamily="2" charset="-122"/>
                <a:cs typeface="+mn-ea"/>
                <a:sym typeface="+mn-lt"/>
              </a:rPr>
              <a:t>年以来，交通运输行业继续加大了交通强国建设力度，综合立体交通网络得以加快完善，运输服务水平持续提升，交通强国建设的各项具体工作扎实推进。城市轨道交通是指运行车辆需要在特定的轨道上行驶的交通系统。它具有运力大、准时、速度快、乘坐舒适等特点。法制化管理是城市轨道交通管理机制良性运行的根本性制度保证，无论是宏观管理，还是中观管理或微观管理都是如此。法律是由国家制定、认可的，并由国家保证实施的，以权利义务为内容，以确认、保护和发展统治阶级（或人民）所期望的社会关系和社会秩序为目的的行为规范体系。随着我国法治社会建设的不断推进，有关城市轨道交通的法律法规也在不断地进行完善，从设计到施工、运营到维护，以及安全生产和应急管理等各方面，相关部门都制定了相应的法律法规，以此保障城市轨道交通的建设和运行。</a:t>
            </a:r>
            <a:endParaRPr lang="zh-CN" altLang="en-US" sz="1200" dirty="0">
              <a:solidFill>
                <a:schemeClr val="tx1">
                  <a:lumMod val="85000"/>
                  <a:lumOff val="15000"/>
                </a:schemeClr>
              </a:solidFill>
              <a:ea typeface="宋体" panose="02010600030101010101" pitchFamily="2" charset="-122"/>
              <a:cs typeface="+mn-ea"/>
              <a:sym typeface="+mn-lt"/>
            </a:endParaRPr>
          </a:p>
        </p:txBody>
      </p:sp>
      <p:grpSp>
        <p:nvGrpSpPr>
          <p:cNvPr id="11" name="组合 10"/>
          <p:cNvGrpSpPr/>
          <p:nvPr/>
        </p:nvGrpSpPr>
        <p:grpSpPr>
          <a:xfrm>
            <a:off x="1407160" y="3666722"/>
            <a:ext cx="9498330" cy="715072"/>
            <a:chOff x="1346835" y="3236982"/>
            <a:chExt cx="9498330" cy="715072"/>
          </a:xfrm>
        </p:grpSpPr>
        <p:sp>
          <p:nvSpPr>
            <p:cNvPr id="12" name="矩形 11"/>
            <p:cNvSpPr/>
            <p:nvPr/>
          </p:nvSpPr>
          <p:spPr>
            <a:xfrm>
              <a:off x="1346835" y="3236982"/>
              <a:ext cx="9498330" cy="68199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solidFill>
                    <a:schemeClr val="tx1">
                      <a:lumMod val="85000"/>
                      <a:lumOff val="15000"/>
                    </a:schemeClr>
                  </a:solidFill>
                  <a:latin typeface="方正大黑简体" panose="03000509000000000000" charset="-122"/>
                  <a:ea typeface="方正大黑简体" panose="03000509000000000000" charset="-122"/>
                  <a:cs typeface="方正大黑简体" panose="03000509000000000000" charset="-122"/>
                  <a:sym typeface="+mn-lt"/>
                </a:rPr>
                <a:t>单元一  城市轨道交通法律法规导论</a:t>
              </a:r>
              <a:endParaRPr lang="zh-CN" altLang="en-US" sz="3200" b="1" dirty="0">
                <a:solidFill>
                  <a:schemeClr val="tx1">
                    <a:lumMod val="85000"/>
                    <a:lumOff val="15000"/>
                  </a:schemeClr>
                </a:solidFill>
                <a:latin typeface="方正大黑简体" panose="03000509000000000000" charset="-122"/>
                <a:ea typeface="方正大黑简体" panose="03000509000000000000" charset="-122"/>
                <a:cs typeface="方正大黑简体" panose="03000509000000000000" charset="-122"/>
                <a:sym typeface="+mn-lt"/>
              </a:endParaRPr>
            </a:p>
          </p:txBody>
        </p:sp>
        <p:cxnSp>
          <p:nvCxnSpPr>
            <p:cNvPr id="13" name="直接连接符 12"/>
            <p:cNvCxnSpPr/>
            <p:nvPr/>
          </p:nvCxnSpPr>
          <p:spPr>
            <a:xfrm>
              <a:off x="5676900" y="3952054"/>
              <a:ext cx="8382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3806494" y="433192"/>
            <a:ext cx="4579013" cy="830996"/>
          </a:xfrm>
          <a:prstGeom prst="rect">
            <a:avLst/>
          </a:prstGeom>
          <a:noFill/>
        </p:spPr>
        <p:txBody>
          <a:bodyPr wrap="square" rtlCol="0" anchor="ctr">
            <a:normAutofit/>
          </a:bodyPr>
          <a:p>
            <a:pPr algn="ctr">
              <a:lnSpc>
                <a:spcPct val="120000"/>
              </a:lnSpc>
            </a:pPr>
            <a:r>
              <a:rPr lang="zh-CN" altLang="en-US" sz="2400" b="1" spc="300">
                <a:solidFill>
                  <a:srgbClr val="000000">
                    <a:lumMod val="75000"/>
                    <a:lumOff val="25000"/>
                  </a:srgbClr>
                </a:solidFill>
                <a:latin typeface="微软雅黑" panose="020B0503020204020204" charset="-122"/>
                <a:ea typeface="微软雅黑" panose="020B0503020204020204" charset="-122"/>
                <a:cs typeface="+mn-ea"/>
                <a:sym typeface="微软雅黑" panose="020B0503020204020204" charset="-122"/>
              </a:rPr>
              <a:t>构成了罪过的两种表现形式：</a:t>
            </a:r>
            <a:endParaRPr lang="zh-CN" altLang="en-US" sz="2400" b="1" spc="300">
              <a:solidFill>
                <a:srgbClr val="000000">
                  <a:lumMod val="75000"/>
                  <a:lumOff val="25000"/>
                </a:srgbClr>
              </a:solidFill>
              <a:latin typeface="微软雅黑" panose="020B0503020204020204" charset="-122"/>
              <a:ea typeface="微软雅黑" panose="020B0503020204020204" charset="-122"/>
              <a:cs typeface="+mn-ea"/>
              <a:sym typeface="微软雅黑" panose="020B0503020204020204" charset="-122"/>
            </a:endParaRPr>
          </a:p>
        </p:txBody>
      </p:sp>
      <p:sp>
        <p:nvSpPr>
          <p:cNvPr id="4" name="五边形 13"/>
          <p:cNvSpPr/>
          <p:nvPr>
            <p:custDataLst>
              <p:tags r:id="rId2"/>
            </p:custDataLst>
          </p:nvPr>
        </p:nvSpPr>
        <p:spPr>
          <a:xfrm rot="16200000">
            <a:off x="5635625" y="2693670"/>
            <a:ext cx="2592705" cy="1499235"/>
          </a:xfrm>
          <a:prstGeom prst="homePlate">
            <a:avLst/>
          </a:prstGeom>
          <a:solidFill>
            <a:srgbClr val="9BBB59"/>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wrap="square" lIns="612000" tIns="0" rIns="0" bIns="0" anchor="ctr" anchorCtr="0">
            <a:normAutofit/>
          </a:bodyPr>
          <a:p>
            <a:pPr lvl="0" defTabSz="913765">
              <a:lnSpc>
                <a:spcPct val="120000"/>
              </a:lnSpc>
              <a:spcBef>
                <a:spcPct val="0"/>
              </a:spcBef>
              <a:defRPr/>
            </a:pPr>
            <a:endParaRPr lang="zh-CN" altLang="en-US" b="1"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7" name="五边形 14"/>
          <p:cNvSpPr/>
          <p:nvPr>
            <p:custDataLst>
              <p:tags r:id="rId3"/>
            </p:custDataLst>
          </p:nvPr>
        </p:nvSpPr>
        <p:spPr>
          <a:xfrm rot="16200000" flipH="1">
            <a:off x="4241800" y="4010660"/>
            <a:ext cx="2035175" cy="1499235"/>
          </a:xfrm>
          <a:prstGeom prst="homePlate">
            <a:avLst/>
          </a:prstGeom>
          <a:solidFill>
            <a:srgbClr val="1F74AD"/>
          </a:solidFill>
          <a:ln w="76200">
            <a:noFill/>
          </a:ln>
        </p:spPr>
        <p:style>
          <a:lnRef idx="2">
            <a:srgbClr val="1F74AD">
              <a:shade val="50000"/>
            </a:srgbClr>
          </a:lnRef>
          <a:fillRef idx="1">
            <a:srgbClr val="1F74AD"/>
          </a:fillRef>
          <a:effectRef idx="0">
            <a:srgbClr val="1F74AD"/>
          </a:effectRef>
          <a:fontRef idx="minor">
            <a:sysClr val="window" lastClr="FFFFFF"/>
          </a:fontRef>
        </p:style>
        <p:txBody>
          <a:bodyPr wrap="square" lIns="0" tIns="0" rIns="648000" bIns="0" anchor="ctr" anchorCtr="0">
            <a:normAutofit/>
          </a:bodyPr>
          <a:p>
            <a:pPr lvl="0" algn="r" defTabSz="913765">
              <a:lnSpc>
                <a:spcPct val="120000"/>
              </a:lnSpc>
              <a:spcBef>
                <a:spcPct val="0"/>
              </a:spcBef>
              <a:defRPr/>
            </a:pPr>
            <a:endParaRPr lang="zh-CN" altLang="en-US" b="1"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8" name="文本框 7"/>
          <p:cNvSpPr txBox="1"/>
          <p:nvPr>
            <p:custDataLst>
              <p:tags r:id="rId4"/>
            </p:custDataLst>
          </p:nvPr>
        </p:nvSpPr>
        <p:spPr>
          <a:xfrm>
            <a:off x="6214110" y="4023360"/>
            <a:ext cx="1435100" cy="683260"/>
          </a:xfrm>
          <a:prstGeom prst="rect">
            <a:avLst/>
          </a:prstGeom>
          <a:noFill/>
        </p:spPr>
        <p:txBody>
          <a:bodyPr wrap="square" lIns="90000" tIns="46800" rIns="90000" bIns="46800" rtlCol="0" anchor="ctr" anchorCtr="0">
            <a:spAutoFit/>
          </a:bodyPr>
          <a:p>
            <a:pPr algn="ctr">
              <a:lnSpc>
                <a:spcPct val="120000"/>
              </a:lnSpc>
            </a:pPr>
            <a:r>
              <a:rPr lang="en-US" altLang="zh-CN" sz="3200" b="1">
                <a:solidFill>
                  <a:sysClr val="window" lastClr="FFFFFF"/>
                </a:solidFill>
                <a:latin typeface="Arial" panose="020B0604020202020204" pitchFamily="34" charset="0"/>
                <a:ea typeface="微软雅黑" panose="020B0503020204020204" charset="-122"/>
                <a:cs typeface="Arial" panose="020B0604020202020204" pitchFamily="34" charset="0"/>
              </a:rPr>
              <a:t>64%</a:t>
            </a:r>
            <a:endParaRPr lang="zh-CN" altLang="en-US" sz="3200" b="1"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cxnSp>
        <p:nvCxnSpPr>
          <p:cNvPr id="10" name="直接连接符 9"/>
          <p:cNvCxnSpPr/>
          <p:nvPr>
            <p:custDataLst>
              <p:tags r:id="rId5"/>
            </p:custDataLst>
          </p:nvPr>
        </p:nvCxnSpPr>
        <p:spPr>
          <a:xfrm rot="16200000">
            <a:off x="5259070" y="2879725"/>
            <a:ext cx="0" cy="1499235"/>
          </a:xfrm>
          <a:prstGeom prst="line">
            <a:avLst/>
          </a:prstGeom>
          <a:ln w="63500">
            <a:solidFill>
              <a:srgbClr val="1F74AD"/>
            </a:solidFill>
          </a:ln>
        </p:spPr>
        <p:style>
          <a:lnRef idx="1">
            <a:srgbClr val="1F74AD"/>
          </a:lnRef>
          <a:fillRef idx="0">
            <a:srgbClr val="1F74AD"/>
          </a:fillRef>
          <a:effectRef idx="0">
            <a:srgbClr val="1F74AD"/>
          </a:effectRef>
          <a:fontRef idx="minor">
            <a:srgbClr val="000000"/>
          </a:fontRef>
        </p:style>
      </p:cxnSp>
      <p:cxnSp>
        <p:nvCxnSpPr>
          <p:cNvPr id="13" name="直接连接符 12"/>
          <p:cNvCxnSpPr/>
          <p:nvPr>
            <p:custDataLst>
              <p:tags r:id="rId6"/>
            </p:custDataLst>
          </p:nvPr>
        </p:nvCxnSpPr>
        <p:spPr>
          <a:xfrm rot="16200000">
            <a:off x="6932295" y="4108450"/>
            <a:ext cx="0" cy="1499235"/>
          </a:xfrm>
          <a:prstGeom prst="line">
            <a:avLst/>
          </a:prstGeom>
          <a:ln w="63500">
            <a:solidFill>
              <a:srgbClr val="9BBB59"/>
            </a:solidFill>
          </a:ln>
        </p:spPr>
        <p:style>
          <a:lnRef idx="1">
            <a:srgbClr val="1F74AD"/>
          </a:lnRef>
          <a:fillRef idx="0">
            <a:srgbClr val="1F74AD"/>
          </a:fillRef>
          <a:effectRef idx="0">
            <a:srgbClr val="1F74AD"/>
          </a:effectRef>
          <a:fontRef idx="minor">
            <a:srgbClr val="000000"/>
          </a:fontRef>
        </p:style>
      </p:cxnSp>
      <p:sp>
        <p:nvSpPr>
          <p:cNvPr id="15" name="文本框 14"/>
          <p:cNvSpPr txBox="1"/>
          <p:nvPr>
            <p:custDataLst>
              <p:tags r:id="rId7"/>
            </p:custDataLst>
          </p:nvPr>
        </p:nvSpPr>
        <p:spPr>
          <a:xfrm>
            <a:off x="4541520" y="3776345"/>
            <a:ext cx="1435100" cy="683260"/>
          </a:xfrm>
          <a:prstGeom prst="rect">
            <a:avLst/>
          </a:prstGeom>
          <a:noFill/>
        </p:spPr>
        <p:txBody>
          <a:bodyPr wrap="square" lIns="90000" tIns="46800" rIns="90000" bIns="46800" rtlCol="0" anchor="ctr" anchorCtr="0">
            <a:spAutoFit/>
          </a:bodyPr>
          <a:p>
            <a:pPr algn="ctr">
              <a:lnSpc>
                <a:spcPct val="120000"/>
              </a:lnSpc>
            </a:pPr>
            <a:r>
              <a:rPr lang="en-US" altLang="zh-CN" sz="3200" b="1">
                <a:solidFill>
                  <a:sysClr val="window" lastClr="FFFFFF"/>
                </a:solidFill>
                <a:latin typeface="Arial" panose="020B0604020202020204" pitchFamily="34" charset="0"/>
                <a:ea typeface="微软雅黑" panose="020B0503020204020204" charset="-122"/>
                <a:cs typeface="Arial" panose="020B0604020202020204" pitchFamily="34" charset="0"/>
              </a:rPr>
              <a:t>36%</a:t>
            </a:r>
            <a:endParaRPr lang="zh-CN" altLang="en-US" sz="3200" b="1" dirty="0">
              <a:solidFill>
                <a:sysClr val="window" lastClr="FFFFFF"/>
              </a:solidFill>
              <a:latin typeface="Arial" panose="020B0604020202020204" pitchFamily="34" charset="0"/>
              <a:ea typeface="微软雅黑" panose="020B0503020204020204" charset="-122"/>
              <a:cs typeface="Arial" panose="020B0604020202020204" pitchFamily="34" charset="0"/>
            </a:endParaRPr>
          </a:p>
        </p:txBody>
      </p:sp>
      <p:sp>
        <p:nvSpPr>
          <p:cNvPr id="16" name="文本框 15"/>
          <p:cNvSpPr txBox="1"/>
          <p:nvPr>
            <p:custDataLst>
              <p:tags r:id="rId8"/>
            </p:custDataLst>
          </p:nvPr>
        </p:nvSpPr>
        <p:spPr>
          <a:xfrm>
            <a:off x="8857615" y="1807845"/>
            <a:ext cx="2368550" cy="544195"/>
          </a:xfrm>
          <a:prstGeom prst="rect">
            <a:avLst/>
          </a:prstGeom>
          <a:noFill/>
        </p:spPr>
        <p:txBody>
          <a:bodyPr wrap="square" lIns="91440" tIns="45720" rIns="91440" bIns="0" rtlCol="0" anchor="ctr">
            <a:normAutofit/>
          </a:bodyPr>
          <a:p>
            <a:pPr marL="0" indent="0" algn="ctr">
              <a:lnSpc>
                <a:spcPct val="120000"/>
              </a:lnSpc>
              <a:spcBef>
                <a:spcPts val="0"/>
              </a:spcBef>
              <a:spcAft>
                <a:spcPts val="0"/>
              </a:spcAft>
              <a:buSzPct val="100000"/>
            </a:pPr>
            <a:r>
              <a:rPr lang="zh-CN" altLang="en-US" sz="2000" b="1" spc="300">
                <a:solidFill>
                  <a:srgbClr val="000000">
                    <a:lumMod val="75000"/>
                    <a:lumOff val="25000"/>
                  </a:srgbClr>
                </a:solidFill>
                <a:latin typeface="微软雅黑" panose="020B0503020204020204" charset="-122"/>
                <a:ea typeface="微软雅黑" panose="020B0503020204020204" charset="-122"/>
              </a:rPr>
              <a:t>过失</a:t>
            </a:r>
            <a:endParaRPr lang="zh-CN" altLang="en-US" sz="2000" b="1" spc="300">
              <a:solidFill>
                <a:srgbClr val="000000">
                  <a:lumMod val="75000"/>
                  <a:lumOff val="25000"/>
                </a:srgbClr>
              </a:solidFill>
              <a:latin typeface="微软雅黑" panose="020B0503020204020204" charset="-122"/>
              <a:ea typeface="微软雅黑" panose="020B0503020204020204" charset="-122"/>
            </a:endParaRPr>
          </a:p>
        </p:txBody>
      </p:sp>
      <p:sp>
        <p:nvSpPr>
          <p:cNvPr id="17" name="文本框 16"/>
          <p:cNvSpPr txBox="1"/>
          <p:nvPr>
            <p:custDataLst>
              <p:tags r:id="rId9"/>
            </p:custDataLst>
          </p:nvPr>
        </p:nvSpPr>
        <p:spPr>
          <a:xfrm>
            <a:off x="1491615" y="1807845"/>
            <a:ext cx="2368550" cy="544195"/>
          </a:xfrm>
          <a:prstGeom prst="rect">
            <a:avLst/>
          </a:prstGeom>
          <a:noFill/>
        </p:spPr>
        <p:txBody>
          <a:bodyPr wrap="square" lIns="91440" tIns="45720" rIns="91440" bIns="0" rtlCol="0" anchor="ctr">
            <a:normAutofit/>
          </a:bodyPr>
          <a:p>
            <a:pPr marL="0" indent="0" algn="ctr">
              <a:lnSpc>
                <a:spcPct val="120000"/>
              </a:lnSpc>
              <a:spcBef>
                <a:spcPts val="0"/>
              </a:spcBef>
              <a:spcAft>
                <a:spcPts val="0"/>
              </a:spcAft>
              <a:buSzPct val="100000"/>
            </a:pPr>
            <a:r>
              <a:rPr lang="zh-CN" altLang="en-US" sz="2000" b="1" spc="300">
                <a:solidFill>
                  <a:srgbClr val="000000">
                    <a:lumMod val="75000"/>
                    <a:lumOff val="25000"/>
                  </a:srgbClr>
                </a:solidFill>
                <a:latin typeface="微软雅黑" panose="020B0503020204020204" charset="-122"/>
                <a:ea typeface="微软雅黑" panose="020B0503020204020204" charset="-122"/>
              </a:rPr>
              <a:t>故意</a:t>
            </a:r>
            <a:endParaRPr lang="zh-CN" altLang="en-US" sz="2000" b="1" spc="300">
              <a:solidFill>
                <a:srgbClr val="000000">
                  <a:lumMod val="75000"/>
                  <a:lumOff val="25000"/>
                </a:srgbClr>
              </a:solidFill>
              <a:latin typeface="微软雅黑" panose="020B0503020204020204" charset="-122"/>
              <a:ea typeface="微软雅黑" panose="020B0503020204020204" charset="-122"/>
            </a:endParaRPr>
          </a:p>
        </p:txBody>
      </p:sp>
      <p:sp>
        <p:nvSpPr>
          <p:cNvPr id="18" name="文本框 17"/>
          <p:cNvSpPr txBox="1"/>
          <p:nvPr>
            <p:custDataLst>
              <p:tags r:id="rId10"/>
            </p:custDataLst>
          </p:nvPr>
        </p:nvSpPr>
        <p:spPr>
          <a:xfrm>
            <a:off x="1108710" y="2541270"/>
            <a:ext cx="2873375" cy="1401445"/>
          </a:xfrm>
          <a:prstGeom prst="rect">
            <a:avLst/>
          </a:prstGeom>
          <a:noFill/>
        </p:spPr>
        <p:txBody>
          <a:bodyPr wrap="square" lIns="91440" tIns="0" rIns="91440" bIns="45720" rtlCol="0">
            <a:normAutofit/>
          </a:bodyPr>
          <a:p>
            <a:pPr>
              <a:lnSpc>
                <a:spcPct val="120000"/>
              </a:lnSpc>
            </a:pPr>
            <a:r>
              <a:rPr lang="zh-CN" altLang="en-US" sz="1400" spc="150">
                <a:solidFill>
                  <a:srgbClr val="000000">
                    <a:lumMod val="65000"/>
                    <a:lumOff val="35000"/>
                  </a:srgbClr>
                </a:solidFill>
                <a:latin typeface="微软雅黑" panose="020B0503020204020204" charset="-122"/>
                <a:ea typeface="微软雅黑" panose="020B0503020204020204" charset="-122"/>
              </a:rPr>
              <a:t>直接故意，是指行为人明知自己的行为必然或者可能发生危害社会的结果，并且希望这种结果发生的心理状态；</a:t>
            </a:r>
            <a:endParaRPr lang="zh-CN" altLang="en-US" sz="1400" spc="150">
              <a:solidFill>
                <a:srgbClr val="000000">
                  <a:lumMod val="65000"/>
                  <a:lumOff val="35000"/>
                </a:srgbClr>
              </a:solidFill>
              <a:latin typeface="微软雅黑" panose="020B0503020204020204" charset="-122"/>
              <a:ea typeface="微软雅黑" panose="020B0503020204020204" charset="-122"/>
            </a:endParaRPr>
          </a:p>
        </p:txBody>
      </p:sp>
      <p:sp>
        <p:nvSpPr>
          <p:cNvPr id="19" name="文本框 18"/>
          <p:cNvSpPr txBox="1"/>
          <p:nvPr>
            <p:custDataLst>
              <p:tags r:id="rId11"/>
            </p:custDataLst>
          </p:nvPr>
        </p:nvSpPr>
        <p:spPr>
          <a:xfrm>
            <a:off x="572135" y="2428875"/>
            <a:ext cx="488315" cy="829945"/>
          </a:xfrm>
          <a:prstGeom prst="rect">
            <a:avLst/>
          </a:prstGeom>
          <a:noFill/>
        </p:spPr>
        <p:txBody>
          <a:bodyPr wrap="square" rtlCol="0">
            <a:spAutoFit/>
          </a:bodyPr>
          <a:p>
            <a:r>
              <a:rPr lang="en-US" altLang="zh-CN" sz="4800" b="1" dirty="0">
                <a:solidFill>
                  <a:srgbClr val="1F74AD"/>
                </a:solidFill>
                <a:latin typeface="Arial" panose="020B0604020202020204" pitchFamily="34" charset="0"/>
                <a:cs typeface="Arial" panose="020B0604020202020204" pitchFamily="34" charset="0"/>
              </a:rPr>
              <a:t>1</a:t>
            </a:r>
            <a:endParaRPr lang="zh-CN" altLang="en-US" sz="4800" b="1" dirty="0">
              <a:solidFill>
                <a:srgbClr val="1F74AD"/>
              </a:solidFill>
              <a:latin typeface="Arial" panose="020B0604020202020204" pitchFamily="34" charset="0"/>
              <a:cs typeface="Arial" panose="020B0604020202020204" pitchFamily="34" charset="0"/>
            </a:endParaRPr>
          </a:p>
        </p:txBody>
      </p:sp>
      <p:sp>
        <p:nvSpPr>
          <p:cNvPr id="28" name="文本框 27"/>
          <p:cNvSpPr txBox="1"/>
          <p:nvPr>
            <p:custDataLst>
              <p:tags r:id="rId12"/>
            </p:custDataLst>
          </p:nvPr>
        </p:nvSpPr>
        <p:spPr>
          <a:xfrm>
            <a:off x="1108710" y="4055745"/>
            <a:ext cx="2872740" cy="1401445"/>
          </a:xfrm>
          <a:prstGeom prst="rect">
            <a:avLst/>
          </a:prstGeom>
          <a:noFill/>
        </p:spPr>
        <p:txBody>
          <a:bodyPr wrap="square" lIns="91440" tIns="0" rIns="91440" bIns="45720" rtlCol="0">
            <a:normAutofit/>
          </a:bodyPr>
          <a:p>
            <a:pPr>
              <a:lnSpc>
                <a:spcPct val="120000"/>
              </a:lnSpc>
            </a:pPr>
            <a:r>
              <a:rPr lang="zh-CN" altLang="en-US" sz="1400" spc="150">
                <a:solidFill>
                  <a:srgbClr val="000000">
                    <a:lumMod val="65000"/>
                    <a:lumOff val="35000"/>
                  </a:srgbClr>
                </a:solidFill>
                <a:latin typeface="微软雅黑" panose="020B0503020204020204" charset="-122"/>
                <a:ea typeface="微软雅黑" panose="020B0503020204020204" charset="-122"/>
              </a:rPr>
              <a:t>间接故意，是指行为人明知自己的行为可能发生危害社会的结果，并且放任这种结果发生的心理状态。</a:t>
            </a:r>
            <a:endParaRPr lang="zh-CN" altLang="en-US" sz="1400" spc="150">
              <a:solidFill>
                <a:srgbClr val="000000">
                  <a:lumMod val="65000"/>
                  <a:lumOff val="35000"/>
                </a:srgbClr>
              </a:solidFill>
              <a:latin typeface="微软雅黑" panose="020B0503020204020204" charset="-122"/>
              <a:ea typeface="微软雅黑" panose="020B0503020204020204" charset="-122"/>
            </a:endParaRPr>
          </a:p>
        </p:txBody>
      </p:sp>
      <p:sp>
        <p:nvSpPr>
          <p:cNvPr id="30" name="文本框 29"/>
          <p:cNvSpPr txBox="1"/>
          <p:nvPr>
            <p:custDataLst>
              <p:tags r:id="rId13"/>
            </p:custDataLst>
          </p:nvPr>
        </p:nvSpPr>
        <p:spPr>
          <a:xfrm>
            <a:off x="572135" y="3942715"/>
            <a:ext cx="488315" cy="829945"/>
          </a:xfrm>
          <a:prstGeom prst="rect">
            <a:avLst/>
          </a:prstGeom>
          <a:noFill/>
        </p:spPr>
        <p:txBody>
          <a:bodyPr wrap="square" rtlCol="0">
            <a:spAutoFit/>
          </a:bodyPr>
          <a:p>
            <a:r>
              <a:rPr lang="en-US" altLang="zh-CN" sz="4800" b="1" dirty="0">
                <a:solidFill>
                  <a:srgbClr val="3498DB"/>
                </a:solidFill>
                <a:latin typeface="Arial" panose="020B0604020202020204" pitchFamily="34" charset="0"/>
                <a:cs typeface="Arial" panose="020B0604020202020204" pitchFamily="34" charset="0"/>
              </a:rPr>
              <a:t>2</a:t>
            </a:r>
            <a:endParaRPr lang="zh-CN" altLang="en-US" sz="4800" b="1" dirty="0">
              <a:solidFill>
                <a:srgbClr val="3498DB"/>
              </a:solidFill>
              <a:latin typeface="Arial" panose="020B0604020202020204" pitchFamily="34" charset="0"/>
              <a:cs typeface="Arial" panose="020B0604020202020204" pitchFamily="34" charset="0"/>
            </a:endParaRPr>
          </a:p>
        </p:txBody>
      </p:sp>
      <p:sp>
        <p:nvSpPr>
          <p:cNvPr id="20" name="文本框 19"/>
          <p:cNvSpPr txBox="1"/>
          <p:nvPr>
            <p:custDataLst>
              <p:tags r:id="rId14"/>
            </p:custDataLst>
          </p:nvPr>
        </p:nvSpPr>
        <p:spPr>
          <a:xfrm>
            <a:off x="8474710" y="2541270"/>
            <a:ext cx="3134995" cy="1401445"/>
          </a:xfrm>
          <a:prstGeom prst="rect">
            <a:avLst/>
          </a:prstGeom>
          <a:noFill/>
        </p:spPr>
        <p:txBody>
          <a:bodyPr wrap="square" lIns="91440" tIns="0" rIns="91440" bIns="45720" rtlCol="0">
            <a:normAutofit/>
          </a:bodyPr>
          <a:p>
            <a:pPr>
              <a:lnSpc>
                <a:spcPct val="120000"/>
              </a:lnSpc>
            </a:pPr>
            <a:r>
              <a:rPr lang="zh-CN" altLang="en-US" sz="1400" spc="150">
                <a:solidFill>
                  <a:srgbClr val="000000">
                    <a:lumMod val="65000"/>
                    <a:lumOff val="35000"/>
                  </a:srgbClr>
                </a:solidFill>
                <a:latin typeface="微软雅黑" panose="020B0503020204020204" charset="-122"/>
                <a:ea typeface="微软雅黑" panose="020B0503020204020204" charset="-122"/>
              </a:rPr>
              <a:t>过于自信的过失，是指行为人预见到自己的行为可能会发生危害社会的结果，但轻信能够避免，以致发生这种结果的心理状态；</a:t>
            </a:r>
            <a:endParaRPr lang="zh-CN" altLang="en-US" sz="1400" spc="150">
              <a:solidFill>
                <a:srgbClr val="000000">
                  <a:lumMod val="65000"/>
                  <a:lumOff val="35000"/>
                </a:srgbClr>
              </a:solidFill>
              <a:latin typeface="微软雅黑" panose="020B0503020204020204" charset="-122"/>
              <a:ea typeface="微软雅黑" panose="020B0503020204020204" charset="-122"/>
            </a:endParaRPr>
          </a:p>
        </p:txBody>
      </p:sp>
      <p:sp>
        <p:nvSpPr>
          <p:cNvPr id="21" name="文本框 20"/>
          <p:cNvSpPr txBox="1"/>
          <p:nvPr>
            <p:custDataLst>
              <p:tags r:id="rId15"/>
            </p:custDataLst>
          </p:nvPr>
        </p:nvSpPr>
        <p:spPr>
          <a:xfrm>
            <a:off x="7947660" y="2428875"/>
            <a:ext cx="488315" cy="829945"/>
          </a:xfrm>
          <a:prstGeom prst="rect">
            <a:avLst/>
          </a:prstGeom>
          <a:noFill/>
        </p:spPr>
        <p:txBody>
          <a:bodyPr wrap="square" rtlCol="0">
            <a:spAutoFit/>
          </a:bodyPr>
          <a:p>
            <a:r>
              <a:rPr lang="en-US" altLang="zh-CN" sz="4800" b="1" dirty="0">
                <a:solidFill>
                  <a:srgbClr val="1F74AD"/>
                </a:solidFill>
                <a:latin typeface="Arial" panose="020B0604020202020204" pitchFamily="34" charset="0"/>
                <a:cs typeface="Arial" panose="020B0604020202020204" pitchFamily="34" charset="0"/>
              </a:rPr>
              <a:t>1</a:t>
            </a:r>
            <a:endParaRPr lang="zh-CN" altLang="en-US" sz="4800" b="1" dirty="0">
              <a:solidFill>
                <a:srgbClr val="1F74AD"/>
              </a:solidFill>
              <a:latin typeface="Arial" panose="020B0604020202020204" pitchFamily="34" charset="0"/>
              <a:cs typeface="Arial" panose="020B0604020202020204" pitchFamily="34" charset="0"/>
            </a:endParaRPr>
          </a:p>
        </p:txBody>
      </p:sp>
      <p:sp>
        <p:nvSpPr>
          <p:cNvPr id="37" name="文本框 36"/>
          <p:cNvSpPr txBox="1"/>
          <p:nvPr>
            <p:custDataLst>
              <p:tags r:id="rId16"/>
            </p:custDataLst>
          </p:nvPr>
        </p:nvSpPr>
        <p:spPr>
          <a:xfrm>
            <a:off x="8474710" y="4055745"/>
            <a:ext cx="3134995" cy="1401445"/>
          </a:xfrm>
          <a:prstGeom prst="rect">
            <a:avLst/>
          </a:prstGeom>
          <a:noFill/>
        </p:spPr>
        <p:txBody>
          <a:bodyPr wrap="square" lIns="91440" tIns="0" rIns="91440" bIns="45720" rtlCol="0">
            <a:normAutofit/>
          </a:bodyPr>
          <a:p>
            <a:pPr>
              <a:lnSpc>
                <a:spcPct val="120000"/>
              </a:lnSpc>
            </a:pPr>
            <a:r>
              <a:rPr lang="zh-CN" altLang="en-US" sz="1400" spc="150">
                <a:solidFill>
                  <a:srgbClr val="000000">
                    <a:lumMod val="65000"/>
                    <a:lumOff val="35000"/>
                  </a:srgbClr>
                </a:solidFill>
                <a:latin typeface="微软雅黑" panose="020B0503020204020204" charset="-122"/>
                <a:ea typeface="微软雅黑" panose="020B0503020204020204" charset="-122"/>
              </a:rPr>
              <a:t>疏忽大意的过失，是指行为人应当预见自己的行为可能会发生危害社会的结果，因为疏忽大意而没有预见，以致发生这种结果的心理状态。</a:t>
            </a:r>
            <a:endParaRPr lang="zh-CN" altLang="en-US" sz="1400" spc="150">
              <a:solidFill>
                <a:srgbClr val="000000">
                  <a:lumMod val="65000"/>
                  <a:lumOff val="35000"/>
                </a:srgbClr>
              </a:solidFill>
              <a:latin typeface="微软雅黑" panose="020B0503020204020204" charset="-122"/>
              <a:ea typeface="微软雅黑" panose="020B0503020204020204" charset="-122"/>
            </a:endParaRPr>
          </a:p>
        </p:txBody>
      </p:sp>
      <p:sp>
        <p:nvSpPr>
          <p:cNvPr id="38" name="文本框 37"/>
          <p:cNvSpPr txBox="1"/>
          <p:nvPr>
            <p:custDataLst>
              <p:tags r:id="rId17"/>
            </p:custDataLst>
          </p:nvPr>
        </p:nvSpPr>
        <p:spPr>
          <a:xfrm>
            <a:off x="7947660" y="3942715"/>
            <a:ext cx="488315" cy="829945"/>
          </a:xfrm>
          <a:prstGeom prst="rect">
            <a:avLst/>
          </a:prstGeom>
          <a:noFill/>
        </p:spPr>
        <p:txBody>
          <a:bodyPr wrap="square" rtlCol="0">
            <a:spAutoFit/>
          </a:bodyPr>
          <a:p>
            <a:r>
              <a:rPr lang="en-US" altLang="zh-CN" sz="4800" b="1" dirty="0">
                <a:solidFill>
                  <a:srgbClr val="3498DB"/>
                </a:solidFill>
                <a:latin typeface="Arial" panose="020B0604020202020204" pitchFamily="34" charset="0"/>
                <a:cs typeface="Arial" panose="020B0604020202020204" pitchFamily="34" charset="0"/>
              </a:rPr>
              <a:t>2</a:t>
            </a:r>
            <a:endParaRPr lang="zh-CN" altLang="en-US" sz="4800" b="1" dirty="0">
              <a:solidFill>
                <a:srgbClr val="3498DB"/>
              </a:solidFill>
              <a:latin typeface="Arial" panose="020B0604020202020204" pitchFamily="34" charset="0"/>
              <a:cs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5"/>
          <p:cNvSpPr txBox="1"/>
          <p:nvPr>
            <p:custDataLst>
              <p:tags r:id="rId1"/>
            </p:custDataLst>
          </p:nvPr>
        </p:nvSpPr>
        <p:spPr>
          <a:xfrm>
            <a:off x="478172" y="600181"/>
            <a:ext cx="11291582" cy="607695"/>
          </a:xfrm>
          <a:prstGeom prst="rect">
            <a:avLst/>
          </a:prstGeom>
          <a:noFill/>
        </p:spPr>
        <p:txBody>
          <a:bodyPr wrap="square" rtlCol="0" anchor="ctr">
            <a:spAutoFit/>
          </a:bodyPr>
          <a:lstStyle/>
          <a:p>
            <a:pPr algn="ctr">
              <a:lnSpc>
                <a:spcPct val="120000"/>
              </a:lnSpc>
            </a:pPr>
            <a:r>
              <a:rPr lang="zh-CN" altLang="en-US" sz="2800" b="1" spc="300" dirty="0">
                <a:solidFill>
                  <a:srgbClr val="222222">
                    <a:lumMod val="90000"/>
                    <a:lumOff val="10000"/>
                  </a:srgbClr>
                </a:solidFill>
                <a:latin typeface="微软雅黑" panose="020B0503020204020204" charset="-122"/>
                <a:ea typeface="微软雅黑" panose="020B0503020204020204" charset="-122"/>
              </a:rPr>
              <a:t>我国刑法上通常将犯罪客体分为三种：</a:t>
            </a:r>
            <a:endParaRPr lang="zh-CN" altLang="en-US" sz="2800" b="1" spc="300" dirty="0">
              <a:solidFill>
                <a:srgbClr val="222222">
                  <a:lumMod val="90000"/>
                  <a:lumOff val="10000"/>
                </a:srgbClr>
              </a:solidFill>
              <a:latin typeface="微软雅黑" panose="020B0503020204020204" charset="-122"/>
              <a:ea typeface="微软雅黑" panose="020B0503020204020204" charset="-122"/>
            </a:endParaRPr>
          </a:p>
        </p:txBody>
      </p:sp>
      <p:sp>
        <p:nvSpPr>
          <p:cNvPr id="53" name="Rounded Rectangle 14"/>
          <p:cNvSpPr/>
          <p:nvPr>
            <p:custDataLst>
              <p:tags r:id="rId2"/>
            </p:custDataLst>
          </p:nvPr>
        </p:nvSpPr>
        <p:spPr>
          <a:xfrm>
            <a:off x="6029551" y="2150543"/>
            <a:ext cx="5178136" cy="963534"/>
          </a:xfrm>
          <a:prstGeom prst="roundRect">
            <a:avLst>
              <a:gd name="adj" fmla="val 2744"/>
            </a:avLst>
          </a:prstGeom>
          <a:solidFill>
            <a:srgbClr val="FFFFFF"/>
          </a:solidFill>
          <a:ln w="25400">
            <a:solidFill>
              <a:srgbClr val="2196F3">
                <a:lumMod val="75000"/>
              </a:srgbClr>
            </a:solidFill>
          </a:ln>
          <a:effectLst/>
        </p:spPr>
        <p:style>
          <a:lnRef idx="1">
            <a:srgbClr val="2196F3"/>
          </a:lnRef>
          <a:fillRef idx="3">
            <a:srgbClr val="2196F3"/>
          </a:fillRef>
          <a:effectRef idx="2">
            <a:srgbClr val="2196F3"/>
          </a:effectRef>
          <a:fontRef idx="minor">
            <a:srgbClr val="FFFFFF"/>
          </a:fontRef>
        </p:style>
        <p:txBody>
          <a:bodyPr lIns="121920" tIns="304800" rIns="121920" bIns="304800" rtlCol="0" anchor="b" anchorCtr="0"/>
          <a:lstStyle/>
          <a:p>
            <a:pPr algn="ctr"/>
            <a:endParaRPr lang="en-US" sz="2135">
              <a:solidFill>
                <a:srgbClr val="2196F3"/>
              </a:solidFill>
              <a:latin typeface="Source Sans Pro" charset="0"/>
            </a:endParaRPr>
          </a:p>
        </p:txBody>
      </p:sp>
      <p:sp>
        <p:nvSpPr>
          <p:cNvPr id="54" name="Oval 25"/>
          <p:cNvSpPr>
            <a:spLocks noChangeAspect="1"/>
          </p:cNvSpPr>
          <p:nvPr>
            <p:custDataLst>
              <p:tags r:id="rId3"/>
            </p:custDataLst>
          </p:nvPr>
        </p:nvSpPr>
        <p:spPr>
          <a:xfrm>
            <a:off x="5959458" y="2560310"/>
            <a:ext cx="144000" cy="144000"/>
          </a:xfrm>
          <a:prstGeom prst="ellipse">
            <a:avLst/>
          </a:prstGeom>
          <a:solidFill>
            <a:srgbClr val="2196F3"/>
          </a:solidFill>
          <a:ln w="12700">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sz="2400">
              <a:latin typeface="Roboto Thin" charset="0"/>
            </a:endParaRPr>
          </a:p>
        </p:txBody>
      </p:sp>
      <p:sp>
        <p:nvSpPr>
          <p:cNvPr id="55" name="Rounded Rectangle 14"/>
          <p:cNvSpPr/>
          <p:nvPr>
            <p:custDataLst>
              <p:tags r:id="rId4"/>
            </p:custDataLst>
          </p:nvPr>
        </p:nvSpPr>
        <p:spPr>
          <a:xfrm>
            <a:off x="6029551" y="3538265"/>
            <a:ext cx="5178136" cy="963534"/>
          </a:xfrm>
          <a:prstGeom prst="roundRect">
            <a:avLst>
              <a:gd name="adj" fmla="val 2744"/>
            </a:avLst>
          </a:prstGeom>
          <a:solidFill>
            <a:srgbClr val="FFFFFF"/>
          </a:solidFill>
          <a:ln w="25400">
            <a:solidFill>
              <a:srgbClr val="009587">
                <a:lumMod val="75000"/>
              </a:srgbClr>
            </a:solidFill>
          </a:ln>
          <a:effectLst/>
        </p:spPr>
        <p:style>
          <a:lnRef idx="1">
            <a:srgbClr val="2196F3"/>
          </a:lnRef>
          <a:fillRef idx="3">
            <a:srgbClr val="2196F3"/>
          </a:fillRef>
          <a:effectRef idx="2">
            <a:srgbClr val="2196F3"/>
          </a:effectRef>
          <a:fontRef idx="minor">
            <a:srgbClr val="FFFFFF"/>
          </a:fontRef>
        </p:style>
        <p:txBody>
          <a:bodyPr lIns="121920" tIns="304800" rIns="121920" bIns="304800" rtlCol="0" anchor="b" anchorCtr="0"/>
          <a:lstStyle/>
          <a:p>
            <a:pPr algn="ctr"/>
            <a:endParaRPr lang="en-US" sz="2135">
              <a:solidFill>
                <a:srgbClr val="2196F3"/>
              </a:solidFill>
              <a:latin typeface="Source Sans Pro" charset="0"/>
            </a:endParaRPr>
          </a:p>
        </p:txBody>
      </p:sp>
      <p:sp>
        <p:nvSpPr>
          <p:cNvPr id="56" name="Oval 25"/>
          <p:cNvSpPr>
            <a:spLocks noChangeAspect="1"/>
          </p:cNvSpPr>
          <p:nvPr>
            <p:custDataLst>
              <p:tags r:id="rId5"/>
            </p:custDataLst>
          </p:nvPr>
        </p:nvSpPr>
        <p:spPr>
          <a:xfrm>
            <a:off x="5959458" y="3948032"/>
            <a:ext cx="144000" cy="144000"/>
          </a:xfrm>
          <a:prstGeom prst="ellipse">
            <a:avLst/>
          </a:prstGeom>
          <a:solidFill>
            <a:srgbClr val="009587"/>
          </a:solidFill>
          <a:ln w="12700">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sz="2400">
              <a:latin typeface="Roboto Thin" charset="0"/>
            </a:endParaRPr>
          </a:p>
        </p:txBody>
      </p:sp>
      <p:sp>
        <p:nvSpPr>
          <p:cNvPr id="57" name="Rounded Rectangle 14"/>
          <p:cNvSpPr/>
          <p:nvPr>
            <p:custDataLst>
              <p:tags r:id="rId6"/>
            </p:custDataLst>
          </p:nvPr>
        </p:nvSpPr>
        <p:spPr>
          <a:xfrm>
            <a:off x="6029551" y="4925988"/>
            <a:ext cx="5178136" cy="963534"/>
          </a:xfrm>
          <a:prstGeom prst="roundRect">
            <a:avLst>
              <a:gd name="adj" fmla="val 2744"/>
            </a:avLst>
          </a:prstGeom>
          <a:solidFill>
            <a:srgbClr val="FFFFFF"/>
          </a:solidFill>
          <a:ln w="25400">
            <a:solidFill>
              <a:srgbClr val="8BC34A">
                <a:lumMod val="75000"/>
              </a:srgbClr>
            </a:solidFill>
          </a:ln>
          <a:effectLst/>
        </p:spPr>
        <p:style>
          <a:lnRef idx="1">
            <a:srgbClr val="2196F3"/>
          </a:lnRef>
          <a:fillRef idx="3">
            <a:srgbClr val="2196F3"/>
          </a:fillRef>
          <a:effectRef idx="2">
            <a:srgbClr val="2196F3"/>
          </a:effectRef>
          <a:fontRef idx="minor">
            <a:srgbClr val="FFFFFF"/>
          </a:fontRef>
        </p:style>
        <p:txBody>
          <a:bodyPr lIns="121920" tIns="304800" rIns="121920" bIns="304800" rtlCol="0" anchor="b" anchorCtr="0"/>
          <a:lstStyle/>
          <a:p>
            <a:pPr algn="ctr"/>
            <a:endParaRPr lang="en-US" sz="2135">
              <a:solidFill>
                <a:srgbClr val="2196F3"/>
              </a:solidFill>
              <a:latin typeface="Source Sans Pro" charset="0"/>
            </a:endParaRPr>
          </a:p>
        </p:txBody>
      </p:sp>
      <p:sp>
        <p:nvSpPr>
          <p:cNvPr id="58" name="Oval 25"/>
          <p:cNvSpPr>
            <a:spLocks noChangeAspect="1"/>
          </p:cNvSpPr>
          <p:nvPr>
            <p:custDataLst>
              <p:tags r:id="rId7"/>
            </p:custDataLst>
          </p:nvPr>
        </p:nvSpPr>
        <p:spPr>
          <a:xfrm>
            <a:off x="5959458" y="5335755"/>
            <a:ext cx="144000" cy="144000"/>
          </a:xfrm>
          <a:prstGeom prst="ellipse">
            <a:avLst/>
          </a:prstGeom>
          <a:solidFill>
            <a:srgbClr val="8BC34A"/>
          </a:solidFill>
          <a:ln w="12700">
            <a:noFill/>
          </a:ln>
          <a:effectLst/>
        </p:spPr>
        <p:style>
          <a:lnRef idx="1">
            <a:srgbClr val="2196F3"/>
          </a:lnRef>
          <a:fillRef idx="3">
            <a:srgbClr val="2196F3"/>
          </a:fillRef>
          <a:effectRef idx="2">
            <a:srgbClr val="2196F3"/>
          </a:effectRef>
          <a:fontRef idx="minor">
            <a:srgbClr val="FFFFFF"/>
          </a:fontRef>
        </p:style>
        <p:txBody>
          <a:bodyPr rtlCol="0" anchor="ctr"/>
          <a:lstStyle/>
          <a:p>
            <a:pPr algn="ctr"/>
            <a:endParaRPr lang="en-US" sz="2400">
              <a:latin typeface="Roboto Thin" charset="0"/>
            </a:endParaRPr>
          </a:p>
        </p:txBody>
      </p:sp>
      <p:sp>
        <p:nvSpPr>
          <p:cNvPr id="50" name="Oval 3"/>
          <p:cNvSpPr/>
          <p:nvPr>
            <p:custDataLst>
              <p:tags r:id="rId8"/>
            </p:custDataLst>
          </p:nvPr>
        </p:nvSpPr>
        <p:spPr bwMode="auto">
          <a:xfrm>
            <a:off x="1241353" y="3647308"/>
            <a:ext cx="2101148" cy="2103195"/>
          </a:xfrm>
          <a:prstGeom prst="ellipse">
            <a:avLst/>
          </a:prstGeom>
          <a:solidFill>
            <a:srgbClr val="009587">
              <a:alpha val="80000"/>
            </a:srgbClr>
          </a:solidFill>
          <a:ln>
            <a:noFill/>
          </a:ln>
        </p:spPr>
        <p:txBody>
          <a:bodyPr vert="horz" wrap="square" lIns="91440" tIns="45720" rIns="91440" bIns="45720" numCol="1" anchor="t" anchorCtr="0" compatLnSpc="1"/>
          <a:lstStyle/>
          <a:p>
            <a:endParaRPr lang="en-US" dirty="0">
              <a:solidFill>
                <a:srgbClr val="222222"/>
              </a:solidFill>
              <a:latin typeface="Source Sans Pro" charset="0"/>
            </a:endParaRPr>
          </a:p>
        </p:txBody>
      </p:sp>
      <p:sp>
        <p:nvSpPr>
          <p:cNvPr id="51" name="Oval 6"/>
          <p:cNvSpPr/>
          <p:nvPr>
            <p:custDataLst>
              <p:tags r:id="rId9"/>
            </p:custDataLst>
          </p:nvPr>
        </p:nvSpPr>
        <p:spPr bwMode="auto">
          <a:xfrm>
            <a:off x="2010529" y="2292263"/>
            <a:ext cx="2103193" cy="2101149"/>
          </a:xfrm>
          <a:prstGeom prst="ellipse">
            <a:avLst/>
          </a:prstGeom>
          <a:solidFill>
            <a:srgbClr val="2196F3">
              <a:alpha val="80000"/>
            </a:srgbClr>
          </a:solidFill>
          <a:ln>
            <a:noFill/>
          </a:ln>
        </p:spPr>
        <p:txBody>
          <a:bodyPr vert="horz" wrap="square" lIns="91440" tIns="45720" rIns="91440" bIns="45720" numCol="1" anchor="t" anchorCtr="0" compatLnSpc="1"/>
          <a:lstStyle/>
          <a:p>
            <a:endParaRPr lang="en-US" dirty="0">
              <a:solidFill>
                <a:srgbClr val="222222"/>
              </a:solidFill>
              <a:latin typeface="Source Sans Pro" charset="0"/>
            </a:endParaRPr>
          </a:p>
        </p:txBody>
      </p:sp>
      <p:sp>
        <p:nvSpPr>
          <p:cNvPr id="52" name="Oval 9"/>
          <p:cNvSpPr/>
          <p:nvPr>
            <p:custDataLst>
              <p:tags r:id="rId10"/>
            </p:custDataLst>
          </p:nvPr>
        </p:nvSpPr>
        <p:spPr bwMode="auto">
          <a:xfrm>
            <a:off x="2828423" y="3649167"/>
            <a:ext cx="2101148" cy="2103195"/>
          </a:xfrm>
          <a:prstGeom prst="ellipse">
            <a:avLst/>
          </a:prstGeom>
          <a:solidFill>
            <a:srgbClr val="8BC34A">
              <a:alpha val="80000"/>
            </a:srgbClr>
          </a:solidFill>
          <a:ln>
            <a:noFill/>
          </a:ln>
        </p:spPr>
        <p:txBody>
          <a:bodyPr vert="horz" wrap="square" lIns="91440" tIns="45720" rIns="91440" bIns="45720" numCol="1" anchor="t" anchorCtr="0" compatLnSpc="1"/>
          <a:lstStyle/>
          <a:p>
            <a:endParaRPr lang="en-US" dirty="0">
              <a:solidFill>
                <a:srgbClr val="222222"/>
              </a:solidFill>
              <a:latin typeface="Source Sans Pro" charset="0"/>
            </a:endParaRPr>
          </a:p>
        </p:txBody>
      </p:sp>
      <p:sp>
        <p:nvSpPr>
          <p:cNvPr id="59" name="文本框 58"/>
          <p:cNvSpPr txBox="1"/>
          <p:nvPr>
            <p:custDataLst>
              <p:tags r:id="rId11"/>
            </p:custDataLst>
          </p:nvPr>
        </p:nvSpPr>
        <p:spPr>
          <a:xfrm>
            <a:off x="2613280" y="2821301"/>
            <a:ext cx="897690" cy="707886"/>
          </a:xfrm>
          <a:prstGeom prst="rect">
            <a:avLst/>
          </a:prstGeom>
          <a:noFill/>
        </p:spPr>
        <p:txBody>
          <a:bodyPr wrap="square" rtlCol="0" anchor="ctr">
            <a:normAutofit lnSpcReduction="10000"/>
          </a:bodyPr>
          <a:lstStyle/>
          <a:p>
            <a:pPr algn="ctr"/>
            <a:r>
              <a:rPr lang="zh-CN" altLang="en-US" sz="2000" b="1" spc="300" dirty="0">
                <a:solidFill>
                  <a:srgbClr val="FFFFFF"/>
                </a:solidFill>
                <a:latin typeface="微软雅黑" panose="020B0503020204020204" charset="-122"/>
                <a:ea typeface="微软雅黑" panose="020B0503020204020204" charset="-122"/>
              </a:rPr>
              <a:t>一般客体</a:t>
            </a:r>
            <a:endParaRPr lang="zh-CN" altLang="en-US" sz="2000" b="1" spc="300" dirty="0">
              <a:solidFill>
                <a:srgbClr val="FFFFFF"/>
              </a:solidFill>
              <a:latin typeface="微软雅黑" panose="020B0503020204020204" charset="-122"/>
              <a:ea typeface="微软雅黑" panose="020B0503020204020204" charset="-122"/>
            </a:endParaRPr>
          </a:p>
        </p:txBody>
      </p:sp>
      <p:sp>
        <p:nvSpPr>
          <p:cNvPr id="60" name="文本框 59"/>
          <p:cNvSpPr txBox="1"/>
          <p:nvPr>
            <p:custDataLst>
              <p:tags r:id="rId12"/>
            </p:custDataLst>
          </p:nvPr>
        </p:nvSpPr>
        <p:spPr>
          <a:xfrm>
            <a:off x="1684947" y="4344962"/>
            <a:ext cx="897690" cy="707886"/>
          </a:xfrm>
          <a:prstGeom prst="rect">
            <a:avLst/>
          </a:prstGeom>
          <a:noFill/>
        </p:spPr>
        <p:txBody>
          <a:bodyPr wrap="square" rtlCol="0" anchor="ctr">
            <a:normAutofit lnSpcReduction="10000"/>
          </a:bodyPr>
          <a:lstStyle/>
          <a:p>
            <a:pPr algn="ctr"/>
            <a:r>
              <a:rPr lang="zh-CN" altLang="en-US" sz="2000" b="1" spc="300" dirty="0">
                <a:solidFill>
                  <a:srgbClr val="FFFFFF"/>
                </a:solidFill>
                <a:latin typeface="微软雅黑" panose="020B0503020204020204" charset="-122"/>
                <a:ea typeface="微软雅黑" panose="020B0503020204020204" charset="-122"/>
              </a:rPr>
              <a:t>同类客体</a:t>
            </a:r>
            <a:endParaRPr lang="zh-CN" altLang="en-US" sz="2000" b="1" spc="300" dirty="0">
              <a:solidFill>
                <a:srgbClr val="FFFFFF"/>
              </a:solidFill>
              <a:latin typeface="微软雅黑" panose="020B0503020204020204" charset="-122"/>
              <a:ea typeface="微软雅黑" panose="020B0503020204020204" charset="-122"/>
            </a:endParaRPr>
          </a:p>
        </p:txBody>
      </p:sp>
      <p:sp>
        <p:nvSpPr>
          <p:cNvPr id="61" name="文本框 60"/>
          <p:cNvSpPr txBox="1"/>
          <p:nvPr>
            <p:custDataLst>
              <p:tags r:id="rId13"/>
            </p:custDataLst>
          </p:nvPr>
        </p:nvSpPr>
        <p:spPr>
          <a:xfrm>
            <a:off x="3513666" y="4346821"/>
            <a:ext cx="897690" cy="707886"/>
          </a:xfrm>
          <a:prstGeom prst="rect">
            <a:avLst/>
          </a:prstGeom>
          <a:noFill/>
        </p:spPr>
        <p:txBody>
          <a:bodyPr wrap="square" rtlCol="0" anchor="ctr">
            <a:normAutofit lnSpcReduction="10000"/>
          </a:bodyPr>
          <a:lstStyle/>
          <a:p>
            <a:pPr algn="ctr"/>
            <a:r>
              <a:rPr lang="zh-CN" altLang="en-US" sz="2000" b="1" spc="300" dirty="0">
                <a:solidFill>
                  <a:srgbClr val="FFFFFF"/>
                </a:solidFill>
                <a:latin typeface="微软雅黑" panose="020B0503020204020204" charset="-122"/>
                <a:ea typeface="微软雅黑" panose="020B0503020204020204" charset="-122"/>
              </a:rPr>
              <a:t>直接客体</a:t>
            </a:r>
            <a:endParaRPr lang="zh-CN" altLang="en-US" sz="2000" b="1" spc="300" dirty="0">
              <a:solidFill>
                <a:srgbClr val="FFFFFF"/>
              </a:solidFill>
              <a:latin typeface="微软雅黑" panose="020B0503020204020204" charset="-122"/>
              <a:ea typeface="微软雅黑" panose="020B0503020204020204" charset="-122"/>
            </a:endParaRPr>
          </a:p>
        </p:txBody>
      </p:sp>
      <p:sp>
        <p:nvSpPr>
          <p:cNvPr id="67" name="文本框 66"/>
          <p:cNvSpPr txBox="1"/>
          <p:nvPr>
            <p:custDataLst>
              <p:tags r:id="rId14"/>
            </p:custDataLst>
          </p:nvPr>
        </p:nvSpPr>
        <p:spPr>
          <a:xfrm>
            <a:off x="6229234" y="2263058"/>
            <a:ext cx="4835318" cy="738505"/>
          </a:xfrm>
          <a:prstGeom prst="rect">
            <a:avLst/>
          </a:prstGeom>
          <a:noFill/>
        </p:spPr>
        <p:txBody>
          <a:bodyPr wrap="square" lIns="90000" tIns="46800" rIns="90000" bIns="46800"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nSpc>
                <a:spcPct val="150000"/>
              </a:lnSpc>
              <a:buNone/>
            </a:pPr>
            <a:r>
              <a:rPr lang="zh-CN" altLang="en-US" spc="150" dirty="0">
                <a:solidFill>
                  <a:srgbClr val="222222">
                    <a:lumMod val="90000"/>
                    <a:lumOff val="10000"/>
                  </a:srgbClr>
                </a:solidFill>
                <a:latin typeface="微软雅黑" panose="020B0503020204020204" charset="-122"/>
                <a:ea typeface="微软雅黑" panose="020B0503020204020204" charset="-122"/>
              </a:rPr>
              <a:t>一般客体是指一切犯罪所共同侵犯的客体，亦即我国刑法所保护的社会关系的整体；</a:t>
            </a:r>
            <a:endParaRPr lang="zh-CN" altLang="en-US" spc="150" dirty="0">
              <a:solidFill>
                <a:srgbClr val="222222">
                  <a:lumMod val="90000"/>
                  <a:lumOff val="10000"/>
                </a:srgbClr>
              </a:solidFill>
              <a:latin typeface="微软雅黑" panose="020B0503020204020204" charset="-122"/>
              <a:ea typeface="微软雅黑" panose="020B0503020204020204" charset="-122"/>
            </a:endParaRPr>
          </a:p>
        </p:txBody>
      </p:sp>
      <p:sp>
        <p:nvSpPr>
          <p:cNvPr id="68" name="文本框 67"/>
          <p:cNvSpPr txBox="1"/>
          <p:nvPr>
            <p:custDataLst>
              <p:tags r:id="rId15"/>
            </p:custDataLst>
          </p:nvPr>
        </p:nvSpPr>
        <p:spPr>
          <a:xfrm>
            <a:off x="6229234" y="3650781"/>
            <a:ext cx="4835318" cy="738505"/>
          </a:xfrm>
          <a:prstGeom prst="rect">
            <a:avLst/>
          </a:prstGeom>
          <a:noFill/>
        </p:spPr>
        <p:txBody>
          <a:bodyPr wrap="square" lIns="90000" tIns="46800" rIns="90000" bIns="46800"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nSpc>
                <a:spcPct val="150000"/>
              </a:lnSpc>
              <a:buNone/>
            </a:pPr>
            <a:r>
              <a:rPr lang="zh-CN" altLang="en-US" spc="150" dirty="0">
                <a:solidFill>
                  <a:srgbClr val="222222">
                    <a:lumMod val="90000"/>
                    <a:lumOff val="10000"/>
                  </a:srgbClr>
                </a:solidFill>
                <a:latin typeface="微软雅黑" panose="020B0503020204020204" charset="-122"/>
                <a:ea typeface="微软雅黑" panose="020B0503020204020204" charset="-122"/>
              </a:rPr>
              <a:t>同类客体是指某一类犯罪所共同侵犯的客体，亦即我国刑法所保护的社会关系的某一部分或某一方面；</a:t>
            </a:r>
            <a:endParaRPr lang="zh-CN" altLang="en-US" spc="150" dirty="0">
              <a:solidFill>
                <a:srgbClr val="222222">
                  <a:lumMod val="90000"/>
                  <a:lumOff val="10000"/>
                </a:srgbClr>
              </a:solidFill>
              <a:latin typeface="微软雅黑" panose="020B0503020204020204" charset="-122"/>
              <a:ea typeface="微软雅黑" panose="020B0503020204020204" charset="-122"/>
            </a:endParaRPr>
          </a:p>
        </p:txBody>
      </p:sp>
      <p:sp>
        <p:nvSpPr>
          <p:cNvPr id="69" name="文本框 68"/>
          <p:cNvSpPr txBox="1"/>
          <p:nvPr>
            <p:custDataLst>
              <p:tags r:id="rId16"/>
            </p:custDataLst>
          </p:nvPr>
        </p:nvSpPr>
        <p:spPr>
          <a:xfrm>
            <a:off x="6229234" y="5038503"/>
            <a:ext cx="4835318" cy="738505"/>
          </a:xfrm>
          <a:prstGeom prst="rect">
            <a:avLst/>
          </a:prstGeom>
          <a:noFill/>
        </p:spPr>
        <p:txBody>
          <a:bodyPr wrap="square" lIns="90000" tIns="46800" rIns="90000" bIns="46800" rtlCol="0" anchor="ctr" anchorCtr="0">
            <a:spAutoFit/>
          </a:bodyPr>
          <a:lstStyle>
            <a:defPPr>
              <a:defRPr lang="en-US"/>
            </a:defPPr>
            <a:lvl1pPr marL="342900" indent="-342900">
              <a:lnSpc>
                <a:spcPct val="140000"/>
              </a:lnSpc>
              <a:buFont typeface="Arial" panose="020B0604020202020204" pitchFamily="34" charset="0"/>
              <a:buAutoNum type="arabicPeriod"/>
              <a:defRPr kumimoji="1" sz="1400">
                <a:solidFill>
                  <a:srgbClr val="222222">
                    <a:lumMod val="75000"/>
                    <a:lumOff val="25000"/>
                  </a:srgbClr>
                </a:solidFill>
              </a:defRPr>
            </a:lvl1pPr>
          </a:lstStyle>
          <a:p>
            <a:pPr marL="0" indent="0">
              <a:lnSpc>
                <a:spcPct val="150000"/>
              </a:lnSpc>
              <a:buNone/>
            </a:pPr>
            <a:r>
              <a:rPr lang="zh-CN" altLang="en-US" spc="150" dirty="0">
                <a:solidFill>
                  <a:srgbClr val="222222">
                    <a:lumMod val="90000"/>
                    <a:lumOff val="10000"/>
                  </a:srgbClr>
                </a:solidFill>
                <a:latin typeface="微软雅黑" panose="020B0503020204020204" charset="-122"/>
                <a:ea typeface="微软雅黑" panose="020B0503020204020204" charset="-122"/>
              </a:rPr>
              <a:t>直接客体是指某一具体犯罪所直接侵犯的具体社会关系，亦即我国刑法所保护的某种具体的社会关系。</a:t>
            </a:r>
            <a:endParaRPr lang="zh-CN" altLang="en-US" spc="150" dirty="0">
              <a:solidFill>
                <a:srgbClr val="222222">
                  <a:lumMod val="90000"/>
                  <a:lumOff val="10000"/>
                </a:srgbClr>
              </a:solidFill>
              <a:latin typeface="微软雅黑" panose="020B0503020204020204" charset="-122"/>
              <a:ea typeface="微软雅黑" panose="020B050302020402020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4"/>
          <p:cNvPicPr/>
          <p:nvPr/>
        </p:nvPicPr>
        <p:blipFill>
          <a:blip r:embed="rId1"/>
          <a:srcRect r="24675" b="-510"/>
          <a:stretch>
            <a:fillRect/>
          </a:stretch>
        </p:blipFill>
        <p:spPr>
          <a:xfrm>
            <a:off x="5845810" y="1391285"/>
            <a:ext cx="6343015" cy="3582000"/>
          </a:xfrm>
          <a:prstGeom prst="rect">
            <a:avLst/>
          </a:prstGeom>
        </p:spPr>
      </p:pic>
      <p:sp>
        <p:nvSpPr>
          <p:cNvPr id="3" name="矩形 2"/>
          <p:cNvSpPr/>
          <p:nvPr>
            <p:custDataLst>
              <p:tags r:id="rId2"/>
            </p:custDataLst>
          </p:nvPr>
        </p:nvSpPr>
        <p:spPr>
          <a:xfrm>
            <a:off x="-4" y="1389547"/>
            <a:ext cx="6376900" cy="3563042"/>
          </a:xfrm>
          <a:prstGeom prst="rect">
            <a:avLst/>
          </a:prstGeom>
          <a:pattFill prst="pct90">
            <a:fgClr>
              <a:srgbClr val="307177"/>
            </a:fgClr>
            <a:bgClr>
              <a:srgbClr val="1F4A4E"/>
            </a:bgClr>
          </a:patt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7" name="文本框 6"/>
          <p:cNvSpPr txBox="1"/>
          <p:nvPr>
            <p:custDataLst>
              <p:tags r:id="rId3"/>
            </p:custDataLst>
          </p:nvPr>
        </p:nvSpPr>
        <p:spPr>
          <a:xfrm>
            <a:off x="1529080" y="2537460"/>
            <a:ext cx="3920490" cy="1194435"/>
          </a:xfrm>
          <a:prstGeom prst="rect">
            <a:avLst/>
          </a:prstGeom>
          <a:noFill/>
        </p:spPr>
        <p:txBody>
          <a:bodyPr wrap="square" lIns="90000" tIns="46800" rIns="90000" bIns="46800" rtlCol="0" anchor="ctr" anchorCtr="0">
            <a:normAutofit fontScale="70000"/>
          </a:bodyPr>
          <a:lstStyle/>
          <a:p>
            <a:pPr fontAlgn="auto">
              <a:lnSpc>
                <a:spcPct val="100000"/>
              </a:lnSpc>
            </a:pPr>
            <a:r>
              <a:rPr lang="zh-CN" altLang="en-US" sz="6000" b="1" dirty="0">
                <a:solidFill>
                  <a:schemeClr val="bg1"/>
                </a:solidFill>
                <a:latin typeface="微软雅黑" panose="020B0503020204020204" charset="-122"/>
                <a:ea typeface="微软雅黑" panose="020B0503020204020204" charset="-122"/>
                <a:sym typeface="+mn-ea"/>
              </a:rPr>
              <a:t>城市轨道交通法</a:t>
            </a:r>
            <a:endParaRPr lang="zh-CN" altLang="en-US" sz="6000" b="1" dirty="0">
              <a:solidFill>
                <a:schemeClr val="bg1"/>
              </a:solidFill>
              <a:latin typeface="微软雅黑" panose="020B0503020204020204" charset="-122"/>
              <a:ea typeface="微软雅黑" panose="020B0503020204020204" charset="-122"/>
              <a:sym typeface="+mn-ea"/>
            </a:endParaRPr>
          </a:p>
        </p:txBody>
      </p:sp>
      <p:sp>
        <p:nvSpPr>
          <p:cNvPr id="8" name="文本框 2"/>
          <p:cNvSpPr txBox="1"/>
          <p:nvPr>
            <p:custDataLst>
              <p:tags r:id="rId4"/>
            </p:custDataLst>
          </p:nvPr>
        </p:nvSpPr>
        <p:spPr>
          <a:xfrm>
            <a:off x="379905" y="5274417"/>
            <a:ext cx="11432190" cy="1094628"/>
          </a:xfrm>
          <a:prstGeom prst="rect">
            <a:avLst/>
          </a:prstGeom>
          <a:noFill/>
          <a:ln>
            <a:noFill/>
          </a:ln>
        </p:spPr>
        <p:txBody>
          <a:bodyPr wrap="square" lIns="90000" tIns="46800" rIns="90000" bIns="46800" rtlCol="0">
            <a:normAutofit fontScale="80000"/>
          </a:bodyPr>
          <a:lstStyle>
            <a:defPPr>
              <a:defRPr lang="zh-CN"/>
            </a:defPPr>
            <a:lvl1pPr fontAlgn="auto">
              <a:lnSpc>
                <a:spcPct val="130000"/>
              </a:lnSpc>
              <a:spcAft>
                <a:spcPts val="1000"/>
              </a:spcAft>
              <a:defRPr sz="1600" spc="150"/>
            </a:lvl1pPr>
          </a:lstStyle>
          <a:p>
            <a:r>
              <a:rPr lang="zh-CN" altLang="en-US" sz="2400" dirty="0">
                <a:latin typeface="微软雅黑" panose="020B0503020204020204" charset="-122"/>
                <a:ea typeface="微软雅黑" panose="020B0503020204020204" charset="-122"/>
                <a:sym typeface="+mn-ea"/>
              </a:rPr>
              <a:t>城市轨道交通法是对城市轨道交通建设和运输关系以及与建设和运输有关的法律规范的总称。我国目前尚没有制定统一的城市轨道交通法典，相关规定散见于法律、法规和规章之中。</a:t>
            </a:r>
            <a:endParaRPr lang="zh-CN" altLang="en-US" sz="2400" dirty="0">
              <a:latin typeface="微软雅黑" panose="020B0503020204020204" charset="-122"/>
              <a:ea typeface="微软雅黑" panose="020B0503020204020204" charset="-122"/>
              <a:sym typeface="+mn-ea"/>
            </a:endParaRPr>
          </a:p>
        </p:txBody>
      </p:sp>
      <p:sp>
        <p:nvSpPr>
          <p:cNvPr id="18" name="矩形 17"/>
          <p:cNvSpPr/>
          <p:nvPr>
            <p:custDataLst>
              <p:tags r:id="rId5"/>
            </p:custDataLst>
          </p:nvPr>
        </p:nvSpPr>
        <p:spPr>
          <a:xfrm>
            <a:off x="968211" y="2537529"/>
            <a:ext cx="318722" cy="1194883"/>
          </a:xfrm>
          <a:prstGeom prst="rect">
            <a:avLst/>
          </a:prstGeom>
          <a:solidFill>
            <a:sysClr val="window" lastClr="FFFFFF"/>
          </a:solidFill>
          <a:ln>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4" name="三角形 23"/>
          <p:cNvSpPr/>
          <p:nvPr>
            <p:custDataLst>
              <p:tags r:id="rId6"/>
            </p:custDataLst>
          </p:nvPr>
        </p:nvSpPr>
        <p:spPr>
          <a:xfrm rot="10800000">
            <a:off x="642162" y="-2"/>
            <a:ext cx="1434845" cy="1236935"/>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11" name="三角形 10"/>
          <p:cNvSpPr/>
          <p:nvPr>
            <p:custDataLst>
              <p:tags r:id="rId7"/>
            </p:custDataLst>
          </p:nvPr>
        </p:nvSpPr>
        <p:spPr>
          <a:xfrm rot="10800000">
            <a:off x="1435314" y="6082"/>
            <a:ext cx="1021419" cy="88053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5" name="三角形 24"/>
          <p:cNvSpPr/>
          <p:nvPr>
            <p:custDataLst>
              <p:tags r:id="rId8"/>
            </p:custDataLst>
          </p:nvPr>
        </p:nvSpPr>
        <p:spPr>
          <a:xfrm>
            <a:off x="10799996" y="6214533"/>
            <a:ext cx="746422" cy="643467"/>
          </a:xfrm>
          <a:prstGeom prst="triangle">
            <a:avLst/>
          </a:prstGeom>
          <a:gradFill>
            <a:gsLst>
              <a:gs pos="0">
                <a:srgbClr val="579F93">
                  <a:alpha val="58000"/>
                </a:srgbClr>
              </a:gs>
              <a:gs pos="99000">
                <a:srgbClr val="1C4A5D">
                  <a:alpha val="64000"/>
                </a:srgbClr>
              </a:gs>
            </a:gsLst>
            <a:lin ang="5400000" scaled="1"/>
          </a:gradFill>
          <a:ln w="25400">
            <a:no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
        <p:nvSpPr>
          <p:cNvPr id="26" name="三角形 25"/>
          <p:cNvSpPr/>
          <p:nvPr>
            <p:custDataLst>
              <p:tags r:id="rId9"/>
            </p:custDataLst>
          </p:nvPr>
        </p:nvSpPr>
        <p:spPr>
          <a:xfrm>
            <a:off x="11280741" y="6384491"/>
            <a:ext cx="531354" cy="458063"/>
          </a:xfrm>
          <a:prstGeom prst="triangle">
            <a:avLst/>
          </a:prstGeom>
          <a:noFill/>
          <a:ln w="25400">
            <a:gradFill>
              <a:gsLst>
                <a:gs pos="0">
                  <a:srgbClr val="579F93"/>
                </a:gs>
                <a:gs pos="100000">
                  <a:srgbClr val="1C4A5D"/>
                </a:gs>
              </a:gsLst>
              <a:lin ang="5400000" scaled="1"/>
            </a:gradFill>
          </a:ln>
        </p:spPr>
        <p:style>
          <a:lnRef idx="2">
            <a:srgbClr val="579F93">
              <a:shade val="50000"/>
            </a:srgbClr>
          </a:lnRef>
          <a:fillRef idx="1">
            <a:srgbClr val="579F93"/>
          </a:fillRef>
          <a:effectRef idx="0">
            <a:srgbClr val="579F93"/>
          </a:effectRef>
          <a:fontRef idx="minor">
            <a:sysClr val="window" lastClr="FFFFFF"/>
          </a:fontRef>
        </p:style>
        <p:txBody>
          <a:bodyPr rtlCol="0" anchor="ctr"/>
          <a:lstStyle/>
          <a:p>
            <a:pPr algn="ctr"/>
            <a:endParaRPr kumimoji="1" lang="zh-CN" altLang="en-US"/>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3670299" y="4037046"/>
            <a:ext cx="4851402" cy="52197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2800" b="1" i="0" u="none" strike="noStrike" kern="1200" cap="none" spc="600" normalizeH="0" baseline="0" noProof="0" dirty="0">
                <a:ln>
                  <a:noFill/>
                </a:ln>
                <a:solidFill>
                  <a:schemeClr val="tx1">
                    <a:lumMod val="85000"/>
                    <a:lumOff val="15000"/>
                  </a:schemeClr>
                </a:solidFill>
                <a:effectLst/>
                <a:uLnTx/>
                <a:uFillTx/>
                <a:ea typeface="宋体" panose="02010600030101010101" pitchFamily="2" charset="-122"/>
                <a:cs typeface="+mn-ea"/>
                <a:sym typeface="+mn-lt"/>
              </a:rPr>
              <a:t>城市轨道交通法律法规</a:t>
            </a:r>
            <a:endParaRPr kumimoji="0" lang="zh-CN" sz="2800" b="1" i="0" u="none" strike="noStrike" kern="1200" cap="none" spc="600" normalizeH="0" baseline="0" noProof="0" dirty="0">
              <a:ln>
                <a:noFill/>
              </a:ln>
              <a:solidFill>
                <a:schemeClr val="tx1">
                  <a:lumMod val="85000"/>
                  <a:lumOff val="15000"/>
                </a:schemeClr>
              </a:solidFill>
              <a:effectLst/>
              <a:uLnTx/>
              <a:uFillTx/>
              <a:ea typeface="宋体" panose="02010600030101010101" pitchFamily="2" charset="-122"/>
              <a:cs typeface="+mn-ea"/>
              <a:sym typeface="+mn-lt"/>
            </a:endParaRPr>
          </a:p>
        </p:txBody>
      </p:sp>
      <p:sp>
        <p:nvSpPr>
          <p:cNvPr id="5" name="TextBox 2"/>
          <p:cNvSpPr txBox="1"/>
          <p:nvPr/>
        </p:nvSpPr>
        <p:spPr>
          <a:xfrm>
            <a:off x="1763210" y="4559506"/>
            <a:ext cx="8665580" cy="119888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7200" spc="600" dirty="0">
                <a:solidFill>
                  <a:schemeClr val="tx1">
                    <a:lumMod val="85000"/>
                    <a:lumOff val="15000"/>
                  </a:schemeClr>
                </a:solidFill>
                <a:cs typeface="+mn-ea"/>
                <a:sym typeface="+mn-lt"/>
              </a:rPr>
              <a:t>非常感谢您的观看</a:t>
            </a:r>
            <a:endParaRPr kumimoji="0" lang="zh-CN" altLang="en-US" sz="7200" i="0" u="none" strike="noStrike" kern="1200" cap="none" spc="600" normalizeH="0" baseline="0" noProof="0" dirty="0">
              <a:ln>
                <a:noFill/>
              </a:ln>
              <a:solidFill>
                <a:schemeClr val="tx1">
                  <a:lumMod val="85000"/>
                  <a:lumOff val="15000"/>
                </a:schemeClr>
              </a:solidFill>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755775" y="4605020"/>
            <a:ext cx="8680450" cy="1088390"/>
          </a:xfrm>
          <a:prstGeom prst="rect">
            <a:avLst/>
          </a:prstGeom>
        </p:spPr>
        <p:txBody>
          <a:bodyPr wrap="square" anchor="ctr" anchorCtr="0">
            <a:spAutoFit/>
            <a:scene3d>
              <a:camera prst="orthographicFront"/>
              <a:lightRig rig="threePt" dir="t"/>
            </a:scene3d>
            <a:sp3d contourW="12700"/>
          </a:bodyPr>
          <a:lstStyle/>
          <a:p>
            <a:pPr algn="ctr">
              <a:lnSpc>
                <a:spcPct val="120000"/>
              </a:lnSpc>
            </a:pPr>
            <a:r>
              <a:rPr lang="zh-CN" altLang="en-US" sz="5400" b="1" dirty="0">
                <a:latin typeface="微软雅黑" panose="020B0503020204020204" charset="-122"/>
                <a:ea typeface="微软雅黑" panose="020B0503020204020204" charset="-122"/>
                <a:cs typeface="微软雅黑" panose="020B0503020204020204" charset="-122"/>
                <a:sym typeface="+mn-ea"/>
              </a:rPr>
              <a:t>任务1  城市轨道交通概述</a:t>
            </a:r>
            <a:endParaRPr lang="zh-CN" altLang="en-US" sz="5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874713" y="2148215"/>
            <a:ext cx="5750496" cy="3282295"/>
            <a:chOff x="8540751" y="4843463"/>
            <a:chExt cx="8012112" cy="4562475"/>
          </a:xfrm>
          <a:effectLst/>
        </p:grpSpPr>
        <p:sp>
          <p:nvSpPr>
            <p:cNvPr id="19" name="任意多边形: 形状 4"/>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p:spPr>
          <p:txBody>
            <a:bodyPr anchor="ctr"/>
            <a:lstStyle/>
            <a:p>
              <a:pPr algn="ctr"/>
              <a:endParaRPr>
                <a:cs typeface="+mn-ea"/>
                <a:sym typeface="+mn-lt"/>
              </a:endParaRPr>
            </a:p>
          </p:txBody>
        </p:sp>
        <p:sp>
          <p:nvSpPr>
            <p:cNvPr id="20" name="任意多边形: 形状 5"/>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p:spPr>
          <p:txBody>
            <a:bodyPr anchor="ctr"/>
            <a:lstStyle/>
            <a:p>
              <a:pPr algn="ctr"/>
              <a:endParaRPr>
                <a:cs typeface="+mn-ea"/>
                <a:sym typeface="+mn-lt"/>
              </a:endParaRPr>
            </a:p>
          </p:txBody>
        </p:sp>
        <p:sp>
          <p:nvSpPr>
            <p:cNvPr id="21" name="任意多边形: 形状 6"/>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ln>
          </p:spPr>
          <p:txBody>
            <a:bodyPr anchor="ctr"/>
            <a:lstStyle/>
            <a:p>
              <a:pPr algn="ctr"/>
              <a:endParaRPr>
                <a:cs typeface="+mn-ea"/>
                <a:sym typeface="+mn-lt"/>
              </a:endParaRPr>
            </a:p>
          </p:txBody>
        </p:sp>
        <p:sp>
          <p:nvSpPr>
            <p:cNvPr id="22" name="任意多边形: 形状 7"/>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3" name="任意多边形: 形状 8"/>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p:spPr>
          <p:txBody>
            <a:bodyPr anchor="ctr"/>
            <a:lstStyle/>
            <a:p>
              <a:pPr algn="ctr"/>
              <a:endParaRPr>
                <a:cs typeface="+mn-ea"/>
                <a:sym typeface="+mn-lt"/>
              </a:endParaRPr>
            </a:p>
          </p:txBody>
        </p:sp>
        <p:sp>
          <p:nvSpPr>
            <p:cNvPr id="24" name="任意多边形: 形状 9"/>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p:spPr>
          <p:txBody>
            <a:bodyPr anchor="ctr"/>
            <a:lstStyle/>
            <a:p>
              <a:pPr algn="ctr"/>
              <a:endParaRPr>
                <a:cs typeface="+mn-ea"/>
                <a:sym typeface="+mn-lt"/>
              </a:endParaRPr>
            </a:p>
          </p:txBody>
        </p:sp>
      </p:grpSp>
      <p:sp>
        <p:nvSpPr>
          <p:cNvPr id="7" name="椭圆 6"/>
          <p:cNvSpPr/>
          <p:nvPr/>
        </p:nvSpPr>
        <p:spPr bwMode="auto">
          <a:xfrm>
            <a:off x="6913241" y="2004543"/>
            <a:ext cx="900100" cy="900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3000509000000000000" charset="-122"/>
                <a:ea typeface="方正大黑简体" panose="03000509000000000000" charset="-122"/>
                <a:cs typeface="+mn-ea"/>
                <a:sym typeface="+mn-lt"/>
              </a:rPr>
              <a:t>1</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8" name="椭圆 7"/>
          <p:cNvSpPr/>
          <p:nvPr/>
        </p:nvSpPr>
        <p:spPr bwMode="auto">
          <a:xfrm>
            <a:off x="6913241" y="3325343"/>
            <a:ext cx="900100" cy="9001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sz="2800" b="1">
                <a:solidFill>
                  <a:schemeClr val="bg1"/>
                </a:solidFill>
                <a:latin typeface="方正大黑简体" panose="03000509000000000000" charset="-122"/>
                <a:ea typeface="方正大黑简体" panose="03000509000000000000" charset="-122"/>
                <a:cs typeface="+mn-ea"/>
                <a:sym typeface="+mn-lt"/>
              </a:rPr>
              <a:t>2</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pic>
        <p:nvPicPr>
          <p:cNvPr id="50" name="图片占位符 49"/>
          <p:cNvPicPr>
            <a:picLocks noGrp="1" noChangeAspect="1"/>
          </p:cNvPicPr>
          <p:nvPr>
            <p:ph type="pic" sz="quarter" idx="10"/>
          </p:nvPr>
        </p:nvPicPr>
        <p:blipFill>
          <a:blip r:embed="rId1">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12578" y="2504453"/>
            <a:ext cx="4074764" cy="2495850"/>
          </a:xfrm>
          <a:solidFill>
            <a:schemeClr val="tx2">
              <a:lumMod val="20000"/>
              <a:lumOff val="80000"/>
            </a:schemeClr>
          </a:solidFill>
        </p:spPr>
      </p:pic>
      <p:sp>
        <p:nvSpPr>
          <p:cNvPr id="16" name="矩形 15"/>
          <p:cNvSpPr/>
          <p:nvPr/>
        </p:nvSpPr>
        <p:spPr>
          <a:xfrm>
            <a:off x="7996555" y="2074545"/>
            <a:ext cx="3199130" cy="829945"/>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了解轨道交通及城市轨道交通的含义、作用及特点。</a:t>
            </a:r>
            <a:endParaRPr lang="zh-CN" altLang="en-US" sz="2000" b="1"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方正大黑简体" panose="03000509000000000000" charset="-122"/>
              <a:sym typeface="+mn-ea"/>
            </a:endParaRPr>
          </a:p>
        </p:txBody>
      </p:sp>
      <p:sp>
        <p:nvSpPr>
          <p:cNvPr id="26" name="矩形 25"/>
          <p:cNvSpPr/>
          <p:nvPr/>
        </p:nvSpPr>
        <p:spPr>
          <a:xfrm>
            <a:off x="7995285" y="3521710"/>
            <a:ext cx="3199765" cy="460375"/>
          </a:xfrm>
          <a:prstGeom prst="rect">
            <a:avLst/>
          </a:prstGeom>
        </p:spPr>
        <p:txBody>
          <a:bodyPr wrap="square" anchor="ctr" anchorCtr="0">
            <a:spAutoFit/>
            <a:scene3d>
              <a:camera prst="orthographicFront"/>
              <a:lightRig rig="threePt" dir="t"/>
            </a:scene3d>
            <a:sp3d contourW="12700"/>
          </a:bodyPr>
          <a:lstStyle/>
          <a:p>
            <a:pPr>
              <a:lnSpc>
                <a:spcPct val="120000"/>
              </a:lnSpc>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熟知城市轨道交通的类型。</a:t>
            </a:r>
            <a:endParaRPr lang="zh-CN" altLang="en-US" sz="2000" b="1"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方正大黑简体" panose="03000509000000000000" charset="-122"/>
              <a:sym typeface="+mn-ea"/>
            </a:endParaRPr>
          </a:p>
        </p:txBody>
      </p:sp>
      <p:sp>
        <p:nvSpPr>
          <p:cNvPr id="31" name="TextBox 8"/>
          <p:cNvSpPr txBox="1"/>
          <p:nvPr/>
        </p:nvSpPr>
        <p:spPr>
          <a:xfrm>
            <a:off x="4223911" y="507551"/>
            <a:ext cx="3744178" cy="615315"/>
          </a:xfrm>
          <a:prstGeom prst="rect">
            <a:avLst/>
          </a:prstGeom>
          <a:noFill/>
        </p:spPr>
        <p:txBody>
          <a:bodyPr wrap="square" lIns="0" tIns="0" rIns="0" bIns="0" rtlCol="0" anchor="ctr">
            <a:spAutoFit/>
          </a:bodyPr>
          <a:lstStyle/>
          <a:p>
            <a:pPr algn="ctr"/>
            <a:r>
              <a:rPr lang="zh-CN" altLang="en-US" sz="4000">
                <a:ln>
                  <a:noFill/>
                </a:ln>
                <a:effectLst/>
                <a:uLnTx/>
                <a:uFillTx/>
                <a:latin typeface="方正大黑简体" panose="03000509000000000000" charset="-122"/>
                <a:ea typeface="方正大黑简体" panose="03000509000000000000" charset="-122"/>
                <a:sym typeface="+mn-ea"/>
              </a:rPr>
              <a:t>学习目标</a:t>
            </a:r>
            <a:endParaRPr lang="zh-CN" altLang="en-US" sz="4000"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mn-ea"/>
              <a:sym typeface="+mn-ea"/>
            </a:endParaRPr>
          </a:p>
        </p:txBody>
      </p:sp>
      <p:sp>
        <p:nvSpPr>
          <p:cNvPr id="2" name="椭圆 1"/>
          <p:cNvSpPr/>
          <p:nvPr/>
        </p:nvSpPr>
        <p:spPr bwMode="auto">
          <a:xfrm>
            <a:off x="6913241" y="4606773"/>
            <a:ext cx="900100" cy="9001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r>
              <a:rPr lang="en-US" sz="2800" b="1">
                <a:solidFill>
                  <a:schemeClr val="bg1"/>
                </a:solidFill>
                <a:latin typeface="方正大黑简体" panose="03000509000000000000" charset="-122"/>
                <a:ea typeface="方正大黑简体" panose="03000509000000000000" charset="-122"/>
                <a:cs typeface="+mn-ea"/>
                <a:sym typeface="+mn-lt"/>
              </a:rPr>
              <a:t>3</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3" name="矩形 2"/>
          <p:cNvSpPr/>
          <p:nvPr/>
        </p:nvSpPr>
        <p:spPr>
          <a:xfrm>
            <a:off x="7997190" y="4432300"/>
            <a:ext cx="3198495" cy="1198880"/>
          </a:xfrm>
          <a:prstGeom prst="rect">
            <a:avLst/>
          </a:prstGeom>
        </p:spPr>
        <p:txBody>
          <a:bodyPr wrap="square" anchor="ctr" anchorCtr="0">
            <a:spAutoFit/>
            <a:scene3d>
              <a:camera prst="orthographicFront"/>
              <a:lightRig rig="threePt" dir="t"/>
            </a:scene3d>
            <a:sp3d contourW="12700"/>
          </a:bodyPr>
          <a:p>
            <a:pPr>
              <a:lnSpc>
                <a:spcPct val="120000"/>
              </a:lnSpc>
            </a:pPr>
            <a:r>
              <a:rPr lang="zh-CN" altLang="en-US" sz="2000">
                <a:ln>
                  <a:noFill/>
                </a:ln>
                <a:effectLst/>
                <a:uLnTx/>
                <a:uFillTx/>
                <a:latin typeface="方正大黑简体" panose="03000509000000000000" charset="-122"/>
                <a:ea typeface="方正大黑简体" panose="03000509000000000000" charset="-122"/>
                <a:cs typeface="方正大黑简体" panose="03000509000000000000" charset="-122"/>
                <a:sym typeface="+mn-ea"/>
              </a:rPr>
              <a:t>增强职业认同和自豪感，为推进城市轨道交通行业现代化踔厉奋发。</a:t>
            </a:r>
            <a:endParaRPr lang="zh-CN" altLang="en-US" sz="2000" b="1" dirty="0">
              <a:ln>
                <a:noFill/>
              </a:ln>
              <a:solidFill>
                <a:schemeClr val="tx1">
                  <a:lumMod val="75000"/>
                  <a:lumOff val="25000"/>
                </a:schemeClr>
              </a:solidFill>
              <a:effectLst/>
              <a:uLnTx/>
              <a:uFillTx/>
              <a:latin typeface="方正大黑简体" panose="03000509000000000000" charset="-122"/>
              <a:ea typeface="方正大黑简体" panose="03000509000000000000" charset="-122"/>
              <a:cs typeface="方正大黑简体" panose="03000509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custDataLst>
              <p:tags r:id="rId1"/>
            </p:custDataLst>
          </p:nvPr>
        </p:nvGrpSpPr>
        <p:grpSpPr>
          <a:xfrm>
            <a:off x="5146204" y="2151852"/>
            <a:ext cx="1432811" cy="1432810"/>
            <a:chOff x="5094801" y="2736797"/>
            <a:chExt cx="1053526" cy="1053525"/>
          </a:xfrm>
        </p:grpSpPr>
        <p:sp>
          <p:nvSpPr>
            <p:cNvPr id="4" name="弧形 3"/>
            <p:cNvSpPr/>
            <p:nvPr>
              <p:custDataLst>
                <p:tags r:id="rId2"/>
              </p:custDataLst>
            </p:nvPr>
          </p:nvSpPr>
          <p:spPr>
            <a:xfrm>
              <a:off x="5094801" y="2736797"/>
              <a:ext cx="1053526" cy="1053525"/>
            </a:xfrm>
            <a:prstGeom prst="arc">
              <a:avLst>
                <a:gd name="adj1" fmla="val 10079381"/>
                <a:gd name="adj2" fmla="val 1078149"/>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5" name="椭圆 4"/>
            <p:cNvSpPr/>
            <p:nvPr>
              <p:custDataLst>
                <p:tags r:id="rId3"/>
              </p:custDataLst>
            </p:nvPr>
          </p:nvSpPr>
          <p:spPr>
            <a:xfrm>
              <a:off x="5188176" y="2830173"/>
              <a:ext cx="866775" cy="866775"/>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grpSp>
        <p:nvGrpSpPr>
          <p:cNvPr id="26" name="组合 25"/>
          <p:cNvGrpSpPr/>
          <p:nvPr>
            <p:custDataLst>
              <p:tags r:id="rId4"/>
            </p:custDataLst>
          </p:nvPr>
        </p:nvGrpSpPr>
        <p:grpSpPr>
          <a:xfrm>
            <a:off x="6452023" y="2741264"/>
            <a:ext cx="1432811" cy="1432810"/>
            <a:chOff x="6019228" y="2933039"/>
            <a:chExt cx="1432811" cy="1432810"/>
          </a:xfrm>
        </p:grpSpPr>
        <p:sp>
          <p:nvSpPr>
            <p:cNvPr id="8" name="弧形 7"/>
            <p:cNvSpPr/>
            <p:nvPr>
              <p:custDataLst>
                <p:tags r:id="rId5"/>
              </p:custDataLst>
            </p:nvPr>
          </p:nvSpPr>
          <p:spPr>
            <a:xfrm>
              <a:off x="6019228" y="2933039"/>
              <a:ext cx="1432811" cy="1432810"/>
            </a:xfrm>
            <a:prstGeom prst="arc">
              <a:avLst>
                <a:gd name="adj1" fmla="val 5744803"/>
                <a:gd name="adj2" fmla="val 11753786"/>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6"/>
              </p:custDataLst>
            </p:nvPr>
          </p:nvSpPr>
          <p:spPr>
            <a:xfrm>
              <a:off x="6146220" y="3060032"/>
              <a:ext cx="1178826" cy="1178827"/>
            </a:xfrm>
            <a:prstGeom prst="ellipse">
              <a:avLst/>
            </a:prstGeom>
            <a:solidFill>
              <a:srgbClr val="3498DB"/>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nchorCtr="0"/>
            <a:lstStyle/>
            <a:p>
              <a:pPr algn="ctr"/>
              <a:r>
                <a:rPr lang="en-US" altLang="zh-CN" sz="3200" b="1">
                  <a:latin typeface="微软雅黑" panose="020B0503020204020204" charset="-122"/>
                  <a:ea typeface="微软雅黑" panose="020B0503020204020204" charset="-122"/>
                  <a:sym typeface="Arial" panose="020B0604020202020204" pitchFamily="34" charset="0"/>
                </a:rPr>
                <a:t>2</a:t>
              </a:r>
              <a:endParaRPr lang="en-US" altLang="zh-CN" sz="3200" b="1">
                <a:latin typeface="微软雅黑" panose="020B0503020204020204" charset="-122"/>
                <a:ea typeface="微软雅黑" panose="020B0503020204020204" charset="-122"/>
                <a:sym typeface="Arial" panose="020B0604020202020204" pitchFamily="34" charset="0"/>
              </a:endParaRPr>
            </a:p>
          </p:txBody>
        </p:sp>
      </p:grpSp>
      <p:grpSp>
        <p:nvGrpSpPr>
          <p:cNvPr id="27" name="组合 26"/>
          <p:cNvGrpSpPr/>
          <p:nvPr>
            <p:custDataLst>
              <p:tags r:id="rId7"/>
            </p:custDataLst>
          </p:nvPr>
        </p:nvGrpSpPr>
        <p:grpSpPr>
          <a:xfrm>
            <a:off x="4346091" y="3565159"/>
            <a:ext cx="1828071" cy="1828070"/>
            <a:chOff x="3913296" y="3756934"/>
            <a:chExt cx="1828071" cy="1828070"/>
          </a:xfrm>
        </p:grpSpPr>
        <p:sp>
          <p:nvSpPr>
            <p:cNvPr id="11" name="弧形 10"/>
            <p:cNvSpPr/>
            <p:nvPr>
              <p:custDataLst>
                <p:tags r:id="rId8"/>
              </p:custDataLst>
            </p:nvPr>
          </p:nvSpPr>
          <p:spPr>
            <a:xfrm>
              <a:off x="3913296" y="3756934"/>
              <a:ext cx="1828071" cy="1828070"/>
            </a:xfrm>
            <a:prstGeom prst="arc">
              <a:avLst>
                <a:gd name="adj1" fmla="val 11855355"/>
                <a:gd name="adj2" fmla="val 1249674"/>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9"/>
              </p:custDataLst>
            </p:nvPr>
          </p:nvSpPr>
          <p:spPr>
            <a:xfrm>
              <a:off x="4043963" y="3892072"/>
              <a:ext cx="1565611" cy="1565613"/>
            </a:xfrm>
            <a:prstGeom prst="ellipse">
              <a:avLst/>
            </a:prstGeom>
            <a:solidFill>
              <a:srgbClr val="9BBB59"/>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r>
                <a:rPr lang="en-US" altLang="zh-CN" sz="3600">
                  <a:latin typeface="方正大黑简体" panose="03000509000000000000" charset="-122"/>
                  <a:ea typeface="方正大黑简体" panose="03000509000000000000" charset="-122"/>
                  <a:sym typeface="Arial" panose="020B0604020202020204" pitchFamily="34" charset="0"/>
                </a:rPr>
                <a:t>1</a:t>
              </a:r>
              <a:endParaRPr lang="en-US" altLang="zh-CN" sz="3600">
                <a:latin typeface="方正大黑简体" panose="03000509000000000000" charset="-122"/>
                <a:ea typeface="方正大黑简体" panose="03000509000000000000" charset="-122"/>
                <a:sym typeface="Arial" panose="020B0604020202020204" pitchFamily="34" charset="0"/>
              </a:endParaRPr>
            </a:p>
          </p:txBody>
        </p:sp>
      </p:grpSp>
      <p:grpSp>
        <p:nvGrpSpPr>
          <p:cNvPr id="28" name="组合 27"/>
          <p:cNvGrpSpPr/>
          <p:nvPr>
            <p:custDataLst>
              <p:tags r:id="rId10"/>
            </p:custDataLst>
          </p:nvPr>
        </p:nvGrpSpPr>
        <p:grpSpPr>
          <a:xfrm>
            <a:off x="6017838" y="4195782"/>
            <a:ext cx="2080409" cy="2080407"/>
            <a:chOff x="5585043" y="4387557"/>
            <a:chExt cx="2080409" cy="2080407"/>
          </a:xfrm>
        </p:grpSpPr>
        <p:sp>
          <p:nvSpPr>
            <p:cNvPr id="16" name="弧形 15"/>
            <p:cNvSpPr/>
            <p:nvPr>
              <p:custDataLst>
                <p:tags r:id="rId11"/>
              </p:custDataLst>
            </p:nvPr>
          </p:nvSpPr>
          <p:spPr>
            <a:xfrm>
              <a:off x="5585043" y="4387557"/>
              <a:ext cx="2080409" cy="2080407"/>
            </a:xfrm>
            <a:prstGeom prst="arc">
              <a:avLst>
                <a:gd name="adj1" fmla="val 17034032"/>
                <a:gd name="adj2" fmla="val 11323787"/>
              </a:avLst>
            </a:prstGeom>
            <a:ln w="38100" cap="rnd">
              <a:solidFill>
                <a:sysClr val="window" lastClr="FFFFFF"/>
              </a:solidFill>
              <a:round/>
            </a:ln>
            <a:effectLst>
              <a:outerShdw blurRad="50800" dist="38100" dir="2700000" algn="tl" rotWithShape="0">
                <a:prstClr val="black">
                  <a:alpha val="24000"/>
                </a:prstClr>
              </a:outerShdw>
            </a:effectLst>
          </p:spPr>
          <p:style>
            <a:lnRef idx="1">
              <a:srgbClr val="1F74AD"/>
            </a:lnRef>
            <a:fillRef idx="0">
              <a:srgbClr val="1F74AD"/>
            </a:fillRef>
            <a:effectRef idx="0">
              <a:srgbClr val="1F74AD"/>
            </a:effectRef>
            <a:fontRef idx="minor">
              <a:srgbClr val="000000"/>
            </a:fontRef>
          </p:style>
          <p:txBody>
            <a:bodyPr lIns="0" tIns="0" rIns="0" bIns="0"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2"/>
              </p:custDataLst>
            </p:nvPr>
          </p:nvSpPr>
          <p:spPr>
            <a:xfrm>
              <a:off x="5733746" y="4541348"/>
              <a:ext cx="1781720" cy="1781723"/>
            </a:xfrm>
            <a:prstGeom prst="ellipse">
              <a:avLst/>
            </a:prstGeom>
            <a:solidFill>
              <a:sysClr val="window" lastClr="FFFFFF">
                <a:lumMod val="95000"/>
              </a:sysClr>
            </a:solidFill>
            <a:ln>
              <a:noFill/>
            </a:ln>
            <a:effectLst>
              <a:outerShdw blurRad="50800" dist="38100" dir="2700000" algn="tl" rotWithShape="0">
                <a:prstClr val="black">
                  <a:alpha val="24000"/>
                </a:prstClr>
              </a:outerShdw>
            </a:effectLst>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Arial" panose="020B0604020202020204" pitchFamily="34" charset="0"/>
                <a:sym typeface="Arial" panose="020B0604020202020204" pitchFamily="34" charset="0"/>
              </a:endParaRPr>
            </a:p>
          </p:txBody>
        </p:sp>
      </p:grpSp>
      <p:sp>
        <p:nvSpPr>
          <p:cNvPr id="22" name="文本框 21"/>
          <p:cNvSpPr txBox="1"/>
          <p:nvPr>
            <p:custDataLst>
              <p:tags r:id="rId13"/>
            </p:custDataLst>
          </p:nvPr>
        </p:nvSpPr>
        <p:spPr>
          <a:xfrm>
            <a:off x="3438526" y="759611"/>
            <a:ext cx="5314950" cy="633187"/>
          </a:xfrm>
          <a:prstGeom prst="rect">
            <a:avLst/>
          </a:prstGeom>
          <a:noFill/>
          <a:effectLst/>
        </p:spPr>
        <p:txBody>
          <a:bodyPr wrap="square" rtlCol="0" anchor="t">
            <a:normAutofit lnSpcReduction="10000"/>
          </a:bodyPr>
          <a:lstStyle/>
          <a:p>
            <a:pPr algn="ctr">
              <a:lnSpc>
                <a:spcPct val="120000"/>
              </a:lnSpc>
            </a:pPr>
            <a:r>
              <a:rPr lang="zh-CN" altLang="en-US" sz="3200" dirty="0">
                <a:latin typeface="方正大黑简体" panose="03000509000000000000" charset="-122"/>
                <a:ea typeface="方正大黑简体" panose="03000509000000000000" charset="-122"/>
                <a:sym typeface="+mn-ea"/>
              </a:rPr>
              <a:t>城市轨道交通的概念</a:t>
            </a:r>
            <a:endParaRPr lang="zh-CN" altLang="en-US" sz="3200" b="1" spc="300" dirty="0">
              <a:solidFill>
                <a:srgbClr val="000000">
                  <a:lumMod val="75000"/>
                  <a:lumOff val="25000"/>
                </a:srgbClr>
              </a:solidFill>
              <a:latin typeface="方正大黑简体" panose="03000509000000000000" charset="-122"/>
              <a:ea typeface="方正大黑简体" panose="03000509000000000000" charset="-122"/>
              <a:cs typeface="+mn-ea"/>
              <a:sym typeface="+mn-ea"/>
            </a:endParaRPr>
          </a:p>
        </p:txBody>
      </p:sp>
      <p:sp>
        <p:nvSpPr>
          <p:cNvPr id="23" name="文本框 22"/>
          <p:cNvSpPr txBox="1"/>
          <p:nvPr>
            <p:custDataLst>
              <p:tags r:id="rId14"/>
            </p:custDataLst>
          </p:nvPr>
        </p:nvSpPr>
        <p:spPr>
          <a:xfrm>
            <a:off x="971955" y="2943225"/>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en-US" altLang="zh-CN"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rPr>
              <a:t>1.</a:t>
            </a:r>
            <a:r>
              <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rPr>
              <a:t>轨道交通</a:t>
            </a:r>
            <a:endParaRPr lang="zh-CN" altLang="en-US" sz="2000" b="1" spc="300">
              <a:solidFill>
                <a:srgbClr val="9BBB59"/>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文本框 24"/>
          <p:cNvSpPr txBox="1"/>
          <p:nvPr>
            <p:custDataLst>
              <p:tags r:id="rId15"/>
            </p:custDataLst>
          </p:nvPr>
        </p:nvSpPr>
        <p:spPr>
          <a:xfrm>
            <a:off x="1717675" y="3519805"/>
            <a:ext cx="2422525" cy="1419860"/>
          </a:xfrm>
          <a:prstGeom prst="rect">
            <a:avLst/>
          </a:prstGeom>
          <a:noFill/>
        </p:spPr>
        <p:txBody>
          <a:bodyPr wrap="square" lIns="91440" tIns="45720" rIns="91440" bIns="4572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r">
              <a:lnSpc>
                <a:spcPct val="120000"/>
              </a:lnSpc>
            </a:pPr>
            <a:r>
              <a:rPr lang="zh-CN" altLang="en-US" sz="1400" dirty="0">
                <a:sym typeface="+mn-ea"/>
              </a:rPr>
              <a:t>轨道交通是指运营车辆需要在特定轨道上行驶的一类交通工具或运输</a:t>
            </a:r>
            <a:r>
              <a:rPr lang="zh-CN" altLang="en-US" sz="1400" dirty="0">
                <a:sym typeface="+mn-ea"/>
              </a:rPr>
              <a:t>系统。</a:t>
            </a:r>
            <a:endParaRPr lang="zh-CN" altLang="en-US" sz="1400" spc="150">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16"/>
            </p:custDataLst>
          </p:nvPr>
        </p:nvSpPr>
        <p:spPr>
          <a:xfrm>
            <a:off x="8272609" y="2464438"/>
            <a:ext cx="3168000" cy="477486"/>
          </a:xfrm>
          <a:prstGeom prst="rect">
            <a:avLst/>
          </a:prstGeom>
          <a:noFill/>
        </p:spPr>
        <p:txBody>
          <a:bodyPr wrap="square" lIns="91440" tIns="45720" rIns="91440" bIns="4572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en-US" altLang="zh-CN"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rPr>
              <a:t>2.</a:t>
            </a:r>
            <a:r>
              <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rPr>
              <a:t>城市轨道交通</a:t>
            </a:r>
            <a:endParaRPr lang="zh-CN" altLang="en-US" sz="2000" b="1" spc="300">
              <a:solidFill>
                <a:srgbClr val="3498DB"/>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文本框 36"/>
          <p:cNvSpPr txBox="1"/>
          <p:nvPr>
            <p:custDataLst>
              <p:tags r:id="rId17"/>
            </p:custDataLst>
          </p:nvPr>
        </p:nvSpPr>
        <p:spPr>
          <a:xfrm>
            <a:off x="8272609" y="3040799"/>
            <a:ext cx="3168000" cy="1641475"/>
          </a:xfrm>
          <a:prstGeom prst="rect">
            <a:avLst/>
          </a:prstGeom>
          <a:noFill/>
        </p:spPr>
        <p:txBody>
          <a:bodyPr wrap="square" lIns="91440" tIns="45720" rIns="91440" bIns="45720">
            <a:sp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400" dirty="0">
                <a:latin typeface="微软雅黑" panose="020B0503020204020204" charset="-122"/>
                <a:sym typeface="+mn-ea"/>
              </a:rPr>
              <a:t>城市轨道交通通常是指城市境内使用电能为主要动力能源，线路固定，并需铺设固定轨道，配备运输车辆及服务设施，运用于城市客运的公共交通系统，它是城市公共交通系统的重要组成部分。</a:t>
            </a:r>
            <a:endParaRPr lang="zh-CN" altLang="en-US" sz="1400" spc="150" dirty="0">
              <a:latin typeface="微软雅黑" panose="020B0503020204020204" charset="-122"/>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1460498"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92D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100000"/>
              </a:lnSpc>
              <a:spcBef>
                <a:spcPct val="0"/>
              </a:spcBef>
              <a:spcAft>
                <a:spcPct val="35000"/>
              </a:spcAft>
            </a:pPr>
            <a:r>
              <a:rPr lang="en-US" altLang="zh-CN" sz="2800" b="1" kern="1200">
                <a:solidFill>
                  <a:schemeClr val="bg1"/>
                </a:solidFill>
                <a:latin typeface="方正大黑简体" panose="03000509000000000000" charset="-122"/>
                <a:ea typeface="方正大黑简体" panose="03000509000000000000" charset="-122"/>
                <a:cs typeface="+mn-ea"/>
                <a:sym typeface="+mn-lt"/>
              </a:rPr>
              <a:t>1</a:t>
            </a:r>
            <a:endParaRPr lang="en-US" altLang="zh-CN" sz="2800" b="1" kern="1200">
              <a:solidFill>
                <a:schemeClr val="bg1"/>
              </a:solidFill>
              <a:latin typeface="方正大黑简体" panose="03000509000000000000" charset="-122"/>
              <a:ea typeface="方正大黑简体" panose="03000509000000000000" charset="-122"/>
              <a:cs typeface="+mn-ea"/>
              <a:sym typeface="+mn-lt"/>
            </a:endParaRPr>
          </a:p>
        </p:txBody>
      </p:sp>
      <p:sp>
        <p:nvSpPr>
          <p:cNvPr id="10" name="任意多边形 9"/>
          <p:cNvSpPr/>
          <p:nvPr/>
        </p:nvSpPr>
        <p:spPr>
          <a:xfrm>
            <a:off x="3715607"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00B0F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58972" tIns="73343" rIns="512286" bIns="73343" numCol="1" spcCol="1270" anchor="ctr" anchorCtr="0">
            <a:noAutofit/>
          </a:bodyPr>
          <a:lstStyle/>
          <a:p>
            <a:pPr lvl="0" algn="ctr" defTabSz="2444750">
              <a:lnSpc>
                <a:spcPct val="100000"/>
              </a:lnSpc>
              <a:spcBef>
                <a:spcPct val="0"/>
              </a:spcBef>
              <a:spcAft>
                <a:spcPct val="35000"/>
              </a:spcAft>
            </a:pPr>
            <a:r>
              <a:rPr lang="en-US" altLang="zh-CN" sz="2800" b="1" kern="1200">
                <a:solidFill>
                  <a:schemeClr val="bg1"/>
                </a:solidFill>
                <a:latin typeface="方正大黑简体" panose="03000509000000000000" charset="-122"/>
                <a:ea typeface="方正大黑简体" panose="03000509000000000000" charset="-122"/>
                <a:cs typeface="+mn-ea"/>
                <a:sym typeface="+mn-lt"/>
              </a:rPr>
              <a:t>2</a:t>
            </a:r>
            <a:endParaRPr lang="en-US" altLang="zh-CN" sz="2800" b="1" kern="1200">
              <a:solidFill>
                <a:schemeClr val="bg1"/>
              </a:solidFill>
              <a:latin typeface="方正大黑简体" panose="03000509000000000000" charset="-122"/>
              <a:ea typeface="方正大黑简体" panose="03000509000000000000" charset="-122"/>
              <a:cs typeface="+mn-ea"/>
              <a:sym typeface="+mn-lt"/>
            </a:endParaRPr>
          </a:p>
        </p:txBody>
      </p:sp>
      <p:sp>
        <p:nvSpPr>
          <p:cNvPr id="11" name="任意多边形 10"/>
          <p:cNvSpPr/>
          <p:nvPr/>
        </p:nvSpPr>
        <p:spPr>
          <a:xfrm>
            <a:off x="5970716"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00B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100000"/>
              </a:lnSpc>
              <a:spcBef>
                <a:spcPct val="0"/>
              </a:spcBef>
              <a:spcAft>
                <a:spcPct val="35000"/>
              </a:spcAft>
            </a:pPr>
            <a:r>
              <a:rPr lang="en-US" altLang="zh-CN" sz="2800" b="1" kern="1200">
                <a:solidFill>
                  <a:schemeClr val="bg1"/>
                </a:solidFill>
                <a:latin typeface="方正大黑简体" panose="03000509000000000000" charset="-122"/>
                <a:ea typeface="方正大黑简体" panose="03000509000000000000" charset="-122"/>
                <a:cs typeface="+mn-ea"/>
                <a:sym typeface="+mn-lt"/>
              </a:rPr>
              <a:t>3</a:t>
            </a:r>
            <a:endParaRPr lang="en-US" altLang="zh-CN" sz="2800" b="1" kern="1200">
              <a:solidFill>
                <a:schemeClr val="bg1"/>
              </a:solidFill>
              <a:latin typeface="方正大黑简体" panose="03000509000000000000" charset="-122"/>
              <a:ea typeface="方正大黑简体" panose="03000509000000000000" charset="-122"/>
              <a:cs typeface="+mn-ea"/>
              <a:sym typeface="+mn-lt"/>
            </a:endParaRPr>
          </a:p>
        </p:txBody>
      </p:sp>
      <p:sp>
        <p:nvSpPr>
          <p:cNvPr id="12" name="任意多边形 11"/>
          <p:cNvSpPr/>
          <p:nvPr/>
        </p:nvSpPr>
        <p:spPr>
          <a:xfrm>
            <a:off x="8225824" y="3341290"/>
            <a:ext cx="2505676" cy="692945"/>
          </a:xfrm>
          <a:custGeom>
            <a:avLst/>
            <a:gdLst>
              <a:gd name="connsiteX0" fmla="*/ 0 w 2194718"/>
              <a:gd name="connsiteY0" fmla="*/ 0 h 877887"/>
              <a:gd name="connsiteX1" fmla="*/ 1755775 w 2194718"/>
              <a:gd name="connsiteY1" fmla="*/ 0 h 877887"/>
              <a:gd name="connsiteX2" fmla="*/ 2194718 w 2194718"/>
              <a:gd name="connsiteY2" fmla="*/ 438944 h 877887"/>
              <a:gd name="connsiteX3" fmla="*/ 1755775 w 2194718"/>
              <a:gd name="connsiteY3" fmla="*/ 877887 h 877887"/>
              <a:gd name="connsiteX4" fmla="*/ 0 w 2194718"/>
              <a:gd name="connsiteY4" fmla="*/ 877887 h 877887"/>
              <a:gd name="connsiteX5" fmla="*/ 438944 w 2194718"/>
              <a:gd name="connsiteY5" fmla="*/ 438944 h 877887"/>
              <a:gd name="connsiteX6" fmla="*/ 0 w 2194718"/>
              <a:gd name="connsiteY6" fmla="*/ 0 h 87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94718" h="877887">
                <a:moveTo>
                  <a:pt x="0" y="0"/>
                </a:moveTo>
                <a:lnTo>
                  <a:pt x="1755775" y="0"/>
                </a:lnTo>
                <a:lnTo>
                  <a:pt x="2194718" y="438944"/>
                </a:lnTo>
                <a:lnTo>
                  <a:pt x="1755775" y="877887"/>
                </a:lnTo>
                <a:lnTo>
                  <a:pt x="0" y="877887"/>
                </a:lnTo>
                <a:lnTo>
                  <a:pt x="438944" y="438944"/>
                </a:lnTo>
                <a:lnTo>
                  <a:pt x="0" y="0"/>
                </a:lnTo>
                <a:close/>
              </a:path>
            </a:pathLst>
          </a:custGeom>
          <a:solidFill>
            <a:srgbClr val="0070C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0963" tIns="50673" rIns="489616" bIns="50673" numCol="1" spcCol="1270" anchor="ctr" anchorCtr="0">
            <a:noAutofit/>
          </a:bodyPr>
          <a:lstStyle/>
          <a:p>
            <a:pPr lvl="0" algn="ctr" defTabSz="1689100">
              <a:lnSpc>
                <a:spcPct val="100000"/>
              </a:lnSpc>
              <a:spcBef>
                <a:spcPct val="0"/>
              </a:spcBef>
              <a:spcAft>
                <a:spcPct val="35000"/>
              </a:spcAft>
            </a:pPr>
            <a:r>
              <a:rPr lang="en-US" altLang="zh-CN" sz="2800" b="1" kern="1200">
                <a:solidFill>
                  <a:schemeClr val="bg1"/>
                </a:solidFill>
                <a:latin typeface="方正大黑简体" panose="03000509000000000000" charset="-122"/>
                <a:ea typeface="方正大黑简体" panose="03000509000000000000" charset="-122"/>
                <a:cs typeface="+mn-ea"/>
                <a:sym typeface="+mn-lt"/>
              </a:rPr>
              <a:t>4</a:t>
            </a:r>
            <a:endParaRPr lang="en-US" altLang="zh-CN" sz="2800" b="1" kern="1200">
              <a:solidFill>
                <a:schemeClr val="bg1"/>
              </a:solidFill>
              <a:latin typeface="方正大黑简体" panose="03000509000000000000" charset="-122"/>
              <a:ea typeface="方正大黑简体" panose="03000509000000000000" charset="-122"/>
              <a:cs typeface="+mn-ea"/>
              <a:sym typeface="+mn-lt"/>
            </a:endParaRPr>
          </a:p>
        </p:txBody>
      </p:sp>
      <p:sp>
        <p:nvSpPr>
          <p:cNvPr id="38" name="矩形 37"/>
          <p:cNvSpPr/>
          <p:nvPr/>
        </p:nvSpPr>
        <p:spPr>
          <a:xfrm>
            <a:off x="1461135" y="1956435"/>
            <a:ext cx="2800985" cy="1197610"/>
          </a:xfrm>
          <a:prstGeom prst="rect">
            <a:avLst/>
          </a:prstGeom>
        </p:spPr>
        <p:txBody>
          <a:bodyPr wrap="square" lIns="91433" tIns="45716" rIns="91433" bIns="45716">
            <a:spAutoFit/>
          </a:bodyPr>
          <a:lstStyle/>
          <a:p>
            <a:pPr algn="just"/>
            <a:r>
              <a:rPr lang="zh-CN" altLang="en-US" dirty="0">
                <a:latin typeface="微软雅黑" panose="020B0503020204020204" charset="-122"/>
                <a:ea typeface="微软雅黑" panose="020B0503020204020204" charset="-122"/>
                <a:cs typeface="微软雅黑" panose="020B0503020204020204" charset="-122"/>
                <a:sym typeface="+mn-ea"/>
              </a:rPr>
              <a:t>城市轨道交通是城市公共交通的主干线，客流运输的大动脉，城市建设和发展的生命线。</a:t>
            </a:r>
            <a:endParaRPr lang="zh-CN" altLang="en-US" b="1" dirty="0">
              <a:solidFill>
                <a:schemeClr val="tx1">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0" name="矩形 39"/>
          <p:cNvSpPr/>
          <p:nvPr/>
        </p:nvSpPr>
        <p:spPr>
          <a:xfrm>
            <a:off x="3714750" y="4420870"/>
            <a:ext cx="2733675" cy="1751965"/>
          </a:xfrm>
          <a:prstGeom prst="rect">
            <a:avLst/>
          </a:prstGeom>
        </p:spPr>
        <p:txBody>
          <a:bodyPr wrap="square" lIns="91433" tIns="45716" rIns="91433" bIns="45716">
            <a:spAutoFit/>
          </a:bodyPr>
          <a:lstStyle/>
          <a:p>
            <a:pPr algn="just"/>
            <a:r>
              <a:rPr lang="zh-CN" altLang="en-US" dirty="0">
                <a:latin typeface="微软雅黑" panose="020B0503020204020204" charset="-122"/>
                <a:ea typeface="微软雅黑" panose="020B0503020204020204" charset="-122"/>
                <a:cs typeface="微软雅黑" panose="020B0503020204020204" charset="-122"/>
                <a:sym typeface="+mn-ea"/>
              </a:rPr>
              <a:t>城市轨道交通是世界公认的低能耗、少污染的“环保交通”，是解决城市拥堵的最有效的手段，对于实现城市的可持续发展具有极为重要的意义。</a:t>
            </a:r>
            <a:endParaRPr lang="zh-CN" altLang="en-US" b="1" dirty="0">
              <a:solidFill>
                <a:schemeClr val="tx1">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42" name="矩形 41"/>
          <p:cNvSpPr/>
          <p:nvPr/>
        </p:nvSpPr>
        <p:spPr>
          <a:xfrm>
            <a:off x="5970905" y="2233295"/>
            <a:ext cx="2724150" cy="920750"/>
          </a:xfrm>
          <a:prstGeom prst="rect">
            <a:avLst/>
          </a:prstGeom>
        </p:spPr>
        <p:txBody>
          <a:bodyPr wrap="square" lIns="91433" tIns="45716" rIns="91433" bIns="45716">
            <a:spAutoFit/>
          </a:bodyPr>
          <a:lstStyle/>
          <a:p>
            <a:pPr algn="just"/>
            <a:r>
              <a:rPr lang="zh-CN" altLang="en-US" dirty="0">
                <a:latin typeface="微软雅黑" panose="020B0503020204020204" charset="-122"/>
                <a:ea typeface="微软雅黑" panose="020B0503020204020204" charset="-122"/>
                <a:cs typeface="微软雅黑" panose="020B0503020204020204" charset="-122"/>
                <a:sym typeface="+mn-ea"/>
              </a:rPr>
              <a:t>城市轨道交通的发展对城市的发展模式具有重要的影响。</a:t>
            </a:r>
            <a:endParaRPr lang="zh-CN" altLang="en-US" b="1" dirty="0">
              <a:solidFill>
                <a:schemeClr val="tx1">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0" name="矩形 49"/>
          <p:cNvSpPr/>
          <p:nvPr/>
        </p:nvSpPr>
        <p:spPr>
          <a:xfrm>
            <a:off x="8225155" y="4420870"/>
            <a:ext cx="2771775" cy="920750"/>
          </a:xfrm>
          <a:prstGeom prst="rect">
            <a:avLst/>
          </a:prstGeom>
        </p:spPr>
        <p:txBody>
          <a:bodyPr wrap="square" lIns="91433" tIns="45716" rIns="91433" bIns="45716">
            <a:spAutoFit/>
          </a:bodyPr>
          <a:lstStyle/>
          <a:p>
            <a:pPr algn="just"/>
            <a:r>
              <a:rPr lang="zh-CN" altLang="en-US" dirty="0">
                <a:latin typeface="微软雅黑" panose="020B0503020204020204" charset="-122"/>
                <a:ea typeface="微软雅黑" panose="020B0503020204020204" charset="-122"/>
                <a:cs typeface="微软雅黑" panose="020B0503020204020204" charset="-122"/>
                <a:sym typeface="+mn-ea"/>
              </a:rPr>
              <a:t>城市轨道交通的建设与发展有利于提高市民的生活质量。</a:t>
            </a:r>
            <a:endParaRPr lang="zh-CN" altLang="en-US" b="1" dirty="0">
              <a:solidFill>
                <a:schemeClr val="tx1">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2" name="TextBox 8"/>
          <p:cNvSpPr txBox="1"/>
          <p:nvPr/>
        </p:nvSpPr>
        <p:spPr>
          <a:xfrm>
            <a:off x="4223911" y="550414"/>
            <a:ext cx="3744178" cy="430530"/>
          </a:xfrm>
          <a:prstGeom prst="rect">
            <a:avLst/>
          </a:prstGeom>
          <a:noFill/>
        </p:spPr>
        <p:txBody>
          <a:bodyPr wrap="square" lIns="0" tIns="0" rIns="0" bIns="0" rtlCol="0" anchor="ctr">
            <a:spAutoFit/>
          </a:bodyPr>
          <a:lstStyle/>
          <a:p>
            <a:pPr algn="dist"/>
            <a:r>
              <a:rPr lang="zh-CN" altLang="en-US" sz="2800" b="1" dirty="0">
                <a:latin typeface="方正大黑简体" panose="03000509000000000000" charset="-122"/>
                <a:ea typeface="方正大黑简体" panose="03000509000000000000" charset="-122"/>
                <a:sym typeface="+mn-ea"/>
              </a:rPr>
              <a:t>城市轨道交通的作用</a:t>
            </a:r>
            <a:endParaRPr lang="zh-CN" altLang="en-US" sz="2800" b="1" dirty="0">
              <a:solidFill>
                <a:schemeClr val="tx1">
                  <a:lumMod val="75000"/>
                  <a:lumOff val="25000"/>
                </a:schemeClr>
              </a:solidFill>
              <a:latin typeface="方正大黑简体" panose="03000509000000000000" charset="-122"/>
              <a:ea typeface="方正大黑简体" panose="03000509000000000000"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250" fill="hold"/>
                                        <p:tgtEl>
                                          <p:spTgt spid="38"/>
                                        </p:tgtEl>
                                        <p:attrNameLst>
                                          <p:attrName>ppt_w</p:attrName>
                                        </p:attrNameLst>
                                      </p:cBhvr>
                                      <p:tavLst>
                                        <p:tav tm="0">
                                          <p:val>
                                            <p:fltVal val="0"/>
                                          </p:val>
                                        </p:tav>
                                        <p:tav tm="100000">
                                          <p:val>
                                            <p:strVal val="#ppt_w"/>
                                          </p:val>
                                        </p:tav>
                                      </p:tavLst>
                                    </p:anim>
                                    <p:anim calcmode="lin" valueType="num">
                                      <p:cBhvr>
                                        <p:cTn id="25" dur="250" fill="hold"/>
                                        <p:tgtEl>
                                          <p:spTgt spid="38"/>
                                        </p:tgtEl>
                                        <p:attrNameLst>
                                          <p:attrName>ppt_h</p:attrName>
                                        </p:attrNameLst>
                                      </p:cBhvr>
                                      <p:tavLst>
                                        <p:tav tm="0">
                                          <p:val>
                                            <p:fltVal val="0"/>
                                          </p:val>
                                        </p:tav>
                                        <p:tav tm="100000">
                                          <p:val>
                                            <p:strVal val="#ppt_h"/>
                                          </p:val>
                                        </p:tav>
                                      </p:tavLst>
                                    </p:anim>
                                    <p:animEffect transition="in" filter="fade">
                                      <p:cBhvr>
                                        <p:cTn id="26" dur="250"/>
                                        <p:tgtEl>
                                          <p:spTgt spid="38"/>
                                        </p:tgtEl>
                                      </p:cBhvr>
                                    </p:animEffect>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250" fill="hold"/>
                                        <p:tgtEl>
                                          <p:spTgt spid="40"/>
                                        </p:tgtEl>
                                        <p:attrNameLst>
                                          <p:attrName>ppt_w</p:attrName>
                                        </p:attrNameLst>
                                      </p:cBhvr>
                                      <p:tavLst>
                                        <p:tav tm="0">
                                          <p:val>
                                            <p:fltVal val="0"/>
                                          </p:val>
                                        </p:tav>
                                        <p:tav tm="100000">
                                          <p:val>
                                            <p:strVal val="#ppt_w"/>
                                          </p:val>
                                        </p:tav>
                                      </p:tavLst>
                                    </p:anim>
                                    <p:anim calcmode="lin" valueType="num">
                                      <p:cBhvr>
                                        <p:cTn id="31" dur="250" fill="hold"/>
                                        <p:tgtEl>
                                          <p:spTgt spid="40"/>
                                        </p:tgtEl>
                                        <p:attrNameLst>
                                          <p:attrName>ppt_h</p:attrName>
                                        </p:attrNameLst>
                                      </p:cBhvr>
                                      <p:tavLst>
                                        <p:tav tm="0">
                                          <p:val>
                                            <p:fltVal val="0"/>
                                          </p:val>
                                        </p:tav>
                                        <p:tav tm="100000">
                                          <p:val>
                                            <p:strVal val="#ppt_h"/>
                                          </p:val>
                                        </p:tav>
                                      </p:tavLst>
                                    </p:anim>
                                    <p:animEffect transition="in" filter="fade">
                                      <p:cBhvr>
                                        <p:cTn id="32" dur="250"/>
                                        <p:tgtEl>
                                          <p:spTgt spid="40"/>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250" fill="hold"/>
                                        <p:tgtEl>
                                          <p:spTgt spid="42"/>
                                        </p:tgtEl>
                                        <p:attrNameLst>
                                          <p:attrName>ppt_w</p:attrName>
                                        </p:attrNameLst>
                                      </p:cBhvr>
                                      <p:tavLst>
                                        <p:tav tm="0">
                                          <p:val>
                                            <p:fltVal val="0"/>
                                          </p:val>
                                        </p:tav>
                                        <p:tav tm="100000">
                                          <p:val>
                                            <p:strVal val="#ppt_w"/>
                                          </p:val>
                                        </p:tav>
                                      </p:tavLst>
                                    </p:anim>
                                    <p:anim calcmode="lin" valueType="num">
                                      <p:cBhvr>
                                        <p:cTn id="37" dur="250" fill="hold"/>
                                        <p:tgtEl>
                                          <p:spTgt spid="42"/>
                                        </p:tgtEl>
                                        <p:attrNameLst>
                                          <p:attrName>ppt_h</p:attrName>
                                        </p:attrNameLst>
                                      </p:cBhvr>
                                      <p:tavLst>
                                        <p:tav tm="0">
                                          <p:val>
                                            <p:fltVal val="0"/>
                                          </p:val>
                                        </p:tav>
                                        <p:tav tm="100000">
                                          <p:val>
                                            <p:strVal val="#ppt_h"/>
                                          </p:val>
                                        </p:tav>
                                      </p:tavLst>
                                    </p:anim>
                                    <p:animEffect transition="in" filter="fade">
                                      <p:cBhvr>
                                        <p:cTn id="38" dur="250"/>
                                        <p:tgtEl>
                                          <p:spTgt spid="42"/>
                                        </p:tgtEl>
                                      </p:cBhvr>
                                    </p:animEffect>
                                  </p:childTnLst>
                                </p:cTn>
                              </p:par>
                            </p:childTnLst>
                          </p:cTn>
                        </p:par>
                        <p:par>
                          <p:cTn id="39" fill="hold">
                            <p:stCondLst>
                              <p:cond delay="2000"/>
                            </p:stCondLst>
                            <p:childTnLst>
                              <p:par>
                                <p:cTn id="40" presetID="53" presetClass="entr" presetSubtype="16"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250" fill="hold"/>
                                        <p:tgtEl>
                                          <p:spTgt spid="50"/>
                                        </p:tgtEl>
                                        <p:attrNameLst>
                                          <p:attrName>ppt_w</p:attrName>
                                        </p:attrNameLst>
                                      </p:cBhvr>
                                      <p:tavLst>
                                        <p:tav tm="0">
                                          <p:val>
                                            <p:fltVal val="0"/>
                                          </p:val>
                                        </p:tav>
                                        <p:tav tm="100000">
                                          <p:val>
                                            <p:strVal val="#ppt_w"/>
                                          </p:val>
                                        </p:tav>
                                      </p:tavLst>
                                    </p:anim>
                                    <p:anim calcmode="lin" valueType="num">
                                      <p:cBhvr>
                                        <p:cTn id="43" dur="250" fill="hold"/>
                                        <p:tgtEl>
                                          <p:spTgt spid="50"/>
                                        </p:tgtEl>
                                        <p:attrNameLst>
                                          <p:attrName>ppt_h</p:attrName>
                                        </p:attrNameLst>
                                      </p:cBhvr>
                                      <p:tavLst>
                                        <p:tav tm="0">
                                          <p:val>
                                            <p:fltVal val="0"/>
                                          </p:val>
                                        </p:tav>
                                        <p:tav tm="100000">
                                          <p:val>
                                            <p:strVal val="#ppt_h"/>
                                          </p:val>
                                        </p:tav>
                                      </p:tavLst>
                                    </p:anim>
                                    <p:animEffect transition="in" filter="fade">
                                      <p:cBhvr>
                                        <p:cTn id="44" dur="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38" grpId="0"/>
      <p:bldP spid="40" grpId="0"/>
      <p:bldP spid="42" grpId="0"/>
      <p:bldP spid="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i$liḋe-Rectangle 47"/>
          <p:cNvSpPr/>
          <p:nvPr>
            <p:custDataLst>
              <p:tags r:id="rId1"/>
            </p:custDataLst>
          </p:nvPr>
        </p:nvSpPr>
        <p:spPr>
          <a:xfrm>
            <a:off x="6235065" y="2302193"/>
            <a:ext cx="716915" cy="716915"/>
          </a:xfrm>
          <a:prstGeom prst="rect">
            <a:avLst/>
          </a:prstGeom>
          <a:solidFill>
            <a:srgbClr val="FBD5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3000509000000000000" charset="-122"/>
                <a:ea typeface="方正大黑简体" panose="03000509000000000000" charset="-122"/>
                <a:cs typeface="+mn-ea"/>
                <a:sym typeface="+mn-lt"/>
              </a:rPr>
              <a:t>5</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31" name="i$liḋe-Rectangle 58"/>
          <p:cNvSpPr/>
          <p:nvPr>
            <p:custDataLst>
              <p:tags r:id="rId2"/>
            </p:custDataLst>
          </p:nvPr>
        </p:nvSpPr>
        <p:spPr>
          <a:xfrm>
            <a:off x="6235065" y="5091748"/>
            <a:ext cx="716915" cy="716915"/>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3000509000000000000" charset="-122"/>
                <a:ea typeface="方正大黑简体" panose="03000509000000000000" charset="-122"/>
                <a:cs typeface="+mn-ea"/>
                <a:sym typeface="+mn-lt"/>
              </a:rPr>
              <a:t>8</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33" name="i$liḋe-Rectangle 68"/>
          <p:cNvSpPr/>
          <p:nvPr>
            <p:custDataLst>
              <p:tags r:id="rId3"/>
            </p:custDataLst>
          </p:nvPr>
        </p:nvSpPr>
        <p:spPr>
          <a:xfrm>
            <a:off x="6235065" y="4152583"/>
            <a:ext cx="716915" cy="7169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3000509000000000000" charset="-122"/>
                <a:ea typeface="方正大黑简体" panose="03000509000000000000" charset="-122"/>
                <a:cs typeface="+mn-ea"/>
                <a:sym typeface="+mn-lt"/>
              </a:rPr>
              <a:t>7</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35" name="i$liḋe-Rectangle 71"/>
          <p:cNvSpPr/>
          <p:nvPr>
            <p:custDataLst>
              <p:tags r:id="rId4"/>
            </p:custDataLst>
          </p:nvPr>
        </p:nvSpPr>
        <p:spPr>
          <a:xfrm>
            <a:off x="6235065" y="3217228"/>
            <a:ext cx="716915" cy="716915"/>
          </a:xfrm>
          <a:prstGeom prst="rect">
            <a:avLst/>
          </a:prstGeom>
          <a:solidFill>
            <a:srgbClr val="A970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2800" b="1">
                <a:solidFill>
                  <a:schemeClr val="bg1"/>
                </a:solidFill>
                <a:latin typeface="方正大黑简体" panose="03000509000000000000" charset="-122"/>
                <a:ea typeface="方正大黑简体" panose="03000509000000000000" charset="-122"/>
                <a:cs typeface="+mn-ea"/>
                <a:sym typeface="+mn-lt"/>
              </a:rPr>
              <a:t>6</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47" name="i$liḋe-TextBox 70"/>
          <p:cNvSpPr txBox="1"/>
          <p:nvPr>
            <p:custDataLst>
              <p:tags r:id="rId5"/>
            </p:custDataLst>
          </p:nvPr>
        </p:nvSpPr>
        <p:spPr>
          <a:xfrm>
            <a:off x="6962775" y="5296535"/>
            <a:ext cx="3153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城市轨道交通绿色环保。</a:t>
            </a:r>
            <a:endParaRPr lang="zh-CN" altLang="en-US" sz="2000" b="1" dirty="0">
              <a:solidFill>
                <a:schemeClr val="accent5">
                  <a:lumMod val="100000"/>
                </a:schemeClr>
              </a:solidFill>
              <a:latin typeface="微软雅黑" panose="020B0503020204020204" charset="-122"/>
              <a:ea typeface="微软雅黑" panose="020B0503020204020204" charset="-122"/>
              <a:cs typeface="+mn-ea"/>
              <a:sym typeface="+mn-ea"/>
            </a:endParaRPr>
          </a:p>
        </p:txBody>
      </p:sp>
      <p:sp>
        <p:nvSpPr>
          <p:cNvPr id="45" name="i$liḋe-TextBox 77"/>
          <p:cNvSpPr txBox="1"/>
          <p:nvPr>
            <p:custDataLst>
              <p:tags r:id="rId6"/>
            </p:custDataLst>
          </p:nvPr>
        </p:nvSpPr>
        <p:spPr>
          <a:xfrm>
            <a:off x="6951980" y="4357370"/>
            <a:ext cx="462534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城市轨道交通能节约大量的城市土地。</a:t>
            </a:r>
            <a:endParaRPr lang="zh-CN" altLang="en-US" sz="2000" b="1" dirty="0">
              <a:solidFill>
                <a:schemeClr val="accent3">
                  <a:lumMod val="100000"/>
                </a:schemeClr>
              </a:solidFill>
              <a:latin typeface="微软雅黑" panose="020B0503020204020204" charset="-122"/>
              <a:ea typeface="微软雅黑" panose="020B0503020204020204" charset="-122"/>
              <a:cs typeface="+mn-ea"/>
              <a:sym typeface="+mn-ea"/>
            </a:endParaRPr>
          </a:p>
        </p:txBody>
      </p:sp>
      <p:sp>
        <p:nvSpPr>
          <p:cNvPr id="43" name="i$liḋe-TextBox 80"/>
          <p:cNvSpPr txBox="1"/>
          <p:nvPr>
            <p:custDataLst>
              <p:tags r:id="rId7"/>
            </p:custDataLst>
          </p:nvPr>
        </p:nvSpPr>
        <p:spPr>
          <a:xfrm>
            <a:off x="6951980" y="3422015"/>
            <a:ext cx="4677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城市轨道交通运行成本低。</a:t>
            </a:r>
            <a:endParaRPr lang="zh-CN" altLang="en-US" sz="2000" b="1" dirty="0">
              <a:solidFill>
                <a:schemeClr val="accent2">
                  <a:lumMod val="100000"/>
                </a:schemeClr>
              </a:solidFill>
              <a:latin typeface="微软雅黑" panose="020B0503020204020204" charset="-122"/>
              <a:ea typeface="微软雅黑" panose="020B0503020204020204" charset="-122"/>
              <a:cs typeface="+mn-ea"/>
              <a:sym typeface="+mn-ea"/>
            </a:endParaRPr>
          </a:p>
        </p:txBody>
      </p:sp>
      <p:sp>
        <p:nvSpPr>
          <p:cNvPr id="41" name="i$liḋe-TextBox 83"/>
          <p:cNvSpPr txBox="1"/>
          <p:nvPr>
            <p:custDataLst>
              <p:tags r:id="rId8"/>
            </p:custDataLst>
          </p:nvPr>
        </p:nvSpPr>
        <p:spPr>
          <a:xfrm>
            <a:off x="6951980" y="2506980"/>
            <a:ext cx="3153410" cy="307340"/>
          </a:xfrm>
          <a:prstGeom prst="rect">
            <a:avLst/>
          </a:prstGeom>
          <a:noFill/>
        </p:spPr>
        <p:txBody>
          <a:bodyPr wrap="square" lIns="360000" tIns="0" rIns="0" bIns="0" anchor="b" anchorCtr="0">
            <a:spAutoFit/>
          </a:bodyPr>
          <a:lstStyle/>
          <a:p>
            <a:pPr algn="l"/>
            <a:r>
              <a:rPr lang="zh-CN" altLang="en-US" sz="2000" dirty="0">
                <a:latin typeface="微软雅黑" panose="020B0503020204020204" charset="-122"/>
                <a:ea typeface="微软雅黑" panose="020B0503020204020204" charset="-122"/>
                <a:sym typeface="+mn-ea"/>
              </a:rPr>
              <a:t>城市轨道交通安全可靠。</a:t>
            </a:r>
            <a:endParaRPr lang="zh-CN" altLang="en-US" sz="2000" b="1" dirty="0">
              <a:solidFill>
                <a:schemeClr val="accent1">
                  <a:lumMod val="100000"/>
                </a:schemeClr>
              </a:solidFill>
              <a:latin typeface="微软雅黑" panose="020B0503020204020204" charset="-122"/>
              <a:ea typeface="微软雅黑" panose="020B0503020204020204" charset="-122"/>
              <a:cs typeface="+mn-ea"/>
              <a:sym typeface="+mn-ea"/>
            </a:endParaRPr>
          </a:p>
        </p:txBody>
      </p:sp>
      <p:sp>
        <p:nvSpPr>
          <p:cNvPr id="80" name="TextBox 8"/>
          <p:cNvSpPr txBox="1"/>
          <p:nvPr/>
        </p:nvSpPr>
        <p:spPr>
          <a:xfrm>
            <a:off x="4223911" y="550414"/>
            <a:ext cx="3744178" cy="430530"/>
          </a:xfrm>
          <a:prstGeom prst="rect">
            <a:avLst/>
          </a:prstGeom>
          <a:noFill/>
        </p:spPr>
        <p:txBody>
          <a:bodyPr wrap="square" lIns="0" tIns="0" rIns="0" bIns="0" rtlCol="0" anchor="ctr">
            <a:spAutoFit/>
          </a:bodyPr>
          <a:lstStyle/>
          <a:p>
            <a:pPr algn="dist"/>
            <a:r>
              <a:rPr lang="zh-CN" altLang="en-US" sz="2800" b="1" dirty="0">
                <a:latin typeface="方正大黑简体" panose="03000509000000000000" charset="-122"/>
                <a:ea typeface="方正大黑简体" panose="03000509000000000000" charset="-122"/>
                <a:sym typeface="+mn-ea"/>
              </a:rPr>
              <a:t>城市轨道交通的特点</a:t>
            </a:r>
            <a:endParaRPr lang="zh-CN" altLang="en-US" sz="2800" b="1" dirty="0">
              <a:solidFill>
                <a:schemeClr val="tx1">
                  <a:lumMod val="75000"/>
                  <a:lumOff val="25000"/>
                </a:schemeClr>
              </a:solidFill>
              <a:latin typeface="方正大黑简体" panose="03000509000000000000" charset="-122"/>
              <a:ea typeface="方正大黑简体" panose="03000509000000000000" charset="-122"/>
              <a:cs typeface="+mn-ea"/>
              <a:sym typeface="+mn-ea"/>
            </a:endParaRPr>
          </a:p>
        </p:txBody>
      </p:sp>
      <p:sp>
        <p:nvSpPr>
          <p:cNvPr id="2" name="i$liḋe-Rectangle 47"/>
          <p:cNvSpPr/>
          <p:nvPr>
            <p:custDataLst>
              <p:tags r:id="rId9"/>
            </p:custDataLst>
          </p:nvPr>
        </p:nvSpPr>
        <p:spPr>
          <a:xfrm>
            <a:off x="1091565" y="2302193"/>
            <a:ext cx="716915" cy="71691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1</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6" name="i$liḋe-Rectangle 58"/>
          <p:cNvSpPr/>
          <p:nvPr>
            <p:custDataLst>
              <p:tags r:id="rId10"/>
            </p:custDataLst>
          </p:nvPr>
        </p:nvSpPr>
        <p:spPr>
          <a:xfrm>
            <a:off x="1091565" y="5091748"/>
            <a:ext cx="716915" cy="71691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4</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88" name="i$liḋe-Rectangle 68"/>
          <p:cNvSpPr/>
          <p:nvPr>
            <p:custDataLst>
              <p:tags r:id="rId11"/>
            </p:custDataLst>
          </p:nvPr>
        </p:nvSpPr>
        <p:spPr>
          <a:xfrm>
            <a:off x="1091565" y="4152583"/>
            <a:ext cx="716915" cy="71691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3</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90" name="i$liḋe-Rectangle 71"/>
          <p:cNvSpPr/>
          <p:nvPr>
            <p:custDataLst>
              <p:tags r:id="rId12"/>
            </p:custDataLst>
          </p:nvPr>
        </p:nvSpPr>
        <p:spPr>
          <a:xfrm>
            <a:off x="1091565" y="3217228"/>
            <a:ext cx="716915" cy="71691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p>
            <a:pPr algn="ctr"/>
            <a:r>
              <a:rPr lang="en-US" sz="2800" b="1">
                <a:solidFill>
                  <a:schemeClr val="bg1"/>
                </a:solidFill>
                <a:latin typeface="方正大黑简体" panose="03000509000000000000" charset="-122"/>
                <a:ea typeface="方正大黑简体" panose="03000509000000000000" charset="-122"/>
                <a:cs typeface="+mn-ea"/>
                <a:sym typeface="+mn-lt"/>
              </a:rPr>
              <a:t>2</a:t>
            </a:r>
            <a:endParaRPr lang="en-US" sz="2800" b="1">
              <a:solidFill>
                <a:schemeClr val="bg1"/>
              </a:solidFill>
              <a:latin typeface="方正大黑简体" panose="03000509000000000000" charset="-122"/>
              <a:ea typeface="方正大黑简体" panose="03000509000000000000" charset="-122"/>
              <a:cs typeface="+mn-ea"/>
              <a:sym typeface="+mn-lt"/>
            </a:endParaRPr>
          </a:p>
        </p:txBody>
      </p:sp>
      <p:sp>
        <p:nvSpPr>
          <p:cNvPr id="95" name="i$liḋe-TextBox 70"/>
          <p:cNvSpPr txBox="1"/>
          <p:nvPr>
            <p:custDataLst>
              <p:tags r:id="rId13"/>
            </p:custDataLst>
          </p:nvPr>
        </p:nvSpPr>
        <p:spPr>
          <a:xfrm>
            <a:off x="1808480" y="5296535"/>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城市轨道交通乘坐舒适。</a:t>
            </a:r>
            <a:endParaRPr lang="zh-CN" altLang="en-US" sz="2000" b="1" dirty="0">
              <a:solidFill>
                <a:schemeClr val="accent5">
                  <a:lumMod val="100000"/>
                </a:schemeClr>
              </a:solidFill>
              <a:latin typeface="微软雅黑" panose="020B0503020204020204" charset="-122"/>
              <a:ea typeface="微软雅黑" panose="020B0503020204020204" charset="-122"/>
              <a:cs typeface="+mn-ea"/>
              <a:sym typeface="+mn-ea"/>
            </a:endParaRPr>
          </a:p>
        </p:txBody>
      </p:sp>
      <p:sp>
        <p:nvSpPr>
          <p:cNvPr id="98" name="i$liḋe-TextBox 77"/>
          <p:cNvSpPr txBox="1"/>
          <p:nvPr>
            <p:custDataLst>
              <p:tags r:id="rId14"/>
            </p:custDataLst>
          </p:nvPr>
        </p:nvSpPr>
        <p:spPr>
          <a:xfrm>
            <a:off x="1808480" y="4357370"/>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城市轨道交通运行速度快。</a:t>
            </a:r>
            <a:endParaRPr lang="zh-CN" altLang="en-US" sz="2000" b="1" dirty="0">
              <a:solidFill>
                <a:schemeClr val="accent3">
                  <a:lumMod val="100000"/>
                </a:schemeClr>
              </a:solidFill>
              <a:latin typeface="微软雅黑" panose="020B0503020204020204" charset="-122"/>
              <a:ea typeface="微软雅黑" panose="020B0503020204020204" charset="-122"/>
              <a:cs typeface="+mn-ea"/>
              <a:sym typeface="+mn-ea"/>
            </a:endParaRPr>
          </a:p>
        </p:txBody>
      </p:sp>
      <p:sp>
        <p:nvSpPr>
          <p:cNvPr id="101" name="i$liḋe-TextBox 80"/>
          <p:cNvSpPr txBox="1"/>
          <p:nvPr>
            <p:custDataLst>
              <p:tags r:id="rId15"/>
            </p:custDataLst>
          </p:nvPr>
        </p:nvSpPr>
        <p:spPr>
          <a:xfrm>
            <a:off x="1808480" y="3422015"/>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城市轨道交通准点率高。</a:t>
            </a:r>
            <a:endParaRPr lang="zh-CN" altLang="en-US" sz="2000" b="1" dirty="0">
              <a:solidFill>
                <a:schemeClr val="accent2">
                  <a:lumMod val="100000"/>
                </a:schemeClr>
              </a:solidFill>
              <a:latin typeface="微软雅黑" panose="020B0503020204020204" charset="-122"/>
              <a:ea typeface="微软雅黑" panose="020B0503020204020204" charset="-122"/>
              <a:cs typeface="+mn-ea"/>
              <a:sym typeface="+mn-ea"/>
            </a:endParaRPr>
          </a:p>
        </p:txBody>
      </p:sp>
      <p:sp>
        <p:nvSpPr>
          <p:cNvPr id="104" name="i$liḋe-TextBox 83"/>
          <p:cNvSpPr txBox="1"/>
          <p:nvPr>
            <p:custDataLst>
              <p:tags r:id="rId16"/>
            </p:custDataLst>
          </p:nvPr>
        </p:nvSpPr>
        <p:spPr>
          <a:xfrm>
            <a:off x="1808480" y="2506980"/>
            <a:ext cx="3962400" cy="307340"/>
          </a:xfrm>
          <a:prstGeom prst="rect">
            <a:avLst/>
          </a:prstGeom>
          <a:noFill/>
        </p:spPr>
        <p:txBody>
          <a:bodyPr wrap="square" lIns="360000" tIns="0" rIns="0" bIns="0" anchor="b" anchorCtr="0">
            <a:spAutoFit/>
          </a:bodyPr>
          <a:p>
            <a:pPr algn="l"/>
            <a:r>
              <a:rPr lang="zh-CN" altLang="en-US" sz="2000" dirty="0">
                <a:latin typeface="微软雅黑" panose="020B0503020204020204" charset="-122"/>
                <a:ea typeface="微软雅黑" panose="020B0503020204020204" charset="-122"/>
                <a:sym typeface="+mn-ea"/>
              </a:rPr>
              <a:t>城市轨道交通运力大。</a:t>
            </a:r>
            <a:endParaRPr lang="zh-CN" altLang="en-US" sz="2000" b="1" dirty="0">
              <a:solidFill>
                <a:schemeClr val="accent1">
                  <a:lumMod val="100000"/>
                </a:schemeClr>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split orient="vert"/>
      </p:transition>
    </mc:Choice>
    <mc:Fallback>
      <p:transition spd="slow" advClick="0" advTm="2000">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文本框 18"/>
          <p:cNvSpPr txBox="1"/>
          <p:nvPr>
            <p:custDataLst>
              <p:tags r:id="rId1"/>
            </p:custDataLst>
          </p:nvPr>
        </p:nvSpPr>
        <p:spPr>
          <a:xfrm>
            <a:off x="572493" y="639445"/>
            <a:ext cx="445588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dirty="0">
                <a:latin typeface="方正大黑简体" panose="03000509000000000000" charset="-122"/>
                <a:ea typeface="方正大黑简体" panose="03000509000000000000" charset="-122"/>
                <a:sym typeface="+mn-ea"/>
              </a:rPr>
              <a:t>城市轨道交通的类型</a:t>
            </a:r>
            <a:endParaRPr kumimoji="0" lang="zh-CN" altLang="en-US" sz="3600" b="1" i="0" u="none" strike="noStrike" kern="1200" cap="none" spc="150" normalizeH="0" baseline="0" noProof="0" dirty="0">
              <a:ln>
                <a:noFill/>
              </a:ln>
              <a:solidFill>
                <a:srgbClr val="000000">
                  <a:lumMod val="75000"/>
                  <a:lumOff val="25000"/>
                </a:srgbClr>
              </a:solidFill>
              <a:effectLst/>
              <a:uLnTx/>
              <a:uFillTx/>
              <a:latin typeface="方正大黑简体" panose="03000509000000000000" charset="-122"/>
              <a:ea typeface="方正大黑简体" panose="03000509000000000000" charset="-122"/>
              <a:cs typeface="+mn-ea"/>
              <a:sym typeface="+mn-ea"/>
            </a:endParaRPr>
          </a:p>
        </p:txBody>
      </p:sp>
      <p:sp>
        <p:nvSpPr>
          <p:cNvPr id="20" name="矩形 19"/>
          <p:cNvSpPr/>
          <p:nvPr>
            <p:custDataLst>
              <p:tags r:id="rId2"/>
            </p:custDataLst>
          </p:nvPr>
        </p:nvSpPr>
        <p:spPr>
          <a:xfrm>
            <a:off x="0" y="714375"/>
            <a:ext cx="64008" cy="495300"/>
          </a:xfrm>
          <a:prstGeom prst="rect">
            <a:avLst/>
          </a:prstGeom>
          <a:solidFill>
            <a:sysClr val="window" lastClr="FFFFFF">
              <a:lumMod val="50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charset="-122"/>
              <a:cs typeface="+mn-ea"/>
            </a:endParaRPr>
          </a:p>
        </p:txBody>
      </p:sp>
      <p:sp>
        <p:nvSpPr>
          <p:cNvPr id="37" name="Line 16"/>
          <p:cNvSpPr>
            <a:spLocks noChangeShapeType="1"/>
          </p:cNvSpPr>
          <p:nvPr>
            <p:custDataLst>
              <p:tags r:id="rId3"/>
            </p:custDataLst>
          </p:nvPr>
        </p:nvSpPr>
        <p:spPr bwMode="auto">
          <a:xfrm flipH="1">
            <a:off x="10880139" y="827383"/>
            <a:ext cx="42049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8" name="Line 17"/>
          <p:cNvSpPr>
            <a:spLocks noChangeShapeType="1"/>
          </p:cNvSpPr>
          <p:nvPr>
            <p:custDataLst>
              <p:tags r:id="rId4"/>
            </p:custDataLst>
          </p:nvPr>
        </p:nvSpPr>
        <p:spPr bwMode="auto">
          <a:xfrm flipH="1">
            <a:off x="11106562" y="962024"/>
            <a:ext cx="194072"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000000"/>
              </a:solidFill>
              <a:effectLst/>
              <a:uLnTx/>
              <a:uFillTx/>
              <a:latin typeface="Calibri" panose="020F0502020204030204"/>
              <a:ea typeface="+mn-ea"/>
              <a:cs typeface="+mn-ea"/>
            </a:endParaRPr>
          </a:p>
        </p:txBody>
      </p:sp>
      <p:sp>
        <p:nvSpPr>
          <p:cNvPr id="39" name="Line 18"/>
          <p:cNvSpPr>
            <a:spLocks noChangeShapeType="1"/>
          </p:cNvSpPr>
          <p:nvPr>
            <p:custDataLst>
              <p:tags r:id="rId5"/>
            </p:custDataLst>
          </p:nvPr>
        </p:nvSpPr>
        <p:spPr bwMode="auto">
          <a:xfrm flipH="1">
            <a:off x="10999009" y="1096665"/>
            <a:ext cx="301625" cy="0"/>
          </a:xfrm>
          <a:prstGeom prst="line">
            <a:avLst/>
          </a:prstGeom>
          <a:noFill/>
          <a:ln w="38100" cap="flat">
            <a:solidFill>
              <a:sysClr val="window" lastClr="FFFFFF">
                <a:lumMod val="8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Calibri" panose="020F0502020204030204"/>
              <a:ea typeface="+mn-ea"/>
              <a:cs typeface="+mn-ea"/>
            </a:endParaRPr>
          </a:p>
        </p:txBody>
      </p:sp>
      <p:sp>
        <p:nvSpPr>
          <p:cNvPr id="54" name="文本框 53"/>
          <p:cNvSpPr txBox="1"/>
          <p:nvPr>
            <p:custDataLst>
              <p:tags r:id="rId6"/>
            </p:custDataLst>
          </p:nvPr>
        </p:nvSpPr>
        <p:spPr>
          <a:xfrm>
            <a:off x="267970" y="3277235"/>
            <a:ext cx="2211070" cy="461645"/>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00000"/>
              </a:lnSpc>
            </a:pP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有轨电车</a:t>
            </a:r>
            <a:endParaRPr lang="zh-CN" altLang="en-US" sz="2400" b="1" spc="300" dirty="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55" name="文本框 54"/>
          <p:cNvSpPr txBox="1"/>
          <p:nvPr>
            <p:custDataLst>
              <p:tags r:id="rId7"/>
            </p:custDataLst>
          </p:nvPr>
        </p:nvSpPr>
        <p:spPr>
          <a:xfrm>
            <a:off x="306518" y="3994529"/>
            <a:ext cx="2146449" cy="237109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nSpc>
                <a:spcPct val="120000"/>
              </a:lnSpc>
            </a:pPr>
            <a:r>
              <a:rPr lang="zh-CN" altLang="en-US"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有轨电车(Tram或Streetcar)是使用电车牵引、轻轨导向、1～3辆编组运行在城市路面线路上的低运量轨道交通系统。</a:t>
            </a:r>
            <a:endParaRPr lang="zh-CN" altLang="en-US" spc="15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7" name="文本框 56"/>
          <p:cNvSpPr txBox="1"/>
          <p:nvPr>
            <p:custDataLst>
              <p:tags r:id="rId8"/>
            </p:custDataLst>
          </p:nvPr>
        </p:nvSpPr>
        <p:spPr>
          <a:xfrm>
            <a:off x="2624455" y="3277235"/>
            <a:ext cx="2211070" cy="461645"/>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00000"/>
              </a:lnSpc>
            </a:pP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地铁系统</a:t>
            </a:r>
            <a:endParaRPr lang="zh-CN" altLang="en-US" sz="2400" b="1" spc="300" dirty="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58" name="文本框 57"/>
          <p:cNvSpPr txBox="1"/>
          <p:nvPr>
            <p:custDataLst>
              <p:tags r:id="rId9"/>
            </p:custDataLst>
          </p:nvPr>
        </p:nvSpPr>
        <p:spPr>
          <a:xfrm>
            <a:off x="2664647" y="3994529"/>
            <a:ext cx="2146449" cy="203898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nSpc>
                <a:spcPct val="120000"/>
              </a:lnSpc>
            </a:pPr>
            <a:r>
              <a:rPr lang="zh-CN" altLang="en-US"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城市铁道简称地铁（Metro 或Undergroundrailway 或Subway 或Tube），是城市快速轨道交通的先驱。</a:t>
            </a:r>
            <a:endParaRPr lang="zh-CN" altLang="en-US" spc="15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9" name="文本框 58"/>
          <p:cNvSpPr txBox="1"/>
          <p:nvPr>
            <p:custDataLst>
              <p:tags r:id="rId10"/>
            </p:custDataLst>
          </p:nvPr>
        </p:nvSpPr>
        <p:spPr>
          <a:xfrm>
            <a:off x="4982845" y="3277235"/>
            <a:ext cx="2211070" cy="461645"/>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00000"/>
              </a:lnSpc>
            </a:pP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轻轨</a:t>
            </a: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系统</a:t>
            </a:r>
            <a:endParaRPr lang="zh-CN" altLang="en-US" sz="2400" b="1"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60" name="文本框 59"/>
          <p:cNvSpPr txBox="1"/>
          <p:nvPr>
            <p:custDataLst>
              <p:tags r:id="rId11"/>
            </p:custDataLst>
          </p:nvPr>
        </p:nvSpPr>
        <p:spPr>
          <a:xfrm>
            <a:off x="5022776" y="3994529"/>
            <a:ext cx="2146449" cy="203898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nSpc>
                <a:spcPct val="120000"/>
              </a:lnSpc>
            </a:pPr>
            <a:r>
              <a:rPr lang="zh-CN" altLang="en-US"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轻轨(Light Rail Transit，简称LRT)是在有轨电车的基础上改造发展起来的城市轨道交通系统。</a:t>
            </a:r>
            <a:endParaRPr lang="zh-CN" altLang="en-US" spc="15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1" name="文本框 60"/>
          <p:cNvSpPr txBox="1"/>
          <p:nvPr>
            <p:custDataLst>
              <p:tags r:id="rId12"/>
            </p:custDataLst>
          </p:nvPr>
        </p:nvSpPr>
        <p:spPr>
          <a:xfrm>
            <a:off x="7340600" y="3092450"/>
            <a:ext cx="2211070" cy="831215"/>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00000"/>
              </a:lnSpc>
            </a:pPr>
            <a:r>
              <a:rPr lang="zh-CN" altLang="en-US" sz="2400" b="1" dirty="0">
                <a:solidFill>
                  <a:schemeClr val="tx1">
                    <a:lumMod val="75000"/>
                    <a:lumOff val="25000"/>
                  </a:schemeClr>
                </a:solidFill>
                <a:latin typeface="微软雅黑" panose="020B0503020204020204" charset="-122"/>
                <a:ea typeface="微软雅黑" panose="020B0503020204020204" charset="-122"/>
                <a:sym typeface="+mn-ea"/>
              </a:rPr>
              <a:t>市域快速轨道系统</a:t>
            </a:r>
            <a:endParaRPr lang="zh-CN" altLang="en-US" sz="2400" b="1" spc="300" dirty="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62" name="文本框 61"/>
          <p:cNvSpPr txBox="1"/>
          <p:nvPr>
            <p:custDataLst>
              <p:tags r:id="rId13"/>
            </p:custDataLst>
          </p:nvPr>
        </p:nvSpPr>
        <p:spPr>
          <a:xfrm>
            <a:off x="7380905" y="3994529"/>
            <a:ext cx="2146449" cy="2371090"/>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nSpc>
                <a:spcPct val="120000"/>
              </a:lnSpc>
            </a:pPr>
            <a:r>
              <a:rPr lang="zh-CN" altLang="en-US"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市域快速轨道系统是一种大运量的轨道运输系统，客运量可达20～45 万人次/ 日（一般不采用高峰小时客运量的概念）。</a:t>
            </a:r>
            <a:endParaRPr lang="zh-CN" altLang="en-US" spc="15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63" name="文本框 62"/>
          <p:cNvSpPr txBox="1"/>
          <p:nvPr>
            <p:custDataLst>
              <p:tags r:id="rId14"/>
            </p:custDataLst>
          </p:nvPr>
        </p:nvSpPr>
        <p:spPr>
          <a:xfrm>
            <a:off x="9698990" y="3277235"/>
            <a:ext cx="2211070" cy="461645"/>
          </a:xfrm>
          <a:prstGeom prst="rect">
            <a:avLst/>
          </a:prstGeom>
          <a:noFill/>
        </p:spPr>
        <p:txBody>
          <a:bodyPr wrap="square" lIns="90000" tIns="46800" rIns="90000" bIns="46800" anchor="ctr" anchorCtr="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gn="ctr">
              <a:lnSpc>
                <a:spcPct val="100000"/>
              </a:lnSpc>
            </a:pPr>
            <a:r>
              <a:rPr lang="zh-CN" altLang="en-US" sz="2400" b="1" dirty="0">
                <a:solidFill>
                  <a:schemeClr val="tx1">
                    <a:lumMod val="75000"/>
                    <a:lumOff val="25000"/>
                  </a:schemeClr>
                </a:solidFill>
                <a:latin typeface="微软雅黑" panose="020B0503020204020204" charset="-122"/>
                <a:ea typeface="微软雅黑" panose="020B0503020204020204" charset="-122"/>
                <a:cs typeface="+mn-ea"/>
                <a:sym typeface="+mn-ea"/>
              </a:rPr>
              <a:t>单轨</a:t>
            </a:r>
            <a:r>
              <a:rPr lang="zh-CN" altLang="en-US" sz="2400" b="1" dirty="0">
                <a:solidFill>
                  <a:schemeClr val="tx1">
                    <a:lumMod val="75000"/>
                    <a:lumOff val="25000"/>
                  </a:schemeClr>
                </a:solidFill>
                <a:latin typeface="微软雅黑" panose="020B0503020204020204" charset="-122"/>
                <a:ea typeface="微软雅黑" panose="020B0503020204020204" charset="-122"/>
                <a:cs typeface="+mn-ea"/>
                <a:sym typeface="+mn-ea"/>
              </a:rPr>
              <a:t>系统</a:t>
            </a:r>
            <a:endParaRPr lang="zh-CN" altLang="en-US" sz="2400" b="1" dirty="0">
              <a:solidFill>
                <a:schemeClr val="tx1">
                  <a:lumMod val="75000"/>
                  <a:lumOff val="25000"/>
                </a:schemeClr>
              </a:solidFill>
              <a:latin typeface="微软雅黑" panose="020B0503020204020204" charset="-122"/>
              <a:ea typeface="微软雅黑" panose="020B0503020204020204" charset="-122"/>
              <a:cs typeface="+mn-ea"/>
              <a:sym typeface="+mn-ea"/>
            </a:endParaRPr>
          </a:p>
        </p:txBody>
      </p:sp>
      <p:sp>
        <p:nvSpPr>
          <p:cNvPr id="64" name="文本框 63"/>
          <p:cNvSpPr txBox="1"/>
          <p:nvPr>
            <p:custDataLst>
              <p:tags r:id="rId15"/>
            </p:custDataLst>
          </p:nvPr>
        </p:nvSpPr>
        <p:spPr>
          <a:xfrm>
            <a:off x="9739034" y="3994529"/>
            <a:ext cx="2146449" cy="2703195"/>
          </a:xfrm>
          <a:prstGeom prst="rect">
            <a:avLst/>
          </a:prstGeom>
          <a:noFill/>
        </p:spPr>
        <p:txBody>
          <a:bodyPr wrap="square" lIns="90000" tIns="0" rIns="90000" bIns="46800">
            <a:spAutoFit/>
          </a:bodyPr>
          <a:lstStyle>
            <a:defPPr>
              <a:defRPr lang="zh-CN"/>
            </a:defPPr>
            <a:lvl1pPr marL="0" algn="l" defTabSz="913765" rtl="0" eaLnBrk="1" latinLnBrk="0" hangingPunct="1">
              <a:defRPr sz="1800" kern="1200">
                <a:solidFill>
                  <a:srgbClr val="000000"/>
                </a:solidFill>
                <a:latin typeface="Calibri" panose="020F0502020204030204" pitchFamily="34" charset="0"/>
                <a:ea typeface="+mn-ea"/>
                <a:cs typeface="+mn-ea"/>
              </a:defRPr>
            </a:lvl1pPr>
            <a:lvl2pPr marL="457200" algn="l" defTabSz="913765" rtl="0" eaLnBrk="1" latinLnBrk="0" hangingPunct="1">
              <a:defRPr sz="1800" kern="1200">
                <a:solidFill>
                  <a:srgbClr val="000000"/>
                </a:solidFill>
                <a:latin typeface="Calibri" panose="020F0502020204030204" pitchFamily="34" charset="0"/>
                <a:ea typeface="+mn-ea"/>
                <a:cs typeface="+mn-ea"/>
              </a:defRPr>
            </a:lvl2pPr>
            <a:lvl3pPr marL="914400" algn="l" defTabSz="913765" rtl="0" eaLnBrk="1" latinLnBrk="0" hangingPunct="1">
              <a:defRPr sz="1800" kern="1200">
                <a:solidFill>
                  <a:srgbClr val="000000"/>
                </a:solidFill>
                <a:latin typeface="Calibri" panose="020F0502020204030204" pitchFamily="34" charset="0"/>
                <a:ea typeface="+mn-ea"/>
                <a:cs typeface="+mn-ea"/>
              </a:defRPr>
            </a:lvl3pPr>
            <a:lvl4pPr marL="1371600" algn="l" defTabSz="913765" rtl="0" eaLnBrk="1" latinLnBrk="0" hangingPunct="1">
              <a:defRPr sz="1800" kern="1200">
                <a:solidFill>
                  <a:srgbClr val="000000"/>
                </a:solidFill>
                <a:latin typeface="Calibri" panose="020F0502020204030204" pitchFamily="34" charset="0"/>
                <a:ea typeface="+mn-ea"/>
                <a:cs typeface="+mn-ea"/>
              </a:defRPr>
            </a:lvl4pPr>
            <a:lvl5pPr marL="1828800" algn="l" defTabSz="913765" rtl="0" eaLnBrk="1" latinLnBrk="0" hangingPunct="1">
              <a:defRPr sz="1800" kern="1200">
                <a:solidFill>
                  <a:srgbClr val="000000"/>
                </a:solidFill>
                <a:latin typeface="Calibri" panose="020F0502020204030204" pitchFamily="34" charset="0"/>
                <a:ea typeface="+mn-ea"/>
                <a:cs typeface="+mn-ea"/>
              </a:defRPr>
            </a:lvl5pPr>
            <a:lvl6pPr marL="2286000" algn="l" defTabSz="913765" rtl="0" eaLnBrk="1" latinLnBrk="0" hangingPunct="1">
              <a:defRPr sz="1800" kern="1200">
                <a:solidFill>
                  <a:srgbClr val="000000"/>
                </a:solidFill>
                <a:latin typeface="Calibri" panose="020F0502020204030204" pitchFamily="34" charset="0"/>
                <a:ea typeface="+mn-ea"/>
                <a:cs typeface="+mn-ea"/>
              </a:defRPr>
            </a:lvl6pPr>
            <a:lvl7pPr marL="2743200" algn="l" defTabSz="913765" rtl="0" eaLnBrk="1" latinLnBrk="0" hangingPunct="1">
              <a:defRPr sz="1800" kern="1200">
                <a:solidFill>
                  <a:srgbClr val="000000"/>
                </a:solidFill>
                <a:latin typeface="Calibri" panose="020F0502020204030204" pitchFamily="34" charset="0"/>
                <a:ea typeface="+mn-ea"/>
                <a:cs typeface="+mn-ea"/>
              </a:defRPr>
            </a:lvl7pPr>
            <a:lvl8pPr marL="3200400" algn="l" defTabSz="913765" rtl="0" eaLnBrk="1" latinLnBrk="0" hangingPunct="1">
              <a:defRPr sz="1800" kern="1200">
                <a:solidFill>
                  <a:srgbClr val="000000"/>
                </a:solidFill>
                <a:latin typeface="Calibri" panose="020F0502020204030204" pitchFamily="34" charset="0"/>
                <a:ea typeface="+mn-ea"/>
                <a:cs typeface="+mn-ea"/>
              </a:defRPr>
            </a:lvl8pPr>
            <a:lvl9pPr marL="3657600" algn="l" defTabSz="913765" rtl="0" eaLnBrk="1" latinLnBrk="0" hangingPunct="1">
              <a:defRPr sz="1800" kern="1200">
                <a:solidFill>
                  <a:srgbClr val="000000"/>
                </a:solidFill>
                <a:latin typeface="Calibri" panose="020F0502020204030204" pitchFamily="34" charset="0"/>
                <a:ea typeface="+mn-ea"/>
                <a:cs typeface="+mn-ea"/>
              </a:defRPr>
            </a:lvl9pPr>
          </a:lstStyle>
          <a:p>
            <a:pPr>
              <a:lnSpc>
                <a:spcPct val="120000"/>
              </a:lnSpc>
            </a:pPr>
            <a:r>
              <a:rPr lang="zh-CN" altLang="en-US"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单轨系统是一种车辆与特制轨道梁组合成一体运行的中运量轨道运输系统，轨道梁不仅是车辆的承重结构，同时是车辆运行的导向轨道。</a:t>
            </a:r>
            <a:endParaRPr lang="zh-CN" altLang="en-US" spc="150">
              <a:solidFill>
                <a:schemeClr val="tx1">
                  <a:lumMod val="50000"/>
                  <a:lumOff val="50000"/>
                </a:schemeClr>
              </a:solidFill>
              <a:latin typeface="微软雅黑" panose="020B0503020204020204" charset="-122"/>
              <a:ea typeface="微软雅黑" panose="020B0503020204020204" charset="-122"/>
            </a:endParaRPr>
          </a:p>
        </p:txBody>
      </p:sp>
      <p:pic>
        <p:nvPicPr>
          <p:cNvPr id="2" name="图形 1"/>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668596" y="2453892"/>
            <a:ext cx="1200150" cy="600075"/>
          </a:xfrm>
          <a:prstGeom prst="rect">
            <a:avLst/>
          </a:prstGeom>
        </p:spPr>
      </p:pic>
      <p:pic>
        <p:nvPicPr>
          <p:cNvPr id="3" name="图形 2"/>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024332" y="2453891"/>
            <a:ext cx="1390650" cy="600075"/>
          </a:xfrm>
          <a:prstGeom prst="rect">
            <a:avLst/>
          </a:prstGeom>
        </p:spPr>
      </p:pic>
      <p:pic>
        <p:nvPicPr>
          <p:cNvPr id="4" name="图形 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386487" y="2453891"/>
            <a:ext cx="1362075" cy="600075"/>
          </a:xfrm>
          <a:prstGeom prst="rect">
            <a:avLst/>
          </a:prstGeom>
        </p:spPr>
      </p:pic>
      <p:pic>
        <p:nvPicPr>
          <p:cNvPr id="5" name="图形 4"/>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7757831" y="2453890"/>
            <a:ext cx="1304925" cy="600075"/>
          </a:xfrm>
          <a:prstGeom prst="rect">
            <a:avLst/>
          </a:prstGeom>
        </p:spPr>
      </p:pic>
      <p:pic>
        <p:nvPicPr>
          <p:cNvPr id="6" name="图形 5"/>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10112974" y="2453889"/>
            <a:ext cx="1371600" cy="600075"/>
          </a:xfrm>
          <a:prstGeom prst="rect">
            <a:avLst/>
          </a:prstGeom>
        </p:spPr>
      </p:pic>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91995_1*r_i*1_3"/>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1_1*m_h_i*1_3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 name="KSO_WM_UNIT_DIAGRAM_SCHEMECOLOR_ID"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1_1*m_h_i*1_4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 name="KSO_WM_UNIT_DIAGRAM_SCHEMECOLOR_ID"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1_1*i*2"/>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1_1*i*3"/>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1_1*i*4"/>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1_1*i*5"/>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SLIDE_ID" val="diagram20199371_1"/>
  <p:tag name="KSO_WM_TEMPLATE_SUBCATEGORY" val="0"/>
  <p:tag name="KSO_WM_SLIDE_TYPE" val="text"/>
  <p:tag name="KSO_WM_SLIDE_SUBTYPE" val="diag"/>
  <p:tag name="KSO_WM_SLIDE_ITEM_CNT" val="4"/>
  <p:tag name="KSO_WM_SLIDE_INDEX" val="1"/>
  <p:tag name="KSO_WM_SLIDE_SIZE" val="820.976*296.93"/>
  <p:tag name="KSO_WM_SLIDE_POSITION" val="63.3747*164.034"/>
  <p:tag name="KSO_WM_TAG_VERSION" val="1.0"/>
  <p:tag name="KSO_WM_BEAUTIFY_FLAG" val="#wm#"/>
  <p:tag name="KSO_WM_TEMPLATE_CATEGORY" val="diagram"/>
  <p:tag name="KSO_WM_TEMPLATE_INDEX" val="20199371"/>
  <p:tag name="KSO_WM_DIAGRAM_GROUP_CODE" val="m1-1"/>
  <p:tag name="KSO_WM_SLIDE_DIAGTYPE" val="m"/>
  <p:tag name="KSO_WM_SLIDE_LAYOUT" val="a_m"/>
  <p:tag name="KSO_WM_SLIDE_LAYOUT_CNT" val="1_1"/>
</p:tagLst>
</file>

<file path=ppt/tags/tag107.xml><?xml version="1.0" encoding="utf-8"?>
<p:tagLst xmlns:p="http://schemas.openxmlformats.org/presentationml/2006/main">
  <p:tag name="KSO_WM_UNIT_ISCONTENTSTITLE" val="0"/>
  <p:tag name="KSO_WM_UNIT_PRESET_TEXT" val="单击此处&#13;添加大标题内容"/>
  <p:tag name="KSO_WM_UNIT_NOCLEAR" val="0"/>
  <p:tag name="KSO_WM_UNIT_VALUE" val="18"/>
  <p:tag name="KSO_WM_UNIT_HIGHLIGHT" val="0"/>
  <p:tag name="KSO_WM_UNIT_COMPATIBLE" val="0"/>
  <p:tag name="KSO_WM_UNIT_DIAGRAM_ISNUMVISUAL" val="0"/>
  <p:tag name="KSO_WM_UNIT_DIAGRAM_ISREFERUNIT" val="0"/>
  <p:tag name="KSO_WM_UNIT_TYPE" val="a"/>
  <p:tag name="KSO_WM_UNIT_INDEX" val="1"/>
  <p:tag name="KSO_WM_UNIT_ID" val="diagram20200560_1*a*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UNIT_PRESET_TEXT" val="点击此处添加正文，文字是您思想的提炼，为了最终演示发布的良好效果，请尽量言简意赅的阐述观点。"/>
  <p:tag name="KSO_WM_UNIT_NOCLEAR" val="0"/>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diagram20200560_1*f*1"/>
  <p:tag name="KSO_WM_TEMPLATE_CATEGORY" val="diagram"/>
  <p:tag name="KSO_WM_TEMPLATE_INDEX" val="20200560"/>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60_1*i*1"/>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91995_1*r_i*1_4"/>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USESOURCEFORMAT_APPLY" val="1"/>
  <p:tag name="KSO_WM_DIAGRAM_VIRTUALLY_FRAME" val="{&quot;height&quot;:324.7509448818899,&quot;left&quot;:76.53188976377953,&quot;top&quot;:169.43716535433072,&quot;width&quot;:824.303464566929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diagram20200560_1*i*1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3"/>
  <p:tag name="KSO_WM_UNIT_ID" val="diagram20200560_1*i*2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3"/>
  <p:tag name="KSO_WM_UNIT_ID" val="diagram20200560_1*i*3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4"/>
  <p:tag name="KSO_WM_UNIT_ID" val="diagram20200560_1*i*3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5"/>
  <p:tag name="KSO_WM_UNIT_ID" val="diagram20200560_1*i*3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6"/>
  <p:tag name="KSO_WM_UNIT_ID" val="diagram20200560_1*i*3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7"/>
  <p:tag name="KSO_WM_UNIT_ID" val="diagram20200560_1*i*3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8"/>
  <p:tag name="KSO_WM_UNIT_ID" val="diagram20200560_1*i*3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60_1*i*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60_1*i*3"/>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91995_1*r_i*1_8"/>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60_1*i*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560_1*i*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0560_1*i*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0560_1*i*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0560_1*i*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0560_1*i*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0560_1*i*1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diagram20200560_1*i*1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diagram20200560_1*i*13"/>
  <p:tag name="KSO_WM_TEMPLATE_CATEGORY" val="diagram"/>
  <p:tag name="KSO_WM_TEMPLATE_INDEX" val="20200560"/>
  <p:tag name="KSO_WM_UNIT_LAYERLEVEL" val="1"/>
  <p:tag name="KSO_WM_TAG_VERSION" val="1.0"/>
  <p:tag name="KSO_WM_BEAUTIFY_FLAG" val="#wm#"/>
  <p:tag name="KSO_WM_DIAGRAM_GROUP_CODE" val="ζ1-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diagram20200560_1*i*1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91995_1*r_i*1_5"/>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diagram20200560_1*i*1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diagram20200560_1*i*1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diagram20200560_1*i*1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8"/>
  <p:tag name="KSO_WM_UNIT_ID" val="diagram20200560_1*i*1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9"/>
  <p:tag name="KSO_WM_UNIT_ID" val="diagram20200560_1*i*1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0"/>
  <p:tag name="KSO_WM_UNIT_ID" val="diagram20200560_1*i*2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1"/>
  <p:tag name="KSO_WM_UNIT_ID" val="diagram20200560_1*i*2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2"/>
  <p:tag name="KSO_WM_UNIT_ID" val="diagram20200560_1*i*2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4"/>
  <p:tag name="KSO_WM_UNIT_ID" val="diagram20200560_1*i*24"/>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5"/>
  <p:tag name="KSO_WM_UNIT_ID" val="diagram20200560_1*i*25"/>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4.xml><?xml version="1.0" encoding="utf-8"?>
<p:tagLst xmlns:p="http://schemas.openxmlformats.org/presentationml/2006/main">
  <p:tag name="KSO_WM_UNIT_ISCONTENTSTITLE" val="0"/>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91995_3*a*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13"/>
  <p:tag name="KSO_WM_UNIT_TEXT_FILL_TYPE" val="1"/>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6"/>
  <p:tag name="KSO_WM_UNIT_ID" val="diagram20200560_1*i*26"/>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7"/>
  <p:tag name="KSO_WM_UNIT_ID" val="diagram20200560_1*i*27"/>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8"/>
  <p:tag name="KSO_WM_UNIT_ID" val="diagram20200560_1*i*28"/>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9"/>
  <p:tag name="KSO_WM_UNIT_ID" val="diagram20200560_1*i*29"/>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0"/>
  <p:tag name="KSO_WM_UNIT_ID" val="diagram20200560_1*i*30"/>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1"/>
  <p:tag name="KSO_WM_UNIT_ID" val="diagram20200560_1*i*31"/>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2"/>
  <p:tag name="KSO_WM_UNIT_ID" val="diagram20200560_1*i*32"/>
  <p:tag name="KSO_WM_TEMPLATE_CATEGORY" val="diagram"/>
  <p:tag name="KSO_WM_TEMPLATE_INDEX" val="20200560"/>
  <p:tag name="KSO_WM_UNIT_LAYERLEVEL" val="1"/>
  <p:tag name="KSO_WM_TAG_VERSION" val="1.0"/>
  <p:tag name="KSO_WM_BEAUTIFY_FLAG" val="#wm#"/>
  <p:tag name="KSO_WM_DIAGRAM_GROUP_CODE" val="ζ1-1"/>
  <p:tag name="KSO_WM_UNIT_FILL_FORE_SCHEMECOLOR_INDEX" val="14"/>
  <p:tag name="KSO_WM_UNIT_FILL_TYPE" val="1"/>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173_1*i*1"/>
  <p:tag name="KSO_WM_TEMPLATE_CATEGORY" val="crop"/>
  <p:tag name="KSO_WM_TEMPLATE_INDEX" val="20201173"/>
  <p:tag name="KSO_WM_UNIT_LAYERLEVEL" val="1"/>
  <p:tag name="KSO_WM_TAG_VERSION" val="1.0"/>
  <p:tag name="KSO_WM_BEAUTIFY_FLAG" val="#wm#"/>
</p:tagLst>
</file>

<file path=ppt/tags/tag148.xml><?xml version="1.0" encoding="utf-8"?>
<p:tagLst xmlns:p="http://schemas.openxmlformats.org/presentationml/2006/main">
  <p:tag name="KSO_WM_UNIT_DIAGRAM_MODELTYPE" val="creativeCrop"/>
  <p:tag name="KSO_WM_UNIT_VALUE" val="1062*915"/>
  <p:tag name="KSO_WM_UNIT_HIGHLIGHT" val="0"/>
  <p:tag name="KSO_WM_UNIT_COMPATIBLE" val="0"/>
  <p:tag name="KSO_WM_UNIT_DIAGRAM_ISNUMVISUAL" val="0"/>
  <p:tag name="KSO_WM_UNIT_DIAGRAM_ISREFERUNIT" val="0"/>
  <p:tag name="KSO_WM_DIAGRAM_GROUP_CODE" val="11"/>
  <p:tag name="KSO_WM_UNIT_TYPE" val="ζ_h_d"/>
  <p:tag name="KSO_WM_UNIT_INDEX" val="1_1_1"/>
  <p:tag name="KSO_WM_UNIT_ID" val="crop20201173_1*ζ_h_d*1_1_1"/>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301"/>
  <p:tag name="KSO_WM_CREATIVE_CROP_SHAPE_TOP" val="94.3765"/>
  <p:tag name="KSO_WM_CREATIVE_CROP_SHAPE_WIDTH" val="286.684"/>
  <p:tag name="KSO_WM_CREATIVE_CROP_SHAPE_HEIGHT" val="332.568"/>
</p:tagLst>
</file>

<file path=ppt/tags/tag149.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2"/>
  <p:tag name="KSO_WM_UNIT_ID" val="crop20201173_1*ζ_h_d*1_1_2"/>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02.256"/>
  <p:tag name="KSO_WM_CREATIVE_CROP_SHAPE_TOP" val="-12.412"/>
  <p:tag name="KSO_WM_CREATIVE_CROP_SHAPE_WIDTH" val="378.718"/>
  <p:tag name="KSO_WM_CREATIVE_CROP_SHAPE_HEIGHT" val="462.216"/>
</p:tagLst>
</file>

<file path=ppt/tags/tag15.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91995_3*r_t*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9"/>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150.xml><?xml version="1.0" encoding="utf-8"?>
<p:tagLst xmlns:p="http://schemas.openxmlformats.org/presentationml/2006/main">
  <p:tag name="KSO_WM_UNIT_DIAGRAM_MODELTYPE" val="creativeCrop"/>
  <p:tag name="KSO_WM_UNIT_VALUE" val="603*520"/>
  <p:tag name="KSO_WM_UNIT_HIGHLIGHT" val="0"/>
  <p:tag name="KSO_WM_UNIT_COMPATIBLE" val="0"/>
  <p:tag name="KSO_WM_UNIT_DIAGRAM_ISNUMVISUAL" val="0"/>
  <p:tag name="KSO_WM_UNIT_DIAGRAM_ISREFERUNIT" val="0"/>
  <p:tag name="KSO_WM_DIAGRAM_GROUP_CODE" val="11"/>
  <p:tag name="KSO_WM_UNIT_TYPE" val="ζ_h_d"/>
  <p:tag name="KSO_WM_UNIT_INDEX" val="1_1_3"/>
  <p:tag name="KSO_WM_UNIT_ID" val="crop20201173_1*ζ_h_d*1_1_3"/>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556.226"/>
  <p:tag name="KSO_WM_CREATIVE_CROP_SHAPE_TOP" val="166.185"/>
  <p:tag name="KSO_WM_CREATIVE_CROP_SHAPE_WIDTH" val="162.833"/>
  <p:tag name="KSO_WM_CREATIVE_CROP_SHAPE_HEIGHT" val="188.895"/>
</p:tagLst>
</file>

<file path=ppt/tags/tag151.xml><?xml version="1.0" encoding="utf-8"?>
<p:tagLst xmlns:p="http://schemas.openxmlformats.org/presentationml/2006/main">
  <p:tag name="KSO_WM_UNIT_DIAGRAM_MODELTYPE" val="creativeCrop"/>
  <p:tag name="KSO_WM_UNIT_VALUE" val="1475*1209"/>
  <p:tag name="KSO_WM_UNIT_HIGHLIGHT" val="0"/>
  <p:tag name="KSO_WM_UNIT_COMPATIBLE" val="0"/>
  <p:tag name="KSO_WM_UNIT_DIAGRAM_ISNUMVISUAL" val="0"/>
  <p:tag name="KSO_WM_UNIT_DIAGRAM_ISREFERUNIT" val="0"/>
  <p:tag name="KSO_WM_DIAGRAM_GROUP_CODE" val="11"/>
  <p:tag name="KSO_WM_UNIT_TYPE" val="ζ_h_d"/>
  <p:tag name="KSO_WM_UNIT_INDEX" val="1_1_4"/>
  <p:tag name="KSO_WM_UNIT_ID" val="crop20201173_1*ζ_h_d*1_1_4"/>
  <p:tag name="KSO_WM_TEMPLATE_CATEGORY" val="crop"/>
  <p:tag name="KSO_WM_TEMPLATE_INDEX" val="20201173"/>
  <p:tag name="KSO_WM_UNIT_LAYERLEVEL" val="1_1_1"/>
  <p:tag name="KSO_WM_TAG_VERSION" val="1.0"/>
  <p:tag name="KSO_WM_BEAUTIFY_FLAG" val="#wm#"/>
  <p:tag name="KSO_WM_CREATIVE_CROP_ORG_LEFT" val="273.54"/>
  <p:tag name="KSO_WM_CREATIVE_CROP_ORG_TOP" val="-12.4119"/>
  <p:tag name="KSO_WM_CREATIVE_CROP_ORG_WIDTH" val="728.179"/>
  <p:tag name="KSO_WM_CREATIVE_CROP_ORG_HEIGHT" val="546.173"/>
  <p:tag name="KSO_WM_CREATIVE_CROP_SHAPE_LEFT" val="494.274"/>
  <p:tag name="KSO_WM_CREATIVE_CROP_SHAPE_TOP" val="71.5448"/>
  <p:tag name="KSO_WM_CREATIVE_CROP_SHAPE_WIDTH" val="378.73"/>
  <p:tag name="KSO_WM_CREATIVE_CROP_SHAPE_HEIGHT" val="462.216"/>
</p:tagLst>
</file>

<file path=ppt/tags/tag152.xml><?xml version="1.0" encoding="utf-8"?>
<p:tagLst xmlns:p="http://schemas.openxmlformats.org/presentationml/2006/main">
  <p:tag name="KSO_WM_BEAUTIFY_FLAG" val="#wm#"/>
  <p:tag name="KSO_WM_TEMPLATE_CATEGORY" val="diagram"/>
  <p:tag name="KSO_WM_TEMPLATE_INDEX" val="20200560"/>
  <p:tag name="KSO_WM_SLIDE_ID" val="diagram20200560_1"/>
  <p:tag name="KSO_WM_TEMPLATE_SUBCATEGORY" val="5"/>
  <p:tag name="KSO_WM_SLIDE_TYPE" val="text"/>
  <p:tag name="KSO_WM_SLIDE_SUBTYPE" val="picTxt"/>
  <p:tag name="KSO_WM_SLIDE_ITEM_CNT" val="1"/>
  <p:tag name="KSO_WM_SLIDE_INDEX" val="1"/>
  <p:tag name="KSO_WM_SLIDE_SIZE" val="728.089*240.387"/>
  <p:tag name="KSO_WM_SLIDE_POSITION" val="273.591*140.448"/>
  <p:tag name="KSO_WM_TAG_VERSION" val="1.0"/>
  <p:tag name="KSO_WM_SLIDE_LAYOUT" val="a_f_ζ"/>
  <p:tag name="KSO_WM_SLIDE_LAYOUT_CNT" val="1_1_1"/>
  <p:tag name="KSO_WM_DIAGRAM_GROUP_CODE" val="ζ1-1"/>
  <p:tag name="KSO_WM_SLIDE_DIAGTYPE" val="ζ"/>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2"/>
  <p:tag name="KSO_WM_UNIT_ID" val="diagram20201987_1*i*2"/>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3"/>
  <p:tag name="KSO_WM_UNIT_ID" val="diagram20201987_1*i*3"/>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4"/>
  <p:tag name="KSO_WM_UNIT_ID" val="diagram20201987_1*i*4"/>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5"/>
  <p:tag name="KSO_WM_UNIT_ID" val="diagram20201987_1*i*5"/>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57.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1987_1*a*1"/>
  <p:tag name="KSO_WM_TEMPLATE_CATEGORY" val="diagram"/>
  <p:tag name="KSO_WM_TEMPLATE_INDEX" val="20201987"/>
  <p:tag name="KSO_WM_UNIT_LAYERLEVEL" val="1"/>
  <p:tag name="KSO_WM_TAG_VERSION" val="1.0"/>
  <p:tag name="KSO_WM_BEAUTIFY_FLAG" val="#wm#"/>
  <p:tag name="KSO_WM_UNIT_PRESET_TEXT" val="单击此处&#13;添加标题"/>
  <p:tag name="KSO_WM_UNIT_DIAGRAM_IS_NEED_ADD_PATH_ANIM" val="0"/>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UNIT_NOCLEAR" val="0"/>
  <p:tag name="KSO_WM_UNIT_VALUE" val="76"/>
  <p:tag name="KSO_WM_UNIT_HIGHLIGHT" val="0"/>
  <p:tag name="KSO_WM_UNIT_COMPATIBLE" val="0"/>
  <p:tag name="KSO_WM_UNIT_DIAGRAM_ISNUMVISUAL" val="0"/>
  <p:tag name="KSO_WM_UNIT_DIAGRAM_ISREFERUNIT" val="0"/>
  <p:tag name="KSO_WM_DIAGRAM_GROUP_CODE" val="ζ1-1"/>
  <p:tag name="KSO_WM_UNIT_TYPE" val="f"/>
  <p:tag name="KSO_WM_UNIT_INDEX" val="1"/>
  <p:tag name="KSO_WM_UNIT_ID" val="diagram20201987_1*f*1"/>
  <p:tag name="KSO_WM_TEMPLATE_CATEGORY" val="diagram"/>
  <p:tag name="KSO_WM_TEMPLATE_INDEX" val="20201987"/>
  <p:tag name="KSO_WM_UNIT_LAYERLEVEL" val="1"/>
  <p:tag name="KSO_WM_TAG_VERSION" val="1.0"/>
  <p:tag name="KSO_WM_BEAUTIFY_FLAG" val="#wm#"/>
  <p:tag name="KSO_WM_UNIT_PRESET_TEXT" val="单击此处添加文本具体内容，简明扼要的阐述您的观点。"/>
  <p:tag name="KSO_WM_UNIT_DIAGRAM_IS_NEED_ADD_PATH_ANIM" val="0"/>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6"/>
  <p:tag name="KSO_WM_UNIT_ID" val="diagram20201987_1*i*6"/>
  <p:tag name="KSO_WM_TEMPLATE_CATEGORY" val="diagram"/>
  <p:tag name="KSO_WM_TEMPLATE_INDEX" val="20201987"/>
  <p:tag name="KSO_WM_UNIT_LAYERLEVEL" val="1"/>
  <p:tag name="KSO_WM_TAG_VERSION" val="1.0"/>
  <p:tag name="KSO_WM_BEAUTIFY_FLAG" val="#wm#"/>
  <p:tag name="KSO_WM_UNIT_DIAGRAM_IS_NEED_ADD_PATH_ANIM" val="0"/>
  <p:tag name="KSO_WM_UNIT_LINE_FORE_SCHEMECOLOR_INDEX" val="15"/>
  <p:tag name="KSO_WM_UNIT_LINE_FILL_TYPE" val="2"/>
  <p:tag name="KSO_WM_UNIT_USESOURCEFORMAT_APPLY" val="1"/>
</p:tagLst>
</file>

<file path=ppt/tags/tag16.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91995_3*r_v*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7"/>
  <p:tag name="KSO_WM_UNIT_ID" val="diagram20201987_1*i*7"/>
  <p:tag name="KSO_WM_TEMPLATE_CATEGORY" val="diagram"/>
  <p:tag name="KSO_WM_TEMPLATE_INDEX" val="20201987"/>
  <p:tag name="KSO_WM_UNIT_LAYERLEVEL" val="1"/>
  <p:tag name="KSO_WM_TAG_VERSION" val="1.0"/>
  <p:tag name="KSO_WM_BEAUTIFY_FLAG" val="#wm#"/>
  <p:tag name="KSO_WM_UNIT_DIAGRAM_IS_NEED_ADD_PATH_ANIM" val="0"/>
  <p:tag name="KSO_WM_UNIT_LINE_FORE_SCHEMECOLOR_INDEX" val="15"/>
  <p:tag name="KSO_WM_UNIT_LINE_FILL_TYPE" val="2"/>
  <p:tag name="KSO_WM_UNIT_USESOURCEFORMAT_APPLY" val="1"/>
</p:tagLst>
</file>

<file path=ppt/tags/tag161.xml><?xml version="1.0" encoding="utf-8"?>
<p:tagLst xmlns:p="http://schemas.openxmlformats.org/presentationml/2006/main">
  <p:tag name="PA" val="v5.2.6"/>
  <p:tag name="PAMAINTYPE" val="4"/>
  <p:tag name="PATYPE" val="176"/>
  <p:tag name="PASUBTYPE" val="291"/>
  <p:tag name="RESOURCELIBID_SHAPE" val="39652"/>
  <p:tag name="RESOURCELIB_SHAPETYPE" val="4"/>
  <p:tag name="KSO_WM_UNIT_HIGHLIGHT" val="0"/>
  <p:tag name="KSO_WM_UNIT_COMPATIBLE" val="0"/>
  <p:tag name="KSO_WM_UNIT_DIAGRAM_ISNUMVISUAL" val="0"/>
  <p:tag name="KSO_WM_UNIT_DIAGRAM_ISREFERUNIT" val="0"/>
  <p:tag name="KSO_WM_DIAGRAM_GROUP_CODE" val="ζ1-1"/>
  <p:tag name="KSO_WM_UNIT_TYPE" val="i"/>
  <p:tag name="KSO_WM_UNIT_INDEX" val="8"/>
  <p:tag name="KSO_WM_UNIT_ID" val="diagram20201987_1*i*8"/>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USESOURCEFORMAT_APPLY" val="1"/>
</p:tagLst>
</file>

<file path=ppt/tags/tag162.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9"/>
  <p:tag name="KSO_WM_UNIT_ID" val="diagram20201987_1*i*9"/>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0"/>
  <p:tag name="KSO_WM_UNIT_ID" val="diagram20201987_1*i*10"/>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64.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1"/>
  <p:tag name="KSO_WM_UNIT_ID" val="diagram20201987_1*i*11"/>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2"/>
  <p:tag name="KSO_WM_UNIT_ID" val="diagram20201987_1*i*12"/>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3"/>
  <p:tag name="KSO_WM_UNIT_ID" val="diagram20201987_1*i*13"/>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4"/>
  <p:tag name="KSO_WM_UNIT_ID" val="diagram20201987_1*i*14"/>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5"/>
  <p:tag name="KSO_WM_UNIT_ID" val="diagram20201987_1*i*15"/>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6"/>
  <p:tag name="KSO_WM_UNIT_ID" val="diagram20201987_1*i*16"/>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91995_3*r_t*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标题"/>
  <p:tag name="KSO_WM_UNIT_TEXT_FILL_FORE_SCHEMECOLOR_INDEX" val="6"/>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170.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7"/>
  <p:tag name="KSO_WM_UNIT_ID" val="diagram20201987_1*i*17"/>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8"/>
  <p:tag name="KSO_WM_UNIT_ID" val="diagram20201987_1*i*18"/>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19"/>
  <p:tag name="KSO_WM_UNIT_ID" val="diagram20201987_1*i*19"/>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0"/>
  <p:tag name="KSO_WM_UNIT_ID" val="diagram20201987_1*i*20"/>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1"/>
  <p:tag name="KSO_WM_UNIT_ID" val="diagram20201987_1*i*21"/>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2"/>
  <p:tag name="KSO_WM_UNIT_ID" val="diagram20201987_1*i*22"/>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3"/>
  <p:tag name="KSO_WM_UNIT_ID" val="diagram20201987_1*i*23"/>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4"/>
  <p:tag name="KSO_WM_UNIT_ID" val="diagram20201987_1*i*24"/>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5"/>
  <p:tag name="KSO_WM_UNIT_ID" val="diagram20201987_1*i*25"/>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6"/>
  <p:tag name="KSO_WM_UNIT_ID" val="diagram20201987_1*i*26"/>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NOCLEAR" val="0"/>
  <p:tag name="KSO_WM_UNIT_SHOW_EDIT_AREA_INDICATION" val="0"/>
  <p:tag name="KSO_WM_UNIT_VALUE" val="4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91995_3*r_v*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180.xml><?xml version="1.0" encoding="utf-8"?>
<p:tagLst xmlns:p="http://schemas.openxmlformats.org/presentationml/2006/main">
  <p:tag name="PA" val="v5.2.6"/>
  <p:tag name="KSO_WM_UNIT_HIGHLIGHT" val="0"/>
  <p:tag name="KSO_WM_UNIT_COMPATIBLE" val="0"/>
  <p:tag name="KSO_WM_UNIT_DIAGRAM_ISNUMVISUAL" val="0"/>
  <p:tag name="KSO_WM_UNIT_DIAGRAM_ISREFERUNIT" val="0"/>
  <p:tag name="KSO_WM_DIAGRAM_GROUP_CODE" val="ζ1-1"/>
  <p:tag name="KSO_WM_UNIT_TYPE" val="i"/>
  <p:tag name="KSO_WM_UNIT_INDEX" val="27"/>
  <p:tag name="KSO_WM_UNIT_ID" val="diagram20201987_1*i*27"/>
  <p:tag name="KSO_WM_TEMPLATE_CATEGORY" val="diagram"/>
  <p:tag name="KSO_WM_TEMPLATE_INDEX" val="20201987"/>
  <p:tag name="KSO_WM_UNIT_LAYERLEVEL" val="1"/>
  <p:tag name="KSO_WM_TAG_VERSION" val="1.0"/>
  <p:tag name="KSO_WM_BEAUTIFY_FLAG" val="#wm#"/>
  <p:tag name="KSO_WM_UNIT_DIAGRAM_IS_NEED_ADD_PATH_ANIM" val="0"/>
  <p:tag name="KSO_WM_UNIT_FILL_FORE_SCHEMECOLOR_INDEX" val="13"/>
  <p:tag name="KSO_WM_UNIT_FILL_TYPE" val="1"/>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TYPE" val="i"/>
  <p:tag name="KSO_WM_UNIT_INDEX" val="1"/>
  <p:tag name="KSO_WM_UNIT_ID" val="crop20201211_1*i*1"/>
  <p:tag name="KSO_WM_TEMPLATE_CATEGORY" val="crop"/>
  <p:tag name="KSO_WM_TEMPLATE_INDEX" val="20201211"/>
  <p:tag name="KSO_WM_UNIT_LAYERLEVEL" val="1"/>
  <p:tag name="KSO_WM_TAG_VERSION" val="1.0"/>
  <p:tag name="KSO_WM_BEAUTIFY_FLAG" val="#wm#"/>
  <p:tag name="KSO_WM_UNIT_USESOURCEFORMAT_APPLY" val="1"/>
</p:tagLst>
</file>

<file path=ppt/tags/tag182.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201211_1*ζ_h_d*1_1_1"/>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152.768"/>
  <p:tag name="KSO_WM_CREATIVE_CROP_SHAPE_TOP" val="22.1104"/>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183.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201211_1*ζ_h_d*1_1_2"/>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326.375"/>
  <p:tag name="KSO_WM_CREATIVE_CROP_SHAPE_TOP" val="22.1103"/>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201211_1*ζ_h_d*1_1_3"/>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152.768"/>
  <p:tag name="KSO_WM_CREATIVE_CROP_SHAPE_TOP" val="192.36"/>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201211_1*ζ_h_d*1_1_4"/>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326.375"/>
  <p:tag name="KSO_WM_CREATIVE_CROP_SHAPE_TOP" val="192.36"/>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201211_1*ζ_h_d*1_1_5"/>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499.982"/>
  <p:tag name="KSO_WM_CREATIVE_CROP_SHAPE_TOP" val="192.36"/>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201211_1*ζ_h_d*1_1_6"/>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673.589"/>
  <p:tag name="KSO_WM_CREATIVE_CROP_SHAPE_TOP" val="192.36"/>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201211_1*ζ_h_d*1_1_7"/>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499.982"/>
  <p:tag name="KSO_WM_CREATIVE_CROP_SHAPE_TOP" val="362.609"/>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PICTUREFILLRANGE" val="87b149d8-953c-427b-9adb-5e7be0c46ba4"/>
  <p:tag name="KSO_WM_UNIT_DIAGRAM_MODELTYPE" val="creativeCrop"/>
  <p:tag name="KSO_WM_UNIT_VALUE" val="547*547"/>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201211_1*ζ_h_d*1_1_8"/>
  <p:tag name="KSO_WM_TEMPLATE_CATEGORY" val="crop"/>
  <p:tag name="KSO_WM_TEMPLATE_INDEX" val="20201211"/>
  <p:tag name="KSO_WM_UNIT_LAYERLEVEL" val="1_1_1"/>
  <p:tag name="KSO_WM_TAG_VERSION" val="1.0"/>
  <p:tag name="KSO_WM_BEAUTIFY_FLAG" val="#wm#"/>
  <p:tag name="KSO_WM_CREATIVE_CROP_ORG_LEFT" val="118.829"/>
  <p:tag name="KSO_WM_CREATIVE_CROP_ORG_TOP" val="22.1103"/>
  <p:tag name="KSO_WM_CREATIVE_CROP_ORG_WIDTH" val="743.98"/>
  <p:tag name="KSO_WM_CREATIVE_CROP_ORG_HEIGHT" val="495.78"/>
  <p:tag name="KSO_WM_CREATIVE_CROP_SHAPE_LEFT" val="673.589"/>
  <p:tag name="KSO_WM_CREATIVE_CROP_SHAPE_TOP" val="362.609"/>
  <p:tag name="KSO_WM_CREATIVE_CROP_SHAPE_WIDTH" val="155.281"/>
  <p:tag name="KSO_WM_CREATIVE_CROP_SHAPE_HEIGHT" val="155.281"/>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SLIDE_ID" val="diagram20191995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24.303*324.751"/>
  <p:tag name="KSO_WM_SLIDE_POSITION" val="76.5319*169.437"/>
  <p:tag name="KSO_WM_DIAGRAM_GROUP_CODE" val="r1-1"/>
  <p:tag name="KSO_WM_SLIDE_DIAGTYPE" val="r"/>
  <p:tag name="KSO_WM_TAG_VERSION" val="1.0"/>
  <p:tag name="KSO_WM_BEAUTIFY_FLAG" val="#wm#"/>
  <p:tag name="KSO_WM_TEMPLATE_CATEGORY" val="diagram"/>
  <p:tag name="KSO_WM_TEMPLATE_INDEX" val="20191995"/>
  <p:tag name="KSO_WM_SLIDE_LAYOUT" val="a_r"/>
  <p:tag name="KSO_WM_SLIDE_LAYOUT_CNT" val="1_1"/>
</p:tagLst>
</file>

<file path=ppt/tags/tag190.xml><?xml version="1.0" encoding="utf-8"?>
<p:tagLst xmlns:p="http://schemas.openxmlformats.org/presentationml/2006/main">
  <p:tag name="KSO_WM_BEAUTIFY_FLAG" val="#wm#"/>
  <p:tag name="KSO_WM_TEMPLATE_CATEGORY" val="diagram"/>
  <p:tag name="KSO_WM_TEMPLATE_INDEX" val="20201987"/>
  <p:tag name="KSO_WM_SLIDE_ID" val="diagram20201987_1"/>
  <p:tag name="KSO_WM_TEMPLATE_SUBCATEGORY" val="0"/>
  <p:tag name="KSO_WM_SLIDE_ITEM_CNT" val="1"/>
  <p:tag name="KSO_WM_SLIDE_INDEX" val="1"/>
  <p:tag name="KSO_WM_DIAGRAM_GROUP_CODE" val="ζ1-1"/>
  <p:tag name="KSO_WM_SLIDE_DIAGTYPE" val="ζ"/>
  <p:tag name="KSO_WM_TAG_VERSION" val="1.0"/>
  <p:tag name="KSO_WM_SLIDE_LAYOUT" val="a_f_ζ"/>
  <p:tag name="KSO_WM_SLIDE_LAYOUT_CNT" val="1_1_1"/>
  <p:tag name="KSO_WM_SLIDE_TYPE" val="text"/>
  <p:tag name="KSO_WM_SLIDE_SUBTYPE" val="diag"/>
  <p:tag name="KSO_WM_SLIDE_SIZE" val="676.101*495.78"/>
  <p:tag name="KSO_WM_SLIDE_POSITION" val="152.768*22.1103"/>
</p:tagLst>
</file>

<file path=ppt/tags/tag191.xml><?xml version="1.0" encoding="utf-8"?>
<p:tagLst xmlns:p="http://schemas.openxmlformats.org/presentationml/2006/main">
  <p:tag name="KSO_WM_UNIT_TIMELINE_IDINGROUP" val="1"/>
  <p:tag name="KSO_WM_UNIT_TIMELINE_EMPHASIS_ID" val="4"/>
  <p:tag name="KSO_WM_UNIT_ADJUSTLAYOUT_ID" val="7"/>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87_5*m_i*1_1"/>
  <p:tag name="KSO_WM_TEMPLATE_CATEGORY" val="diagram"/>
  <p:tag name="KSO_WM_TEMPLATE_INDEX" val="20191587"/>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92.xml><?xml version="1.0" encoding="utf-8"?>
<p:tagLst xmlns:p="http://schemas.openxmlformats.org/presentationml/2006/main">
  <p:tag name="KSO_WM_UNIT_TIMELINE_IDINGROUP" val="2"/>
  <p:tag name="KSO_WM_UNIT_TIMELINE_EMPHASIS_ID" val="2"/>
  <p:tag name="KSO_WM_UNIT_ADJUSTLAYOUT_ID" val="47"/>
  <p:tag name="KSO_WM_UNIT_ISCONTENTSTITLE" val="0"/>
  <p:tag name="KSO_WM_UNIT_PRESET_TEXT" val="2017/08/1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87_5*m_h_a*1_1_1"/>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193.xml><?xml version="1.0" encoding="utf-8"?>
<p:tagLst xmlns:p="http://schemas.openxmlformats.org/presentationml/2006/main">
  <p:tag name="KSO_WM_UNIT_TIMELINE_IDINGROUP" val="6"/>
  <p:tag name="KSO_WM_UNIT_TIMELINE_EMPHASIS_ID" val="3"/>
  <p:tag name="KSO_WM_UNIT_ADJUSTLAYOUT_ID" val="48"/>
  <p:tag name="KSO_WM_UNIT_PRESET_TEXT" val="简单地描述该时间点发生的一些事件"/>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1587_5*m_h_f*1_1_1"/>
  <p:tag name="KSO_WM_TEMPLATE_CATEGORY" val="diagram"/>
  <p:tag name="KSO_WM_TEMPLATE_INDEX" val="2019158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4.xml><?xml version="1.0" encoding="utf-8"?>
<p:tagLst xmlns:p="http://schemas.openxmlformats.org/presentationml/2006/main">
  <p:tag name="KSO_WM_UNIT_ADJUSTLAYOUT_ID" val="2"/>
  <p:tag name="KSO_WM_UNIT_HIGHLIGHT" val="0"/>
  <p:tag name="KSO_WM_UNIT_COMPATIBLE" val="0"/>
  <p:tag name="KSO_WM_UNIT_DIAGRAM_ISNUMVISUAL" val="0"/>
  <p:tag name="KSO_WM_UNIT_DIAGRAM_ISREFERUNIT" val="0"/>
  <p:tag name="KSO_WM_DIAGRAM_GROUP_CODE" val="m1-4"/>
  <p:tag name="KSO_WM_UNIT_TYPE" val="i"/>
  <p:tag name="KSO_WM_UNIT_INDEX" val="1"/>
  <p:tag name="KSO_WM_UNIT_ID" val="diagram20191587_5*i*1"/>
  <p:tag name="KSO_WM_TEMPLATE_CATEGORY" val="diagram"/>
  <p:tag name="KSO_WM_TEMPLATE_INDEX" val="20191587"/>
  <p:tag name="KSO_WM_UNIT_LAYERLEVEL" val="1"/>
  <p:tag name="KSO_WM_TAG_VERSION" val="1.0"/>
  <p:tag name="KSO_WM_BEAUTIFY_FLAG" val="#wm#"/>
  <p:tag name="KSO_WM_UNIT_FILL_FORE_SCHEMECOLOR_INDEX" val="9"/>
  <p:tag name="KSO_WM_UNIT_FILL_TYPE" val="1"/>
  <p:tag name="KSO_WM_UNIT_USESOURCEFORMAT_APPLY" val="1"/>
</p:tagLst>
</file>

<file path=ppt/tags/tag195.xml><?xml version="1.0" encoding="utf-8"?>
<p:tagLst xmlns:p="http://schemas.openxmlformats.org/presentationml/2006/main">
  <p:tag name="KSO_WM_UNIT_TIMELINE_IDINGROUP" val="4"/>
  <p:tag name="KSO_WM_UNIT_TIMELINE_EMPHASIS_ID" val="5"/>
  <p:tag name="KSO_WM_UNIT_ADJUSTLAYOUT_ID" val="6"/>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87_5*m_h_i*1_1_2"/>
  <p:tag name="KSO_WM_TEMPLATE_CATEGORY" val="diagram"/>
  <p:tag name="KSO_WM_TEMPLATE_INDEX" val="201915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UNIT_TIMELINE_IDINGROUP" val="3"/>
  <p:tag name="KSO_WM_UNIT_TIMELINE_EMPHASIS_ID" val="4"/>
  <p:tag name="KSO_WM_UNIT_ADJUSTLAYOUT_ID" val="44"/>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87_5*m_h_i*1_1_1"/>
  <p:tag name="KSO_WM_TEMPLATE_CATEGORY" val="diagram"/>
  <p:tag name="KSO_WM_TEMPLATE_INDEX" val="201915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97.xml><?xml version="1.0" encoding="utf-8"?>
<p:tagLst xmlns:p="http://schemas.openxmlformats.org/presentationml/2006/main">
  <p:tag name="KSO_WM_UNIT_TIMELINE_IDINGROUP" val="2"/>
  <p:tag name="KSO_WM_UNIT_TIMELINE_EMPHASIS_ID" val="2"/>
  <p:tag name="KSO_WM_UNIT_ADJUSTLAYOUT_ID" val="22"/>
  <p:tag name="KSO_WM_UNIT_ISCONTENTSTITLE" val="0"/>
  <p:tag name="KSO_WM_UNIT_PRESET_TEXT" val="2018/08/1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87_5*m_h_a*1_2_1"/>
  <p:tag name="KSO_WM_TEMPLATE_CATEGORY" val="diagram"/>
  <p:tag name="KSO_WM_TEMPLATE_INDEX" val="20191587"/>
  <p:tag name="KSO_WM_UNIT_LAYERLEVEL" val="1_1_1"/>
  <p:tag name="KSO_WM_TAG_VERSION" val="1.0"/>
  <p:tag name="KSO_WM_BEAUTIFY_FLAG" val="#wm#"/>
  <p:tag name="KSO_WM_UNIT_USESOURCEFORMAT_APPLY" val="1"/>
</p:tagLst>
</file>

<file path=ppt/tags/tag198.xml><?xml version="1.0" encoding="utf-8"?>
<p:tagLst xmlns:p="http://schemas.openxmlformats.org/presentationml/2006/main">
  <p:tag name="KSO_WM_UNIT_TIMELINE_IDINGROUP" val="6"/>
  <p:tag name="KSO_WM_UNIT_TIMELINE_EMPHASIS_ID" val="3"/>
  <p:tag name="KSO_WM_UNIT_ADJUSTLAYOUT_ID" val="23"/>
  <p:tag name="KSO_WM_UNIT_PRESET_TEXT" val="简单地描述该时间点发生的一些事件"/>
  <p:tag name="KSO_WM_UNIT_NOCLEAR" val="0"/>
  <p:tag name="KSO_WM_UNIT_VALUE" val="21"/>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1587_5*m_h_f*1_2_1"/>
  <p:tag name="KSO_WM_TEMPLATE_CATEGORY" val="diagram"/>
  <p:tag name="KSO_WM_TEMPLATE_INDEX" val="20191587"/>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99.xml><?xml version="1.0" encoding="utf-8"?>
<p:tagLst xmlns:p="http://schemas.openxmlformats.org/presentationml/2006/main">
  <p:tag name="KSO_WM_UNIT_ADJUSTLAYOUT_ID" val="24"/>
  <p:tag name="KSO_WM_UNIT_HIGHLIGHT" val="0"/>
  <p:tag name="KSO_WM_UNIT_COMPATIBLE" val="0"/>
  <p:tag name="KSO_WM_UNIT_DIAGRAM_ISNUMVISUAL" val="0"/>
  <p:tag name="KSO_WM_UNIT_DIAGRAM_ISREFERUNIT" val="0"/>
  <p:tag name="KSO_WM_DIAGRAM_GROUP_CODE" val="m1-4"/>
  <p:tag name="KSO_WM_UNIT_TYPE" val="i"/>
  <p:tag name="KSO_WM_UNIT_INDEX" val="2"/>
  <p:tag name="KSO_WM_UNIT_ID" val="diagram20191587_5*i*2"/>
  <p:tag name="KSO_WM_TEMPLATE_CATEGORY" val="diagram"/>
  <p:tag name="KSO_WM_TEMPLATE_INDEX" val="20191587"/>
  <p:tag name="KSO_WM_UNIT_LAYERLEVEL" val="1"/>
  <p:tag name="KSO_WM_TAG_VERSION" val="1.0"/>
  <p:tag name="KSO_WM_BEAUTIFY_FLAG" val="#wm#"/>
  <p:tag name="KSO_WM_UNIT_FILL_FORE_SCHEMECOLOR_INDEX" val="10"/>
  <p:tag name="KSO_WM_UNI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91995_1*i*1"/>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 name="KSO_WM_DIAGRAM_VIRTUALLY_FRAME" val="{&quot;height&quot;:324.7509448818899,&quot;left&quot;:76.53188976377953,&quot;top&quot;:169.43716535433072,&quot;width&quot;:824.3034645669292}"/>
</p:tagLst>
</file>

<file path=ppt/tags/tag20.xml><?xml version="1.0" encoding="utf-8"?>
<p:tagLst xmlns:p="http://schemas.openxmlformats.org/presentationml/2006/main">
  <p:tag name="KSO_WM_DIAGRAM_VIRTUALLY_FRAME" val="{&quot;height&quot;:276.1,&quot;left&quot;:85.95,&quot;top&quot;:181.27503937007873,&quot;width&quot;:829.75}"/>
</p:tagLst>
</file>

<file path=ppt/tags/tag200.xml><?xml version="1.0" encoding="utf-8"?>
<p:tagLst xmlns:p="http://schemas.openxmlformats.org/presentationml/2006/main">
  <p:tag name="KSO_WM_UNIT_TIMELINE_IDINGROUP" val="4"/>
  <p:tag name="KSO_WM_UNIT_TIMELINE_EMPHASIS_ID" val="5"/>
  <p:tag name="KSO_WM_UNIT_ADJUSTLAYOUT_ID" val="26"/>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87_5*m_h_i*1_2_2"/>
  <p:tag name="KSO_WM_TEMPLATE_CATEGORY" val="diagram"/>
  <p:tag name="KSO_WM_TEMPLATE_INDEX" val="2019158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201.xml><?xml version="1.0" encoding="utf-8"?>
<p:tagLst xmlns:p="http://schemas.openxmlformats.org/presentationml/2006/main">
  <p:tag name="KSO_WM_UNIT_TIMELINE_IDINGROUP" val="3"/>
  <p:tag name="KSO_WM_UNIT_TIMELINE_EMPHASIS_ID" val="4"/>
  <p:tag name="KSO_WM_UNIT_ADJUSTLAYOUT_ID" val="25"/>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87_5*m_h_i*1_2_1"/>
  <p:tag name="KSO_WM_TEMPLATE_CATEGORY" val="diagram"/>
  <p:tag name="KSO_WM_TEMPLATE_INDEX" val="2019158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KSO_WM_UNIT_ADJUSTLAYOUT_ID" val="17"/>
  <p:tag name="KSO_WM_UNIT_HIGHLIGHT" val="0"/>
  <p:tag name="KSO_WM_UNIT_COMPATIBLE" val="0"/>
  <p:tag name="KSO_WM_UNIT_DIAGRAM_ISNUMVISUAL" val="0"/>
  <p:tag name="KSO_WM_UNIT_DIAGRAM_ISREFERUNIT" val="0"/>
  <p:tag name="KSO_WM_DIAGRAM_GROUP_CODE" val="m1-4"/>
  <p:tag name="KSO_WM_UNIT_TYPE" val="i"/>
  <p:tag name="KSO_WM_UNIT_INDEX" val="3"/>
  <p:tag name="KSO_WM_UNIT_ID" val="diagram20191587_5*i*3"/>
  <p:tag name="KSO_WM_TEMPLATE_CATEGORY" val="diagram"/>
  <p:tag name="KSO_WM_TEMPLATE_INDEX" val="20191587"/>
  <p:tag name="KSO_WM_UNIT_LAYERLEVEL" val="1"/>
  <p:tag name="KSO_WM_TAG_VERSION" val="1.0"/>
  <p:tag name="KSO_WM_BEAUTIFY_FLAG" val="#wm#"/>
  <p:tag name="KSO_WM_UNIT_USESOURCEFORMAT_APPLY" val="1"/>
</p:tagLst>
</file>

<file path=ppt/tags/tag203.xml><?xml version="1.0" encoding="utf-8"?>
<p:tagLst xmlns:p="http://schemas.openxmlformats.org/presentationml/2006/main">
  <p:tag name="KSO_WM_UNIT_ISCONTENTS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ζ1-1"/>
  <p:tag name="KSO_WM_UNIT_TYPE" val="a"/>
  <p:tag name="KSO_WM_UNIT_INDEX" val="1"/>
  <p:tag name="KSO_WM_UNIT_ID" val="diagram20201987_1*a*1"/>
  <p:tag name="KSO_WM_TEMPLATE_CATEGORY" val="diagram"/>
  <p:tag name="KSO_WM_TEMPLATE_INDEX" val="20201987"/>
  <p:tag name="KSO_WM_UNIT_LAYERLEVEL" val="1"/>
  <p:tag name="KSO_WM_TAG_VERSION" val="1.0"/>
  <p:tag name="KSO_WM_BEAUTIFY_FLAG" val="#wm#"/>
  <p:tag name="KSO_WM_UNIT_PRESET_TEXT" val="单击此处&#13;添加标题"/>
  <p:tag name="KSO_WM_UNIT_DIAGRAM_IS_NEED_ADD_PATH_ANIM" val="0"/>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BEAUTIFY_FLAG" val="#wm#"/>
  <p:tag name="KSO_WM_TEMPLATE_CATEGORY" val="diagram"/>
  <p:tag name="KSO_WM_TEMPLATE_INDEX" val="20191587"/>
  <p:tag name="KSO_WM_SLIDE_TIMELINE_TYPE" val="end"/>
  <p:tag name="KSO_WM_SLIDE_MODEL_TYPE" val="timeline"/>
  <p:tag name="KSO_WM_SLIDE_TIMELINE_MINITEMS" val="1"/>
  <p:tag name="KSO_WM_SLIDE_TIMELINE_MAXITEMS" val="2"/>
  <p:tag name="KSO_WM_SLIDE_CONSTRAINT" val="%7b%22slideConstraint%22%3a%7b%22seriesAreas%22%3a%5b%5d%2c%22singleAreas%22%3a%5b%7b%22shapes%22%3a%5b17%5d%2c%22serialConstraintIndex%22%3a-1%2c%22areatextmark%22%3a0%2c%22pictureprocessmark%22%3a0%7d%5d%7d%7d"/>
  <p:tag name="KSO_WM_SLIDE_ID" val="diagram20191587_5"/>
  <p:tag name="KSO_WM_TEMPLATE_SUBCATEGORY" val="0"/>
  <p:tag name="KSO_WM_SLIDE_TYPE" val="text"/>
  <p:tag name="KSO_WM_SLIDE_SUBTYPE" val="diag"/>
  <p:tag name="KSO_WM_SLIDE_ITEM_CNT" val="2"/>
  <p:tag name="KSO_WM_SLIDE_INDEX" val="5"/>
  <p:tag name="KSO_WM_SLIDE_SIZE" val="445.025*413.987"/>
  <p:tag name="KSO_WM_SLIDE_POSITION" val="83.05*-1"/>
  <p:tag name="KSO_WM_DIAGRAM_GROUP_CODE" val="m1-1"/>
  <p:tag name="KSO_WM_SLIDE_DIAGTYPE" val="m"/>
  <p:tag name="KSO_WM_TAG_VERSION" val="1.0"/>
  <p:tag name="KSO_WM_SLIDE_LAYOUT" val="m"/>
  <p:tag name="KSO_WM_SLIDE_LAYOUT_CNT"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558_1*i*1"/>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2"/>
  <p:tag name="KSO_WM_UNIT_TEXT_FILL_TYPE" val="1"/>
  <p:tag name="KSO_WM_UNIT_USESOURCEFORMAT_APPLY" val="1"/>
</p:tagLst>
</file>

<file path=ppt/tags/tag206.xml><?xml version="1.0" encoding="utf-8"?>
<p:tagLst xmlns:p="http://schemas.openxmlformats.org/presentationml/2006/main">
  <p:tag name="KSO_WM_UNIT_ISCONTENTSTITLE" val="0"/>
  <p:tag name="KSO_WM_UNIT_PRESET_TEXT" val="单击此处&#13;添加标题内容"/>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diagram20200558_1*a*1"/>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PRESET_TEXT" val="点击此处添加正文，文字是您思想的提炼，为了最终演示发布的良好效果。"/>
  <p:tag name="KSO_WM_UNIT_NOCLEAR" val="0"/>
  <p:tag name="KSO_WM_UNIT_VALUE" val="45"/>
  <p:tag name="KSO_WM_UNIT_HIGHLIGHT" val="0"/>
  <p:tag name="KSO_WM_UNIT_COMPATIBLE" val="0"/>
  <p:tag name="KSO_WM_UNIT_DIAGRAM_ISNUMVISUAL" val="0"/>
  <p:tag name="KSO_WM_UNIT_DIAGRAM_ISREFERUNIT" val="0"/>
  <p:tag name="KSO_WM_UNIT_TYPE" val="f"/>
  <p:tag name="KSO_WM_UNIT_INDEX" val="1"/>
  <p:tag name="KSO_WM_UNIT_ID" val="diagram20200558_1*f*1"/>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558_1*i*2"/>
  <p:tag name="KSO_WM_TEMPLATE_CATEGORY" val="diagram"/>
  <p:tag name="KSO_WM_TEMPLATE_INDEX" val="20200558"/>
  <p:tag name="KSO_WM_UNIT_LAYERLEVEL" val="1"/>
  <p:tag name="KSO_WM_TAG_VERSION" val="1.0"/>
  <p:tag name="KSO_WM_BEAUTIFY_FLAG" val="#wm#"/>
  <p:tag name="KSO_WM_DIAGRAM_GROUP_CODE" val="ζ1-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558_1*i*3"/>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DIAGRAM_VIRTUALLY_FRAME" val="{&quot;height&quot;:276.1,&quot;left&quot;:85.95,&quot;top&quot;:181.27503937007873,&quot;width&quot;:829.75}"/>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558_1*i*4"/>
  <p:tag name="KSO_WM_TEMPLATE_CATEGORY" val="diagram"/>
  <p:tag name="KSO_WM_TEMPLATE_INDEX" val="20200558"/>
  <p:tag name="KSO_WM_UNIT_LAYERLEVEL" val="1"/>
  <p:tag name="KSO_WM_TAG_VERSION" val="1.0"/>
  <p:tag name="KSO_WM_BEAUTIFY_FLAG" val="#wm#"/>
  <p:tag name="KSO_WM_DIAGRAM_GROUP_CODE" val="ζ1-1"/>
  <p:tag name="KSO_WM_UNIT_TEXT_FILL_FORE_SCHEMECOLOR_INDEX" val="2"/>
  <p:tag name="KSO_WM_UNIT_TEXT_FILL_TYPE" val="1"/>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crop20194954_1*i*1"/>
  <p:tag name="KSO_WM_TEMPLATE_CATEGORY" val="crop"/>
  <p:tag name="KSO_WM_TEMPLATE_INDEX" val="20194954"/>
  <p:tag name="KSO_WM_UNIT_LAYERLEVEL" val="1"/>
  <p:tag name="KSO_WM_TAG_VERSION" val="1.0"/>
  <p:tag name="KSO_WM_BEAUTIFY_FLAG" val="#wm#"/>
  <p:tag name="KSO_WM_UNIT_TYPE" val="i"/>
  <p:tag name="KSO_WM_UNIT_INDEX" val="1"/>
  <p:tag name="KSO_WM_UNIT_USESOURCEFORMAT_APPLY" val="1"/>
</p:tagLst>
</file>

<file path=ppt/tags/tag212.xml><?xml version="1.0" encoding="utf-8"?>
<p:tagLst xmlns:p="http://schemas.openxmlformats.org/presentationml/2006/main">
  <p:tag name="PA" val="v5.2.2"/>
  <p:tag name="KSO_WM_UNIT_VALUE" val="852*1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1"/>
  <p:tag name="KSO_WM_UNIT_ID" val="crop20194954_1*ζ_h_d*1_1_1"/>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6"/>
  <p:tag name="KSO_WM_CREATIVE_CROP_SHAPE_TOP" val="93.45"/>
  <p:tag name="KSO_WM_CREATIVE_CROP_SHAPE_WIDTH" val="69"/>
  <p:tag name="KSO_WM_CREATIVE_CROP_SHAPE_HEIGHT" val="311.15"/>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PA" val="v5.2.2"/>
  <p:tag name="KSO_WM_UNIT_VALUE" val="1037*27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2"/>
  <p:tag name="KSO_WM_UNIT_ID" val="crop20194954_1*ζ_h_d*1_1_2"/>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76.4"/>
  <p:tag name="KSO_WM_CREATIVE_CROP_SHAPE_TOP" val="135.45"/>
  <p:tag name="KSO_WM_CREATIVE_CROP_SHAPE_WIDTH" val="99.55"/>
  <p:tag name="KSO_WM_CREATIVE_CROP_SHAPE_HEIGHT" val="379.05"/>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PA" val="v5.2.2"/>
  <p:tag name="KSO_WM_UNIT_VALUE" val="234*228"/>
  <p:tag name="KSO_WM_UNIT_HIGHLIGHT" val="0"/>
  <p:tag name="KSO_WM_UNIT_COMPATIBLE" val="0"/>
  <p:tag name="KSO_WM_UNIT_DIAGRAM_ISNUMVISUAL" val="0"/>
  <p:tag name="KSO_WM_UNIT_DIAGRAM_ISREFERUNIT" val="0"/>
  <p:tag name="KSO_WM_DIAGRAM_GROUP_CODE" val="ζ1-1"/>
  <p:tag name="KSO_WM_UNIT_TYPE" val="ζ_h_d"/>
  <p:tag name="KSO_WM_UNIT_INDEX" val="1_1_3"/>
  <p:tag name="KSO_WM_UNIT_ID" val="crop20194954_1*ζ_h_d*1_1_3"/>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81.7"/>
  <p:tag name="KSO_WM_CREATIVE_CROP_SHAPE_TOP" val="35.7"/>
  <p:tag name="KSO_WM_CREATIVE_CROP_SHAPE_WIDTH" val="83.25"/>
  <p:tag name="KSO_WM_CREATIVE_CROP_SHAPE_HEIGHT" val="85.4"/>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PA" val="v5.2.2"/>
  <p:tag name="KSO_WM_UNIT_VALUE" val="852*85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4"/>
  <p:tag name="KSO_WM_UNIT_ID" val="crop20194954_1*ζ_h_d*1_1_4"/>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81.7"/>
  <p:tag name="KSO_WM_CREATIVE_CROP_SHAPE_TOP" val="126.25"/>
  <p:tag name="KSO_WM_CREATIVE_CROP_SHAPE_WIDTH" val="310.8"/>
  <p:tag name="KSO_WM_CREATIVE_CROP_SHAPE_HEIGHT" val="311.15"/>
  <p:tag name="KSO_WM_UNIT_TEXT_FILL_FORE_SCHEMECOLOR_INDEX" val="2"/>
  <p:tag name="KSO_WM_UNIT_TEXT_FILL_TYPE" val="1"/>
  <p:tag name="KSO_WM_UNIT_USESOURCEFORMAT_APPLY" val="1"/>
</p:tagLst>
</file>

<file path=ppt/tags/tag216.xml><?xml version="1.0" encoding="utf-8"?>
<p:tagLst xmlns:p="http://schemas.openxmlformats.org/presentationml/2006/main">
  <p:tag name="PA" val="v5.2.2"/>
  <p:tag name="KSO_WM_UNIT_VALUE" val="98*851"/>
  <p:tag name="KSO_WM_UNIT_HIGHLIGHT" val="0"/>
  <p:tag name="KSO_WM_UNIT_COMPATIBLE" val="0"/>
  <p:tag name="KSO_WM_UNIT_DIAGRAM_ISNUMVISUAL" val="0"/>
  <p:tag name="KSO_WM_UNIT_DIAGRAM_ISREFERUNIT" val="0"/>
  <p:tag name="KSO_WM_DIAGRAM_GROUP_CODE" val="ζ1-1"/>
  <p:tag name="KSO_WM_UNIT_TYPE" val="ζ_h_d"/>
  <p:tag name="KSO_WM_UNIT_INDEX" val="1_1_5"/>
  <p:tag name="KSO_WM_UNIT_ID" val="crop20194954_1*ζ_h_d*1_1_5"/>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181.7"/>
  <p:tag name="KSO_WM_CREATIVE_CROP_SHAPE_TOP" val="442.6"/>
  <p:tag name="KSO_WM_CREATIVE_CROP_SHAPE_WIDTH" val="310.8"/>
  <p:tag name="KSO_WM_CREATIVE_CROP_SHAPE_HEIGHT" val="35.7"/>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PA" val="v5.2.2"/>
  <p:tag name="KSO_WM_UNIT_VALUE" val="852*27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6"/>
  <p:tag name="KSO_WM_UNIT_ID" val="crop20194954_1*ζ_h_d*1_1_6"/>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498.2"/>
  <p:tag name="KSO_WM_CREATIVE_CROP_SHAPE_TOP" val="25.5"/>
  <p:tag name="KSO_WM_CREATIVE_CROP_SHAPE_WIDTH" val="99.55"/>
  <p:tag name="KSO_WM_CREATIVE_CROP_SHAPE_HEIGHT" val="311.15"/>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PA" val="v5.2.2"/>
  <p:tag name="KSO_WM_UNIT_VALUE" val="288*272"/>
  <p:tag name="KSO_WM_UNIT_HIGHLIGHT" val="0"/>
  <p:tag name="KSO_WM_UNIT_COMPATIBLE" val="0"/>
  <p:tag name="KSO_WM_UNIT_DIAGRAM_ISNUMVISUAL" val="0"/>
  <p:tag name="KSO_WM_UNIT_DIAGRAM_ISREFERUNIT" val="0"/>
  <p:tag name="KSO_WM_DIAGRAM_GROUP_CODE" val="ζ1-1"/>
  <p:tag name="KSO_WM_UNIT_TYPE" val="ζ_h_d"/>
  <p:tag name="KSO_WM_UNIT_INDEX" val="1_1_7"/>
  <p:tag name="KSO_WM_UNIT_ID" val="crop20194954_1*ζ_h_d*1_1_7"/>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498.2"/>
  <p:tag name="KSO_WM_CREATIVE_CROP_SHAPE_TOP" val="341.8"/>
  <p:tag name="KSO_WM_CREATIVE_CROP_SHAPE_WIDTH" val="99.55"/>
  <p:tag name="KSO_WM_CREATIVE_CROP_SHAPE_HEIGHT" val="105.35"/>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PA" val="v5.2.2"/>
  <p:tag name="KSO_WM_UNIT_VALUE" val="852*189"/>
  <p:tag name="KSO_WM_UNIT_HIGHLIGHT" val="0"/>
  <p:tag name="KSO_WM_UNIT_COMPATIBLE" val="0"/>
  <p:tag name="KSO_WM_UNIT_DIAGRAM_ISNUMVISUAL" val="0"/>
  <p:tag name="KSO_WM_UNIT_DIAGRAM_ISREFERUNIT" val="0"/>
  <p:tag name="KSO_WM_DIAGRAM_GROUP_CODE" val="ζ1-1"/>
  <p:tag name="KSO_WM_UNIT_TYPE" val="ζ_h_d"/>
  <p:tag name="KSO_WM_UNIT_INDEX" val="1_1_8"/>
  <p:tag name="KSO_WM_UNIT_ID" val="crop20194954_1*ζ_h_d*1_1_8"/>
  <p:tag name="KSO_WM_TEMPLATE_CATEGORY" val="crop"/>
  <p:tag name="KSO_WM_TEMPLATE_INDEX" val="20194954"/>
  <p:tag name="KSO_WM_UNIT_LAYERLEVEL" val="1_1_1"/>
  <p:tag name="KSO_WM_TAG_VERSION" val="1.0"/>
  <p:tag name="KSO_WM_BEAUTIFY_FLAG" val="#wm#"/>
  <p:tag name="PICTUREFILLRANGE" val="b0003ab0-3613-48a1-a6be-c5a10607860a"/>
  <p:tag name="KSO_WM_UNIT_DIAGRAM_MODELTYPE" val="creativeCrop"/>
  <p:tag name="KSO_WM_CREATIVE_CROP_ORG_LEFT" val="1.45"/>
  <p:tag name="KSO_WM_CREATIVE_CROP_ORG_TOP" val="25.5"/>
  <p:tag name="KSO_WM_CREATIVE_CROP_ORG_WIDTH" val="671.25"/>
  <p:tag name="KSO_WM_CREATIVE_CROP_ORG_HEIGHT" val="489"/>
  <p:tag name="KSO_WM_CREATIVE_CROP_SHAPE_LEFT" val="603.5"/>
  <p:tag name="KSO_WM_CREATIVE_CROP_SHAPE_TOP" val="203.35"/>
  <p:tag name="KSO_WM_CREATIVE_CROP_SHAPE_WIDTH" val="69"/>
  <p:tag name="KSO_WM_CREATIVE_CROP_SHAPE_HEIGHT" val="311.15"/>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DIAGRAM_VIRTUALLY_FRAME" val="{&quot;height&quot;:276.1,&quot;left&quot;:85.95,&quot;top&quot;:181.27503937007873,&quot;width&quot;:829.75}"/>
</p:tagLst>
</file>

<file path=ppt/tags/tag220.xml><?xml version="1.0" encoding="utf-8"?>
<p:tagLst xmlns:p="http://schemas.openxmlformats.org/presentationml/2006/main">
  <p:tag name="KSO_WM_BEAUTIFY_FLAG" val="#wm#"/>
  <p:tag name="KSO_WM_TEMPLATE_CATEGORY" val="diagram"/>
  <p:tag name="KSO_WM_TEMPLATE_INDEX" val="20200558"/>
  <p:tag name="KSO_WM_SLIDE_ID" val="diagram20200558_1"/>
  <p:tag name="KSO_WM_TEMPLATE_SUBCATEGORY" val="5"/>
  <p:tag name="KSO_WM_SLIDE_TYPE" val="text"/>
  <p:tag name="KSO_WM_SLIDE_SUBTYPE" val="picTxt"/>
  <p:tag name="KSO_WM_SLIDE_ITEM_CNT" val="1"/>
  <p:tag name="KSO_WM_SLIDE_INDEX" val="1"/>
  <p:tag name="KSO_WM_SLIDE_SIZE" val="520.85*379.65"/>
  <p:tag name="KSO_WM_SLIDE_POSITION" val="58*80.175"/>
  <p:tag name="KSO_WM_TAG_VERSION" val="1.0"/>
  <p:tag name="KSO_WM_SLIDE_LAYOUT" val="a_f_ζ"/>
  <p:tag name="KSO_WM_SLIDE_LAYOUT_CNT" val="1_1_1"/>
  <p:tag name="KSO_WM_DIAGRAM_GROUP_CODE" val="ζ1-1"/>
  <p:tag name="KSO_WM_SLIDE_DIAGTYPE" val="ζ"/>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3;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22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23.xml><?xml version="1.0" encoding="utf-8"?>
<p:tagLst xmlns:p="http://schemas.openxmlformats.org/presentationml/2006/main">
  <p:tag name="KSO_WM_DIAGRAM_VIRTUALLY_FRAME" val="{&quot;height&quot;:276.1,&quot;left&quot;:85.95,&quot;top&quot;:181.27503937007873,&quot;width&quot;:829.75}"/>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88038_1*i*2"/>
  <p:tag name="KSO_WM_TEMPLATE_CATEGORY" val="diagram"/>
  <p:tag name="KSO_WM_TEMPLATE_INDEX" val="20188038"/>
  <p:tag name="KSO_WM_UNIT_LAYERLEVEL" val="1"/>
  <p:tag name="KSO_WM_TAG_VERSION" val="1.0"/>
  <p:tag name="KSO_WM_BEAUTIFY_FLAG" val="#wm#"/>
  <p:tag name="KSO_WM_UNIT_DIAGRAM_CONTRAST_TITLE_CNT" val="2"/>
  <p:tag name="KSO_WM_UNIT_DIAGRAM_DIMENSION_TITLE_CNT" val="1"/>
  <p:tag name="KSO_WM_UNIT_USESOURCEFORMAT_APPLY" val="1"/>
  <p:tag name="KSO_WM_DIAGRAM_VIRTUALLY_FRAME" val="{&quot;height&quot;:540,&quot;left&quot;:54.582362204724404,&quot;top&quot;:0,&quot;width&quot;:859.3176377952756}"/>
</p:tagLst>
</file>

<file path=ppt/tags/tag23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2"/>
  <p:tag name="KSO_WM_UNIT_ID" val="diagram20188038_1*r_i*1_2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3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1"/>
  <p:tag name="KSO_WM_UNIT_ID" val="diagram20188038_1*r_i*1_2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3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6"/>
  <p:tag name="KSO_WM_UNIT_ID" val="diagram20188038_1*r_i*1_1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3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5"/>
  <p:tag name="KSO_WM_UNIT_ID" val="diagram20188038_1*r_i*1_1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3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4"/>
  <p:tag name="KSO_WM_UNIT_ID" val="diagram20188038_1*r_i*1_1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3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3"/>
  <p:tag name="KSO_WM_UNIT_ID" val="diagram20188038_1*r_i*1_1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3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88038_1*r_i*1_1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3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8038_1*r_i*1_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3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8038_1*r_i*1_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4.xml><?xml version="1.0" encoding="utf-8"?>
<p:tagLst xmlns:p="http://schemas.openxmlformats.org/presentationml/2006/main">
  <p:tag name="KSO_WM_DIAGRAM_VIRTUALLY_FRAME" val="{&quot;height&quot;:276.1,&quot;left&quot;:85.95,&quot;top&quot;:181.27503937007873,&quot;width&quot;:829.75}"/>
</p:tagLst>
</file>

<file path=ppt/tags/tag24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8"/>
  <p:tag name="KSO_WM_UNIT_ID" val="diagram20188038_1*r_i*1_1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2"/>
  <p:tag name="KSO_WM_UNIT_TEXT_FILL_TYPE" val="1"/>
  <p:tag name="KSO_WM_UNIT_USESOURCEFORMAT_APPLY" val="1"/>
  <p:tag name="KSO_WM_DIAGRAM_VIRTUALLY_FRAME" val="{&quot;height&quot;:540,&quot;left&quot;:54.582362204724404,&quot;top&quot;:0,&quot;width&quot;:859.3176377952756}"/>
</p:tagLst>
</file>

<file path=ppt/tags/tag24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0"/>
  <p:tag name="KSO_WM_UNIT_ID" val="diagram20188038_1*r_i*1_5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4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9"/>
  <p:tag name="KSO_WM_UNIT_ID" val="diagram20188038_1*r_i*1_4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4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8"/>
  <p:tag name="KSO_WM_UNIT_ID" val="diagram20188038_1*r_i*1_4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4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7"/>
  <p:tag name="KSO_WM_UNIT_ID" val="diagram20188038_1*r_i*1_4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4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6"/>
  <p:tag name="KSO_WM_UNIT_ID" val="diagram20188038_1*r_i*1_4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4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5"/>
  <p:tag name="KSO_WM_UNIT_ID" val="diagram20188038_1*r_i*1_4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4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4"/>
  <p:tag name="KSO_WM_UNIT_ID" val="diagram20188038_1*r_i*1_4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4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2"/>
  <p:tag name="KSO_WM_UNIT_ID" val="diagram20188038_1*r_i*1_4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4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1"/>
  <p:tag name="KSO_WM_UNIT_ID" val="diagram20188038_1*r_i*1_4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5.xml><?xml version="1.0" encoding="utf-8"?>
<p:tagLst xmlns:p="http://schemas.openxmlformats.org/presentationml/2006/main">
  <p:tag name="KSO_WM_DIAGRAM_VIRTUALLY_FRAME" val="{&quot;height&quot;:276.1,&quot;left&quot;:85.95,&quot;top&quot;:181.27503937007873,&quot;width&quot;:829.75}"/>
</p:tagLst>
</file>

<file path=ppt/tags/tag25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0"/>
  <p:tag name="KSO_WM_UNIT_ID" val="diagram20188038_1*r_i*1_4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5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9"/>
  <p:tag name="KSO_WM_UNIT_ID" val="diagram20188038_1*r_i*1_3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5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8"/>
  <p:tag name="KSO_WM_UNIT_ID" val="diagram20188038_1*r_i*1_3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5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7"/>
  <p:tag name="KSO_WM_UNIT_ID" val="diagram20188038_1*r_i*1_3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5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6"/>
  <p:tag name="KSO_WM_UNIT_ID" val="diagram20188038_1*r_i*1_3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5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5"/>
  <p:tag name="KSO_WM_UNIT_ID" val="diagram20188038_1*r_i*1_3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5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4"/>
  <p:tag name="KSO_WM_UNIT_ID" val="diagram20188038_1*r_i*1_3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5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2"/>
  <p:tag name="KSO_WM_UNIT_ID" val="diagram20188038_1*r_i*1_3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5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1"/>
  <p:tag name="KSO_WM_UNIT_ID" val="diagram20188038_1*r_i*1_3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5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0"/>
  <p:tag name="KSO_WM_UNIT_ID" val="diagram20188038_1*r_i*1_3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6.xml><?xml version="1.0" encoding="utf-8"?>
<p:tagLst xmlns:p="http://schemas.openxmlformats.org/presentationml/2006/main">
  <p:tag name="KSO_WM_DIAGRAM_VIRTUALLY_FRAME" val="{&quot;height&quot;:276.1,&quot;left&quot;:85.95,&quot;top&quot;:181.27503937007873,&quot;width&quot;:829.75}"/>
</p:tagLst>
</file>

<file path=ppt/tags/tag26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9"/>
  <p:tag name="KSO_WM_UNIT_ID" val="diagram20188038_1*r_i*1_2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6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8"/>
  <p:tag name="KSO_WM_UNIT_ID" val="diagram20188038_1*r_i*1_2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6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7"/>
  <p:tag name="KSO_WM_UNIT_ID" val="diagram20188038_1*r_i*1_2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6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6"/>
  <p:tag name="KSO_WM_UNIT_ID" val="diagram20188038_1*r_i*1_2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6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5"/>
  <p:tag name="KSO_WM_UNIT_ID" val="diagram20188038_1*r_i*1_2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6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4"/>
  <p:tag name="KSO_WM_UNIT_ID" val="diagram20188038_1*r_i*1_2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6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0"/>
  <p:tag name="KSO_WM_UNIT_ID" val="diagram20188038_1*r_i*1_2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6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9"/>
  <p:tag name="KSO_WM_UNIT_ID" val="diagram20188038_1*r_i*1_1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6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7"/>
  <p:tag name="KSO_WM_UNIT_ID" val="diagram20188038_1*r_i*1_1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6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038_1*r_i*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7.xml><?xml version="1.0" encoding="utf-8"?>
<p:tagLst xmlns:p="http://schemas.openxmlformats.org/presentationml/2006/main">
  <p:tag name="KSO_WM_DIAGRAM_VIRTUALLY_FRAME" val="{&quot;height&quot;:276.1,&quot;left&quot;:85.95,&quot;top&quot;:181.27503937007873,&quot;width&quot;:829.75}"/>
</p:tagLst>
</file>

<file path=ppt/tags/tag27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8038_1*r_i*1_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7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8038_1*r_i*1_6"/>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7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8038_1*r_i*1_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7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8038_1*r_i*1_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7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8038_1*r_i*1_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75.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8038_1*r_i*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76.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0"/>
  <p:tag name="KSO_WM_UNIT_ID" val="diagram20188038_1*r_i*1_6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77.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9"/>
  <p:tag name="KSO_WM_UNIT_ID" val="diagram20188038_1*r_i*1_59"/>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78.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8"/>
  <p:tag name="KSO_WM_UNIT_ID" val="diagram20188038_1*r_i*1_5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79.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3"/>
  <p:tag name="KSO_WM_UNIT_ID" val="diagram20188038_1*r_i*1_5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8.xml><?xml version="1.0" encoding="utf-8"?>
<p:tagLst xmlns:p="http://schemas.openxmlformats.org/presentationml/2006/main">
  <p:tag name="KSO_WM_DIAGRAM_VIRTUALLY_FRAME" val="{&quot;height&quot;:276.1,&quot;left&quot;:85.95,&quot;top&quot;:181.27503937007873,&quot;width&quot;:829.75}"/>
</p:tagLst>
</file>

<file path=ppt/tags/tag28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3"/>
  <p:tag name="KSO_WM_UNIT_ID" val="diagram20188038_1*r_i*1_4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8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3"/>
  <p:tag name="KSO_WM_UNIT_ID" val="diagram20188038_1*r_i*1_3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8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3"/>
  <p:tag name="KSO_WM_UNIT_ID" val="diagram20188038_1*r_i*1_2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8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2"/>
  <p:tag name="KSO_WM_UNIT_ID" val="diagram20188038_1*r_i*1_1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8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88038_1*r_i*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2"/>
  <p:tag name="KSO_WM_UNIT_ID" val="diagram20188038_1*r_i*1_6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USESOURCEFORMAT_APPLY" val="1"/>
  <p:tag name="KSO_WM_DIAGRAM_VIRTUALLY_FRAME" val="{&quot;height&quot;:540,&quot;left&quot;:54.582362204724404,&quot;top&quot;:0,&quot;width&quot;:859.3176377952756}"/>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3"/>
  <p:tag name="KSO_WM_UNIT_ID" val="diagram20188038_1*r_i*1_6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USESOURCEFORMAT_APPLY" val="1"/>
  <p:tag name="KSO_WM_DIAGRAM_VIRTUALLY_FRAME" val="{&quot;height&quot;:540,&quot;left&quot;:54.582362204724404,&quot;top&quot;:0,&quot;width&quot;:859.3176377952756}"/>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4"/>
  <p:tag name="KSO_WM_UNIT_ID" val="diagram20188038_1*r_i*1_64"/>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DIAGRAM_VIRTUALLY_FRAME" val="{&quot;height&quot;:540,&quot;left&quot;:54.582362204724404,&quot;top&quot;:0,&quot;width&quot;:859.3176377952756}"/>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5"/>
  <p:tag name="KSO_WM_UNIT_ID" val="diagram20188038_1*r_i*1_65"/>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DIAGRAM_VIRTUALLY_FRAME" val="{&quot;height&quot;:540,&quot;left&quot;:54.582362204724404,&quot;top&quot;:0,&quot;width&quot;:859.3176377952756}"/>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1"/>
  <p:tag name="KSO_WM_UNIT_ID" val="diagram20188038_1*i*1"/>
  <p:tag name="KSO_WM_TEMPLATE_CATEGORY" val="diagram"/>
  <p:tag name="KSO_WM_TEMPLATE_INDEX" val="20188038"/>
  <p:tag name="KSO_WM_UNIT_LAYERLEVEL" val="1"/>
  <p:tag name="KSO_WM_TAG_VERSION" val="1.0"/>
  <p:tag name="KSO_WM_BEAUTIFY_FLAG" val="#wm#"/>
  <p:tag name="KSO_WM_UNIT_DIAGRAM_CONTRAST_TITLE_CNT" val="2"/>
  <p:tag name="KSO_WM_UNIT_DIAGRAM_DIMENSION_TITLE_CNT" val="1"/>
  <p:tag name="KSO_WM_UNIT_USESOURCEFORMAT_APPLY" val="1"/>
  <p:tag name="KSO_WM_DIAGRAM_VIRTUALLY_FRAME" val="{&quot;height&quot;:540,&quot;left&quot;:54.582362204724404,&quot;top&quot;:0,&quot;width&quot;:859.3176377952756}"/>
</p:tagLst>
</file>

<file path=ppt/tags/tag29.xml><?xml version="1.0" encoding="utf-8"?>
<p:tagLst xmlns:p="http://schemas.openxmlformats.org/presentationml/2006/main">
  <p:tag name="KSO_WM_DIAGRAM_VIRTUALLY_FRAME" val="{&quot;height&quot;:276.1,&quot;left&quot;:85.95,&quot;top&quot;:181.27503937007873,&quot;width&quot;:829.75}"/>
</p:tagLst>
</file>

<file path=ppt/tags/tag290.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0"/>
  <p:tag name="KSO_WM_UNIT_ID" val="diagram20188038_1*r_i*1_50"/>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540,&quot;left&quot;:54.582362204724404,&quot;top&quot;:0,&quot;width&quot;:859.3176377952756}"/>
</p:tagLst>
</file>

<file path=ppt/tags/tag291.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1"/>
  <p:tag name="KSO_WM_UNIT_ID" val="diagram20188038_1*r_i*1_5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540,&quot;left&quot;:54.582362204724404,&quot;top&quot;:0,&quot;width&quot;:859.3176377952756}"/>
</p:tagLst>
</file>

<file path=ppt/tags/tag292.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8"/>
  <p:tag name="KSO_WM_UNIT_ID" val="diagram20188038_1*r_i*1_48"/>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93.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2"/>
  <p:tag name="KSO_WM_UNIT_ID" val="diagram20188038_1*r_i*1_5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 name="KSO_WM_DIAGRAM_VIRTUALLY_FRAME" val="{&quot;height&quot;:540,&quot;left&quot;:54.582362204724404,&quot;top&quot;:0,&quot;width&quot;:859.3176377952756}"/>
</p:tagLst>
</file>

<file path=ppt/tags/tag294.xml><?xml version="1.0" encoding="utf-8"?>
<p:tagLst xmlns:p="http://schemas.openxmlformats.org/presentationml/2006/main">
  <p:tag name="PA" val="v5.2.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3"/>
  <p:tag name="KSO_WM_UNIT_ID" val="diagram20188038_1*r_i*1_53"/>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9"/>
  <p:tag name="KSO_WM_UNIT_FILL_TYPE" val="1"/>
  <p:tag name="KSO_WM_UNIT_TEXT_FILL_FORE_SCHEMECOLOR_INDEX" val="2"/>
  <p:tag name="KSO_WM_UNIT_TEXT_FILL_TYPE" val="1"/>
  <p:tag name="KSO_WM_UNIT_USESOURCEFORMAT_APPLY" val="1"/>
  <p:tag name="KSO_WM_DIAGRAM_VIRTUALLY_FRAME" val="{&quot;height&quot;:540,&quot;left&quot;:54.582362204724404,&quot;top&quot;:0,&quot;width&quot;:859.3176377952756}"/>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7"/>
  <p:tag name="KSO_WM_UNIT_ID" val="diagram20188038_1*r_i*1_47"/>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96.xml><?xml version="1.0" encoding="utf-8"?>
<p:tagLst xmlns:p="http://schemas.openxmlformats.org/presentationml/2006/main">
  <p:tag name="PA" val="v5.2.5"/>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8038_1*r_t*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5"/>
  <p:tag name="KSO_WM_UNIT_TEXT_FILL_TYPE" val="1"/>
  <p:tag name="KSO_WM_UNIT_USESOURCEFORMAT_APPLY" val="1"/>
  <p:tag name="KSO_WM_DIAGRAM_VIRTUALLY_FRAME" val="{&quot;height&quot;:540,&quot;left&quot;:54.582362204724404,&quot;top&quot;:0,&quot;width&quot;:859.3176377952756}"/>
</p:tagLst>
</file>

<file path=ppt/tags/tag297.xml><?xml version="1.0" encoding="utf-8"?>
<p:tagLst xmlns:p="http://schemas.openxmlformats.org/presentationml/2006/main">
  <p:tag name="PA" val="v5.2.5"/>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8038_1*r_v*1_1"/>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地阐述你的观点"/>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298.xml><?xml version="1.0" encoding="utf-8"?>
<p:tagLst xmlns:p="http://schemas.openxmlformats.org/presentationml/2006/main">
  <p:tag name="PA" val="v5.2.5"/>
  <p:tag name="KSO_WM_UNIT_NOCLEAR" val="0"/>
  <p:tag name="KSO_WM_UNIT_SHOW_EDIT_AREA_INDICATION" val="0"/>
  <p:tag name="KSO_WM_UNIT_VALUE" val="1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88038_1*r_t*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9"/>
  <p:tag name="KSO_WM_UNIT_TEXT_FILL_TYPE" val="1"/>
  <p:tag name="KSO_WM_UNIT_USESOURCEFORMAT_APPLY" val="1"/>
  <p:tag name="KSO_WM_DIAGRAM_VIRTUALLY_FRAME" val="{&quot;height&quot;:540,&quot;left&quot;:54.582362204724404,&quot;top&quot;:0,&quot;width&quot;:859.3176377952756}"/>
</p:tagLst>
</file>

<file path=ppt/tags/tag299.xml><?xml version="1.0" encoding="utf-8"?>
<p:tagLst xmlns:p="http://schemas.openxmlformats.org/presentationml/2006/main">
  <p:tag name="PA" val="v5.2.5"/>
  <p:tag name="KSO_WM_UNIT_NOCLEAR" val="0"/>
  <p:tag name="KSO_WM_UNIT_SHOW_EDIT_AREA_INDICATION" val="0"/>
  <p:tag name="KSO_WM_UNIT_VALUE" val="45"/>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8038_1*r_v*1_2"/>
  <p:tag name="KSO_WM_TEMPLATE_CATEGORY" val="diagram"/>
  <p:tag name="KSO_WM_TEMPLATE_INDEX" val="20188038"/>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地阐述你的观点"/>
  <p:tag name="KSO_WM_UNIT_TEXT_FILL_FORE_SCHEMECOLOR_INDEX" val="13"/>
  <p:tag name="KSO_WM_UNIT_TEXT_FILL_TYPE" val="1"/>
  <p:tag name="KSO_WM_UNIT_USESOURCEFORMAT_APPLY" val="1"/>
  <p:tag name="KSO_WM_DIAGRAM_VIRTUALLY_FRAME" val="{&quot;height&quot;:540,&quot;left&quot;:54.582362204724404,&quot;top&quot;:0,&quot;width&quot;:859.317637795275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91995_1*r_i*1_1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30.xml><?xml version="1.0" encoding="utf-8"?>
<p:tagLst xmlns:p="http://schemas.openxmlformats.org/presentationml/2006/main">
  <p:tag name="KSO_WM_DIAGRAM_VIRTUALLY_FRAME" val="{&quot;height&quot;:276.1,&quot;left&quot;:85.95,&quot;top&quot;:181.27503937007873,&quot;width&quot;:829.75}"/>
</p:tagLst>
</file>

<file path=ppt/tags/tag300.xml><?xml version="1.0" encoding="utf-8"?>
<p:tagLst xmlns:p="http://schemas.openxmlformats.org/presentationml/2006/main">
  <p:tag name="KSO_WM_BEAUTIFY_FLAG" val="#wm#"/>
  <p:tag name="KSO_WM_TEMPLATE_CATEGORY" val="diagram"/>
  <p:tag name="KSO_WM_TEMPLATE_INDEX" val="20188038"/>
  <p:tag name="KSO_WM_SLIDE_ID" val="diagram20188038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EMPLATE_MASTER_THUMB_INDEX" val="0"/>
  <p:tag name="KSO_WM_UNIT_SHOW_EDIT_AREA_INDICATION" val="0"/>
  <p:tag name="KSO_WM_SLIDE_SIZE" val="835.027*540"/>
  <p:tag name="KSO_WM_SLIDE_POSITION" val="56.1324*0"/>
  <p:tag name="KSO_WM_DIAGRAM_GROUP_CODE" val="r1-1"/>
  <p:tag name="KSO_WM_SLIDE_DIAGTYPE" val="r"/>
  <p:tag name="KSO_WM_TAG_VERSION" val="1.0"/>
  <p:tag name="KSO_WM_SLIDE_LAYOUT" val="r"/>
  <p:tag name="KSO_WM_SLIDE_LAYOUT_CNT"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3;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30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31.xml><?xml version="1.0" encoding="utf-8"?>
<p:tagLst xmlns:p="http://schemas.openxmlformats.org/presentationml/2006/main">
  <p:tag name="KSO_WM_DIAGRAM_VIRTUALLY_FRAME" val="{&quot;height&quot;:276.1,&quot;left&quot;:85.95,&quot;top&quot;:181.27503937007873,&quot;width&quot;:829.75}"/>
</p:tagLst>
</file>

<file path=ppt/tags/tag310.xml><?xml version="1.0" encoding="utf-8"?>
<p:tagLst xmlns:p="http://schemas.openxmlformats.org/presentationml/2006/main">
  <p:tag name="KSO_WM_UNIT_ISCONTENTSTITLE" val="0"/>
  <p:tag name="KSO_WM_UNIT_PRESET_TEXT" val="项目背景"/>
  <p:tag name="KSO_WM_UNIT_NOCLEAR" val="0"/>
  <p:tag name="KSO_WM_UNIT_VALUE" val="43"/>
  <p:tag name="KSO_WM_UNIT_HIGHLIGHT" val="0"/>
  <p:tag name="KSO_WM_UNIT_COMPATIBLE" val="0"/>
  <p:tag name="KSO_WM_UNIT_DIAGRAM_ISNUMVISUAL" val="0"/>
  <p:tag name="KSO_WM_UNIT_DIAGRAM_ISREFERUNIT" val="0"/>
  <p:tag name="KSO_WM_UNIT_TYPE" val="a"/>
  <p:tag name="KSO_WM_UNIT_INDEX" val="1"/>
  <p:tag name="KSO_WM_UNIT_ID" val="diagram20201329_1*a*1"/>
  <p:tag name="KSO_WM_TEMPLATE_CATEGORY" val="diagram"/>
  <p:tag name="KSO_WM_TEMPLATE_INDEX" val="20201329"/>
  <p:tag name="KSO_WM_UNIT_LAYERLEVEL" val="1"/>
  <p:tag name="KSO_WM_TAG_VERSION" val="1.0"/>
  <p:tag name="KSO_WM_BEAUTIFY_FLAG" val="#wm#"/>
  <p:tag name="KSO_WM_DIAGRAM_GROUP_CODE" val="l1-1"/>
  <p:tag name="KSO_WM_UNIT_TEXT_FILL_FORE_SCHEMECOLOR_INDEX" val="13"/>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i*1_1"/>
  <p:tag name="KSO_WM_TEMPLATE_CATEGORY" val="diagram"/>
  <p:tag name="KSO_WM_TEMPLATE_INDEX" val="20201329"/>
  <p:tag name="KSO_WM_UNIT_LAYERLEVEL" val="1_1"/>
  <p:tag name="KSO_WM_TAG_VERSION" val="1.0"/>
  <p:tag name="KSO_WM_BEAUTIFY_FLAG" val="#wm#"/>
  <p:tag name="KSO_WM_DIAGRAM_GROUP_CODE" val="l1-1"/>
  <p:tag name="KSO_WM_UNIT_TYPE" val="l_i"/>
  <p:tag name="KSO_WM_UNIT_INDEX" val="1_1"/>
  <p:tag name="KSO_WM_UNIT_FILL_FORE_SCHEMECOLOR_INDEX" val="15"/>
  <p:tag name="KSO_WM_UNIT_FILL_TYPE" val="1"/>
  <p:tag name="KSO_WM_UNIT_TEXT_FILL_FORE_SCHEMECOLOR_INDEX" val="13"/>
  <p:tag name="KSO_WM_UNIT_TEXT_FILL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1_5"/>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1_5"/>
  <p:tag name="KSO_WM_UNIT_FILL_FORE_SCHEMECOLOR_INDEX" val="5"/>
  <p:tag name="KSO_WM_UNIT_FILL_TYPE" val="1"/>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2_5"/>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2_5"/>
  <p:tag name="KSO_WM_UNIT_FILL_FORE_SCHEMECOLOR_INDEX" val="6"/>
  <p:tag name="KSO_WM_UNIT_FILL_TYPE" val="1"/>
  <p:tag name="KSO_WM_UNIT_TEXT_FILL_FORE_SCHEMECOLOR_INDEX" val="13"/>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3_5"/>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3_5"/>
  <p:tag name="KSO_WM_UNIT_FILL_FORE_SCHEMECOLOR_INDEX" val="7"/>
  <p:tag name="KSO_WM_UNIT_FILL_TYPE" val="1"/>
  <p:tag name="KSO_WM_UNIT_TEXT_FILL_FORE_SCHEMECOLOR_INDEX" val="13"/>
  <p:tag name="KSO_WM_UNIT_TEXT_FILL_TYPE" val="1"/>
  <p:tag name="KSO_WM_UNIT_USESOURCEFORMAT_APPLY" val="1"/>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i*1_2"/>
  <p:tag name="KSO_WM_TEMPLATE_CATEGORY" val="diagram"/>
  <p:tag name="KSO_WM_TEMPLATE_INDEX" val="20201329"/>
  <p:tag name="KSO_WM_UNIT_LAYERLEVEL" val="1_1"/>
  <p:tag name="KSO_WM_TAG_VERSION" val="1.0"/>
  <p:tag name="KSO_WM_BEAUTIFY_FLAG" val="#wm#"/>
  <p:tag name="KSO_WM_DIAGRAM_GROUP_CODE" val="l1-1"/>
  <p:tag name="KSO_WM_UNIT_TYPE" val="l_i"/>
  <p:tag name="KSO_WM_UNIT_INDEX" val="1_2"/>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1_1"/>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1_1"/>
  <p:tag name="KSO_WM_UNIT_LINE_FORE_SCHEMECOLOR_INDEX" val="5"/>
  <p:tag name="KSO_WM_UNIT_LINE_FILL_TYPE" val="2"/>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1_2"/>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1_2"/>
  <p:tag name="KSO_WM_UNIT_LINE_FORE_SCHEMECOLOR_INDEX" val="5"/>
  <p:tag name="KSO_WM_UNIT_LINE_FILL_TYPE" val="2"/>
  <p:tag name="KSO_WM_UNIT_TEXT_FILL_FORE_SCHEMECOLOR_INDEX" val="13"/>
  <p:tag name="KSO_WM_UNIT_TEXT_FILL_TYPE" val="1"/>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1_3"/>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1_3"/>
  <p:tag name="KSO_WM_UNIT_FILL_FORE_SCHEMECOLOR_INDEX" val="5"/>
  <p:tag name="KSO_WM_UNIT_FILL_TYPE" val="1"/>
  <p:tag name="KSO_WM_UNIT_TEXT_FILL_FORE_SCHEMECOLOR_INDEX" val="13"/>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3_1"/>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3_1"/>
  <p:tag name="KSO_WM_UNIT_LINE_FORE_SCHEMECOLOR_INDEX" val="7"/>
  <p:tag name="KSO_WM_UNIT_LINE_FILL_TYPE" val="2"/>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DIAGRAM_VIRTUALLY_FRAME" val="{&quot;height&quot;:276.1,&quot;left&quot;:85.95,&quot;top&quot;:181.27503937007873,&quot;width&quot;:829.75}"/>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3_2"/>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3_2"/>
  <p:tag name="KSO_WM_UNIT_LINE_FORE_SCHEMECOLOR_INDEX" val="7"/>
  <p:tag name="KSO_WM_UNIT_LINE_FILL_TYPE" val="2"/>
  <p:tag name="KSO_WM_UNIT_TEXT_FILL_FORE_SCHEMECOLOR_INDEX" val="13"/>
  <p:tag name="KSO_WM_UNIT_TEXT_FILL_TYPE" val="1"/>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3_3"/>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3_3"/>
  <p:tag name="KSO_WM_UNIT_FILL_FORE_SCHEMECOLOR_INDEX" val="7"/>
  <p:tag name="KSO_WM_UNIT_FILL_TYPE" val="1"/>
  <p:tag name="KSO_WM_UNIT_TEXT_FILL_FORE_SCHEMECOLOR_INDEX" val="13"/>
  <p:tag name="KSO_WM_UNIT_TEXT_FILL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2_1"/>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2_1"/>
  <p:tag name="KSO_WM_UNIT_LINE_FORE_SCHEMECOLOR_INDEX" val="6"/>
  <p:tag name="KSO_WM_UNIT_LINE_FILL_TYPE" val="2"/>
  <p:tag name="KSO_WM_UNIT_TEXT_FILL_FORE_SCHEMECOLOR_INDEX" val="13"/>
  <p:tag name="KSO_WM_UNIT_TEX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2_2"/>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2_2"/>
  <p:tag name="KSO_WM_UNIT_LINE_FORE_SCHEMECOLOR_INDEX" val="6"/>
  <p:tag name="KSO_WM_UNIT_LINE_FILL_TYPE" val="2"/>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2_3"/>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2_3"/>
  <p:tag name="KSO_WM_UNIT_FILL_FORE_SCHEMECOLOR_INDEX" val="7"/>
  <p:tag name="KSO_WM_UNIT_FILL_TYPE" val="1"/>
  <p:tag name="KSO_WM_UNIT_TEXT_FILL_FORE_SCHEMECOLOR_INDEX" val="13"/>
  <p:tag name="KSO_WM_UNIT_TEXT_FILL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3_4"/>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3_4"/>
  <p:tag name="KSO_WM_UNIT_FILL_FORE_SCHEMECOLOR_INDEX" val="7"/>
  <p:tag name="KSO_WM_UNIT_FILL_TYPE" val="1"/>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2_4"/>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2_4"/>
  <p:tag name="KSO_WM_UNIT_FILL_FORE_SCHEMECOLOR_INDEX" val="6"/>
  <p:tag name="KSO_WM_UNIT_FILL_TYPE" val="1"/>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i*1_1_4"/>
  <p:tag name="KSO_WM_TEMPLATE_CATEGORY" val="diagram"/>
  <p:tag name="KSO_WM_TEMPLATE_INDEX" val="20201329"/>
  <p:tag name="KSO_WM_UNIT_LAYERLEVEL" val="1_1_1"/>
  <p:tag name="KSO_WM_TAG_VERSION" val="1.0"/>
  <p:tag name="KSO_WM_BEAUTIFY_FLAG" val="#wm#"/>
  <p:tag name="KSO_WM_DIAGRAM_GROUP_CODE" val="l1-1"/>
  <p:tag name="KSO_WM_UNIT_TYPE" val="l_h_i"/>
  <p:tag name="KSO_WM_UNIT_INDEX" val="1_1_4"/>
  <p:tag name="KSO_WM_UNIT_FILL_FORE_SCHEMECOLOR_INDEX" val="5"/>
  <p:tag name="KSO_WM_UNIT_FILL_TYPE" val="1"/>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f*1_1_1"/>
  <p:tag name="KSO_WM_TEMPLATE_CATEGORY" val="diagram"/>
  <p:tag name="KSO_WM_TEMPLATE_INDEX" val="20201329"/>
  <p:tag name="KSO_WM_UNIT_LAYERLEVEL" val="1_1_1"/>
  <p:tag name="KSO_WM_TAG_VERSION" val="1.0"/>
  <p:tag name="KSO_WM_BEAUTIFY_FLAG" val="#wm#"/>
  <p:tag name="KSO_WM_UNIT_PRESET_TEXT" val="电梯能够减少爬楼的疲惫感，提高生活效率，增加便利性，甚至改变着人们对生活的态度，对高度效率的追去与认同。"/>
  <p:tag name="KSO_WM_UNIT_NOCLEAR" val="0"/>
  <p:tag name="KSO_WM_UNIT_VALUE" val="74"/>
  <p:tag name="KSO_WM_DIAGRAM_GROUP_CODE" val="l1-1"/>
  <p:tag name="KSO_WM_UNIT_TYPE" val="l_h_f"/>
  <p:tag name="KSO_WM_UNIT_INDEX" val="1_1_1"/>
  <p:tag name="KSO_WM_UNIT_TEXT_FILL_FORE_SCHEMECOLOR_INDEX" val="14"/>
  <p:tag name="KSO_WM_UNIT_TEXT_FILL_TYPE" val="1"/>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f*1_2_1"/>
  <p:tag name="KSO_WM_TEMPLATE_CATEGORY" val="diagram"/>
  <p:tag name="KSO_WM_TEMPLATE_INDEX" val="20201329"/>
  <p:tag name="KSO_WM_UNIT_LAYERLEVEL" val="1_1_1"/>
  <p:tag name="KSO_WM_TAG_VERSION" val="1.0"/>
  <p:tag name="KSO_WM_BEAUTIFY_FLAG" val="#wm#"/>
  <p:tag name="KSO_WM_UNIT_PRESET_TEXT" val="电梯虽便捷高效，但本身趣味性少，形态单一，广告无趣，空间封闭狭小，人个体感到压抑，人与人容易产生心理上的抵触。"/>
  <p:tag name="KSO_WM_UNIT_NOCLEAR" val="0"/>
  <p:tag name="KSO_WM_UNIT_VALUE" val="74"/>
  <p:tag name="KSO_WM_DIAGRAM_GROUP_CODE" val="l1-1"/>
  <p:tag name="KSO_WM_UNIT_TYPE" val="l_h_f"/>
  <p:tag name="KSO_WM_UNIT_INDEX" val="1_2_1"/>
  <p:tag name="KSO_WM_UNIT_TEXT_FILL_FORE_SCHEMECOLOR_INDEX" val="14"/>
  <p:tag name="KSO_WM_UNIT_TEXT_FILL_TYPE" val="1"/>
  <p:tag name="KSO_WM_UNIT_USESOURCEFORMAT_APPLY" val="1"/>
</p:tagLst>
</file>

<file path=ppt/tags/tag33.xml><?xml version="1.0" encoding="utf-8"?>
<p:tagLst xmlns:p="http://schemas.openxmlformats.org/presentationml/2006/main">
  <p:tag name="KSO_WM_DIAGRAM_VIRTUALLY_FRAME" val="{&quot;height&quot;:276.1,&quot;left&quot;:85.95,&quot;top&quot;:181.27503937007873,&quot;width&quot;:829.75}"/>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h_f*1_3_1"/>
  <p:tag name="KSO_WM_TEMPLATE_CATEGORY" val="diagram"/>
  <p:tag name="KSO_WM_TEMPLATE_INDEX" val="20201329"/>
  <p:tag name="KSO_WM_UNIT_LAYERLEVEL" val="1_1_1"/>
  <p:tag name="KSO_WM_TAG_VERSION" val="1.0"/>
  <p:tag name="KSO_WM_BEAUTIFY_FLAG" val="#wm#"/>
  <p:tag name="KSO_WM_UNIT_PRESET_TEXT" val="作为生活工具，电梯是人们使用最普遍的公共设施之一。随着人们生活品质和工作环境的提高，人们对电梯使用体验的要求也越来越高。"/>
  <p:tag name="KSO_WM_UNIT_NOCLEAR" val="0"/>
  <p:tag name="KSO_WM_UNIT_VALUE" val="74"/>
  <p:tag name="KSO_WM_DIAGRAM_GROUP_CODE" val="l1-1"/>
  <p:tag name="KSO_WM_UNIT_TYPE" val="l_h_f"/>
  <p:tag name="KSO_WM_UNIT_INDEX" val="1_3_1"/>
  <p:tag name="KSO_WM_UNIT_TEXT_FILL_FORE_SCHEMECOLOR_INDEX" val="14"/>
  <p:tag name="KSO_WM_UNIT_TEXT_FILL_TYPE" val="1"/>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329_1*l_x*1_1"/>
  <p:tag name="KSO_WM_TEMPLATE_CATEGORY" val="diagram"/>
  <p:tag name="KSO_WM_TEMPLATE_INDEX" val="20201329"/>
  <p:tag name="KSO_WM_UNIT_LAYERLEVEL" val="1_1"/>
  <p:tag name="KSO_WM_TAG_VERSION" val="1.0"/>
  <p:tag name="KSO_WM_BEAUTIFY_FLAG" val="#wm#"/>
  <p:tag name="KSO_WM_UNIT_VALUE" val="190*190"/>
  <p:tag name="KSO_WM_DIAGRAM_GROUP_CODE" val="l1-1"/>
  <p:tag name="KSO_WM_UNIT_TYPE" val="l_x"/>
  <p:tag name="KSO_WM_UNIT_INDEX" val="1_1"/>
  <p:tag name="KSO_WM_UNIT_FILL_FORE_SCHEMECOLOR_INDEX" val="15"/>
  <p:tag name="KSO_WM_UNIT_FILL_TYPE" val="1"/>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BEAUTIFY_FLAG" val="#wm#"/>
  <p:tag name="KSO_WM_TEMPLATE_CATEGORY" val="diagram"/>
  <p:tag name="KSO_WM_TEMPLATE_INDEX" val="20201329"/>
  <p:tag name="KSO_WM_SLIDE_ID" val="diagram20201329_1"/>
  <p:tag name="KSO_WM_TEMPLATE_SUBCATEGORY" val="0"/>
  <p:tag name="KSO_WM_SLIDE_TYPE" val="text"/>
  <p:tag name="KSO_WM_SLIDE_SUBTYPE" val="diag"/>
  <p:tag name="KSO_WM_SLIDE_ITEM_CNT" val="3"/>
  <p:tag name="KSO_WM_SLIDE_INDEX" val="1"/>
  <p:tag name="KSO_WM_SLIDE_SIZE" val="731.615*214.27"/>
  <p:tag name="KSO_WM_SLIDE_POSITION" val="114.193*220.042"/>
  <p:tag name="KSO_WM_TAG_VERSION" val="1.0"/>
  <p:tag name="KSO_WM_SLIDE_LAYOUT" val="a_b_l"/>
  <p:tag name="KSO_WM_SLIDE_LAYOUT_CNT" val="1_1_1"/>
  <p:tag name="KSO_WM_DIAGRAM_GROUP_CODE" val="l1-1"/>
  <p:tag name="KSO_WM_SLIDE_DIAGTYPE" val="l"/>
</p:tagLst>
</file>

<file path=ppt/tags/tag33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i"/>
  <p:tag name="KSO_WM_UNIT_INDEX" val="1_1"/>
  <p:tag name="KSO_WM_UNIT_ID" val="diagram20191578_7*m_i*1_1"/>
  <p:tag name="KSO_WM_TEMPLATE_CATEGORY" val="diagram"/>
  <p:tag name="KSO_WM_TEMPLATE_INDEX" val="20191578"/>
  <p:tag name="KSO_WM_UNIT_LAYERLEVEL" val="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334.xml><?xml version="1.0" encoding="utf-8"?>
<p:tagLst xmlns:p="http://schemas.openxmlformats.org/presentationml/2006/main">
  <p:tag name="KSO_WM_UNIT_TIMELINE_IDINGROUP" val="2"/>
  <p:tag name="KSO_WM_UNIT_TIMELINE_EMPHASIS_ID" val="1"/>
  <p:tag name="KSO_WM_UNIT_HIGHLIGHT" val="0"/>
  <p:tag name="KSO_WM_UNIT_COMPATIBLE" val="0"/>
  <p:tag name="KSO_WM_DIAGRAM_GROUP_CODE" val="m1-1"/>
  <p:tag name="KSO_WM_UNIT_TYPE" val="m_h_i"/>
  <p:tag name="KSO_WM_UNIT_INDEX" val="1_1_1"/>
  <p:tag name="KSO_WM_UNIT_ID" val="diagram20191578_7*m_h_i*1_1_1"/>
  <p:tag name="KSO_WM_TEMPLATE_CATEGORY" val="diagram"/>
  <p:tag name="KSO_WM_TEMPLATE_INDEX" val="20191578"/>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335.xml><?xml version="1.0" encoding="utf-8"?>
<p:tagLst xmlns:p="http://schemas.openxmlformats.org/presentationml/2006/main">
  <p:tag name="KSO_WM_UNIT_TIMELINE_IDINGROUP" val="4"/>
  <p:tag name="KSO_WM_UNIT_TIMELINE_EMPHASIS_ID" val="3"/>
  <p:tag name="KSO_WM_UNIT_VALUE" val="24"/>
  <p:tag name="KSO_WM_UNIT_HIGHLIGHT" val="0"/>
  <p:tag name="KSO_WM_UNIT_COMPATIBLE" val="0"/>
  <p:tag name="KSO_WM_DIAGRAM_GROUP_CODE" val="m1-1"/>
  <p:tag name="KSO_WM_UNIT_TYPE" val="m_h_h_f"/>
  <p:tag name="KSO_WM_UNIT_INDEX" val="1_1_1_1"/>
  <p:tag name="KSO_WM_UNIT_ID" val="diagram20191578_7*m_h_h_f*1_1_1_1"/>
  <p:tag name="KSO_WM_TEMPLATE_CATEGORY" val="diagram"/>
  <p:tag name="KSO_WM_TEMPLATE_INDEX" val="20191578"/>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UNIT_TIMELINE_IDINGROUP" val="5"/>
  <p:tag name="KSO_WM_UNIT_TIMELINE_EMPHASIS_ID" val="4"/>
  <p:tag name="KSO_WM_UNIT_ISCONTENTSTITLE" val="0"/>
  <p:tag name="KSO_WM_UNIT_VALUE" val="5"/>
  <p:tag name="KSO_WM_UNIT_HIGHLIGHT" val="0"/>
  <p:tag name="KSO_WM_UNIT_COMPATIBLE" val="0"/>
  <p:tag name="KSO_WM_DIAGRAM_GROUP_CODE" val="m1-1"/>
  <p:tag name="KSO_WM_UNIT_TYPE" val="m_h_a"/>
  <p:tag name="KSO_WM_UNIT_INDEX" val="1_1_1"/>
  <p:tag name="KSO_WM_UNIT_ID" val="diagram20191578_7*m_h_a*1_1_1"/>
  <p:tag name="KSO_WM_TEMPLATE_CATEGORY" val="diagram"/>
  <p:tag name="KSO_WM_TEMPLATE_INDEX" val="20191578"/>
  <p:tag name="KSO_WM_UNIT_LAYERLEVEL" val="1_1_1"/>
  <p:tag name="KSO_WM_TAG_VERSION" val="1.0"/>
  <p:tag name="KSO_WM_BEAUTIFY_FLAG" val="#wm#"/>
  <p:tag name="KSO_WM_UNIT_PRESET_TEXT" val="2016/08/05"/>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37.xml><?xml version="1.0" encoding="utf-8"?>
<p:tagLst xmlns:p="http://schemas.openxmlformats.org/presentationml/2006/main">
  <p:tag name="KSO_WM_UNIT_TIMELINE_IDINGROUP" val="6"/>
  <p:tag name="KSO_WM_UNIT_TIMELINE_EMPHASIS_ID" val="5"/>
  <p:tag name="KSO_WM_UNIT_HIGHLIGHT" val="0"/>
  <p:tag name="KSO_WM_UNIT_COMPATIBLE" val="0"/>
  <p:tag name="KSO_WM_DIAGRAM_GROUP_CODE" val="m1-1"/>
  <p:tag name="KSO_WM_UNIT_TYPE" val="m_h_i"/>
  <p:tag name="KSO_WM_UNIT_INDEX" val="1_1_2"/>
  <p:tag name="KSO_WM_UNIT_ID" val="diagram20191578_7*m_h_i*1_1_2"/>
  <p:tag name="KSO_WM_TEMPLATE_CATEGORY" val="diagram"/>
  <p:tag name="KSO_WM_TEMPLATE_INDEX" val="20191578"/>
  <p:tag name="KSO_WM_UNIT_LAYERLEVEL" val="1_1_1"/>
  <p:tag name="KSO_WM_TAG_VERSION" val="1.0"/>
  <p:tag name="KSO_WM_BEAUTIFY_FLAG" val="#wm#"/>
  <p:tag name="KSO_WM_UNIT_DIAGRAM_ISNUMVISUAL" val="0"/>
  <p:tag name="KSO_WM_UNIT_DIAGRAM_ISREFERUNIT" val="0"/>
  <p:tag name="KSO_WM_UNIT_LINE_FORE_SCHEMECOLOR_INDEX" val="9"/>
  <p:tag name="KSO_WM_UNIT_LINE_FILL_TYPE" val="2"/>
  <p:tag name="KSO_WM_UNIT_USESOURCEFORMAT_APPLY" val="1"/>
</p:tagLst>
</file>

<file path=ppt/tags/tag338.xml><?xml version="1.0" encoding="utf-8"?>
<p:tagLst xmlns:p="http://schemas.openxmlformats.org/presentationml/2006/main">
  <p:tag name="KSO_WM_UNIT_TIMELINE_IDINGROUP" val="7"/>
  <p:tag name="KSO_WM_UNIT_TIMELINE_EMPHASIS_ID" val="6"/>
  <p:tag name="KSO_WM_UNIT_HIGHLIGHT" val="0"/>
  <p:tag name="KSO_WM_UNIT_COMPATIBLE" val="0"/>
  <p:tag name="KSO_WM_DIAGRAM_GROUP_CODE" val="m1-1"/>
  <p:tag name="KSO_WM_UNIT_TYPE" val="m_h_i"/>
  <p:tag name="KSO_WM_UNIT_INDEX" val="1_1_3"/>
  <p:tag name="KSO_WM_UNIT_ID" val="diagram20191578_7*m_h_i*1_1_3"/>
  <p:tag name="KSO_WM_TEMPLATE_CATEGORY" val="diagram"/>
  <p:tag name="KSO_WM_TEMPLATE_INDEX" val="20191578"/>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USESOURCEFORMAT_APPLY" val="1"/>
</p:tagLst>
</file>

<file path=ppt/tags/tag339.xml><?xml version="1.0" encoding="utf-8"?>
<p:tagLst xmlns:p="http://schemas.openxmlformats.org/presentationml/2006/main">
  <p:tag name="KSO_WM_UNIT_TIMELINE_IDINGROUP" val="1"/>
  <p:tag name="KSO_WM_UNIT_HIGHLIGHT" val="0"/>
  <p:tag name="KSO_WM_UNIT_COMPATIBLE" val="0"/>
  <p:tag name="KSO_WM_DIAGRAM_GROUP_CODE" val="m1-1"/>
  <p:tag name="KSO_WM_UNIT_TYPE" val="m_h_i"/>
  <p:tag name="KSO_WM_UNIT_INDEX" val="1_2_1"/>
  <p:tag name="KSO_WM_UNIT_ID" val="diagram20191578_7*m_h_i*1_2_1"/>
  <p:tag name="KSO_WM_TEMPLATE_CATEGORY" val="diagram"/>
  <p:tag name="KSO_WM_TEMPLATE_INDEX" val="20191578"/>
  <p:tag name="KSO_WM_UNIT_LAYERLEVEL" val="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DIAGRAM_VIRTUALLY_FRAME" val="{&quot;height&quot;:276.1,&quot;left&quot;:85.95,&quot;top&quot;:181.27503937007873,&quot;width&quot;:829.75}"/>
</p:tagLst>
</file>

<file path=ppt/tags/tag340.xml><?xml version="1.0" encoding="utf-8"?>
<p:tagLst xmlns:p="http://schemas.openxmlformats.org/presentationml/2006/main">
  <p:tag name="KSO_WM_UNIT_TIMELINE_IDINGROUP" val="2"/>
  <p:tag name="KSO_WM_UNIT_TIMELINE_EMPHASIS_ID" val="6"/>
  <p:tag name="KSO_WM_UNIT_HIGHLIGHT" val="0"/>
  <p:tag name="KSO_WM_UNIT_COMPATIBLE" val="0"/>
  <p:tag name="KSO_WM_DIAGRAM_GROUP_CODE" val="m1-1"/>
  <p:tag name="KSO_WM_UNIT_TYPE" val="m_h_i"/>
  <p:tag name="KSO_WM_UNIT_INDEX" val="1_2_2"/>
  <p:tag name="KSO_WM_UNIT_ID" val="diagram20191578_7*m_h_i*1_2_2"/>
  <p:tag name="KSO_WM_TEMPLATE_CATEGORY" val="diagram"/>
  <p:tag name="KSO_WM_TEMPLATE_INDEX" val="20191578"/>
  <p:tag name="KSO_WM_UNIT_LAYERLEVEL" val="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Lst>
</file>

<file path=ppt/tags/tag341.xml><?xml version="1.0" encoding="utf-8"?>
<p:tagLst xmlns:p="http://schemas.openxmlformats.org/presentationml/2006/main">
  <p:tag name="KSO_WM_UNIT_TIMELINE_IDINGROUP" val="4"/>
  <p:tag name="KSO_WM_UNIT_TIMELINE_EMPHASIS_ID" val="3"/>
  <p:tag name="KSO_WM_UNIT_VALUE" val="24"/>
  <p:tag name="KSO_WM_UNIT_HIGHLIGHT" val="0"/>
  <p:tag name="KSO_WM_UNIT_COMPATIBLE" val="0"/>
  <p:tag name="KSO_WM_DIAGRAM_GROUP_CODE" val="m1-1"/>
  <p:tag name="KSO_WM_UNIT_TYPE" val="m_h_h_f"/>
  <p:tag name="KSO_WM_UNIT_INDEX" val="1_2_1_1"/>
  <p:tag name="KSO_WM_UNIT_ID" val="diagram20191578_7*m_h_h_f*1_2_1_1"/>
  <p:tag name="KSO_WM_TEMPLATE_CATEGORY" val="diagram"/>
  <p:tag name="KSO_WM_TEMPLATE_INDEX" val="20191578"/>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UNIT_TIMELINE_IDINGROUP" val="5"/>
  <p:tag name="KSO_WM_UNIT_TIMELINE_EMPHASIS_ID" val="4"/>
  <p:tag name="KSO_WM_UNIT_ISCONTENTSTITLE" val="0"/>
  <p:tag name="KSO_WM_UNIT_VALUE" val="5"/>
  <p:tag name="KSO_WM_UNIT_HIGHLIGHT" val="0"/>
  <p:tag name="KSO_WM_UNIT_COMPATIBLE" val="0"/>
  <p:tag name="KSO_WM_DIAGRAM_GROUP_CODE" val="m1-1"/>
  <p:tag name="KSO_WM_UNIT_TYPE" val="m_h_a"/>
  <p:tag name="KSO_WM_UNIT_INDEX" val="1_2_1"/>
  <p:tag name="KSO_WM_UNIT_ID" val="diagram20191578_7*m_h_a*1_2_1"/>
  <p:tag name="KSO_WM_TEMPLATE_CATEGORY" val="diagram"/>
  <p:tag name="KSO_WM_TEMPLATE_INDEX" val="20191578"/>
  <p:tag name="KSO_WM_UNIT_LAYERLEVEL" val="1_1_1"/>
  <p:tag name="KSO_WM_TAG_VERSION" val="1.0"/>
  <p:tag name="KSO_WM_BEAUTIFY_FLAG" val="#wm#"/>
  <p:tag name="KSO_WM_UNIT_PRESET_TEXT" val="2016/08/05"/>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343.xml><?xml version="1.0" encoding="utf-8"?>
<p:tagLst xmlns:p="http://schemas.openxmlformats.org/presentationml/2006/main">
  <p:tag name="KSO_WM_UNIT_TIMELINE_IDINGROUP" val="6"/>
  <p:tag name="KSO_WM_UNIT_TIMELINE_EMPHASIS_ID" val="5"/>
  <p:tag name="KSO_WM_UNIT_HIGHLIGHT" val="0"/>
  <p:tag name="KSO_WM_UNIT_COMPATIBLE" val="0"/>
  <p:tag name="KSO_WM_DIAGRAM_GROUP_CODE" val="m1-1"/>
  <p:tag name="KSO_WM_UNIT_TYPE" val="m_h_i"/>
  <p:tag name="KSO_WM_UNIT_INDEX" val="1_2_3"/>
  <p:tag name="KSO_WM_UNIT_ID" val="diagram20191578_7*m_h_i*1_2_3"/>
  <p:tag name="KSO_WM_TEMPLATE_CATEGORY" val="diagram"/>
  <p:tag name="KSO_WM_TEMPLATE_INDEX" val="20191578"/>
  <p:tag name="KSO_WM_UNIT_LAYERLEVEL" val="1_1_1"/>
  <p:tag name="KSO_WM_TAG_VERSION" val="1.0"/>
  <p:tag name="KSO_WM_BEAUTIFY_FLAG" val="#wm#"/>
  <p:tag name="KSO_WM_UNIT_DIAGRAM_ISNUMVISUAL" val="0"/>
  <p:tag name="KSO_WM_UNIT_DIAGRAM_ISREFERUNIT" val="0"/>
  <p:tag name="KSO_WM_UNIT_LINE_FORE_SCHEMECOLOR_INDEX" val="9"/>
  <p:tag name="KSO_WM_UNIT_LINE_FILL_TYPE" val="2"/>
  <p:tag name="KSO_WM_UNIT_USESOURCEFORMAT_APPLY" val="1"/>
</p:tagLst>
</file>

<file path=ppt/tags/tag344.xml><?xml version="1.0" encoding="utf-8"?>
<p:tagLst xmlns:p="http://schemas.openxmlformats.org/presentationml/2006/main">
  <p:tag name="KSO_WM_UNIT_TIMELINE_IDINGROUP" val="7"/>
  <p:tag name="KSO_WM_UNIT_HIGHLIGHT" val="0"/>
  <p:tag name="KSO_WM_UNIT_COMPATIBLE" val="0"/>
  <p:tag name="KSO_WM_DIAGRAM_GROUP_CODE" val="m1-1"/>
  <p:tag name="KSO_WM_UNIT_TYPE" val="m_h_i"/>
  <p:tag name="KSO_WM_UNIT_INDEX" val="1_2_4"/>
  <p:tag name="KSO_WM_UNIT_ID" val="diagram20191578_7*m_h_i*1_2_4"/>
  <p:tag name="KSO_WM_TEMPLATE_CATEGORY" val="diagram"/>
  <p:tag name="KSO_WM_TEMPLATE_INDEX" val="20191578"/>
  <p:tag name="KSO_WM_UNIT_LAYERLEVEL" val="1_1_1"/>
  <p:tag name="KSO_WM_TAG_VERSION" val="1.0"/>
  <p:tag name="KSO_WM_BEAUTIFY_FLAG" val="#wm#"/>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DIAGRAM_GROUP_CODE" val="m1-4"/>
  <p:tag name="KSO_WM_UNIT_TYPE" val="i"/>
  <p:tag name="KSO_WM_UNIT_INDEX" val="1"/>
  <p:tag name="KSO_WM_UNIT_ID" val="diagram20191578_7*i*1"/>
  <p:tag name="KSO_WM_TEMPLATE_CATEGORY" val="diagram"/>
  <p:tag name="KSO_WM_TEMPLATE_INDEX" val="20191578"/>
  <p:tag name="KSO_WM_UNIT_LAYERLEVEL" val="1"/>
  <p:tag name="KSO_WM_TAG_VERSION" val="1.0"/>
  <p:tag name="KSO_WM_BEAUTIFY_FLAG" val="#wm#"/>
  <p:tag name="KSO_WM_UNIT_DIAGRAM_ISNUMVISUAL" val="0"/>
  <p:tag name="KSO_WM_UNIT_DIAGRAM_ISREFERUNIT" val="0"/>
  <p:tag name="KSO_WM_UNIT_FILL_FORE_SCHEMECOLOR_INDEX" val="13"/>
  <p:tag name="KSO_WM_UNIT_FILL_TYPE" val="1"/>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ISCONTENTSTITLE" val="0"/>
  <p:tag name="KSO_WM_UNIT_VALUE" val="12"/>
  <p:tag name="KSO_WM_UNIT_HIGHLIGHT" val="0"/>
  <p:tag name="KSO_WM_UNIT_COMPATIBLE" val="0"/>
  <p:tag name="KSO_WM_DIAGRAM_GROUP_CODE" val="m1-4"/>
  <p:tag name="KSO_WM_UNIT_TYPE" val="a"/>
  <p:tag name="KSO_WM_UNIT_INDEX" val="1"/>
  <p:tag name="KSO_WM_UNIT_ID" val="diagram20191578_7*a*1"/>
  <p:tag name="KSO_WM_TEMPLATE_CATEGORY" val="diagram"/>
  <p:tag name="KSO_WM_TEMPLATE_INDEX" val="20191578"/>
  <p:tag name="KSO_WM_UNIT_LAYERLEVEL" val="1"/>
  <p:tag name="KSO_WM_TAG_VERSION" val="1.0"/>
  <p:tag name="KSO_WM_BEAUTIFY_FLAG" val="#wm#"/>
  <p:tag name="KSO_WM_UNIT_PRESET_TEXT" val="大事件概括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VALUE" val="48"/>
  <p:tag name="KSO_WM_UNIT_HIGHLIGHT" val="0"/>
  <p:tag name="KSO_WM_UNIT_COMPATIBLE" val="0"/>
  <p:tag name="KSO_WM_DIAGRAM_GROUP_CODE" val="m1-4"/>
  <p:tag name="KSO_WM_UNIT_TYPE" val="f"/>
  <p:tag name="KSO_WM_UNIT_INDEX" val="1"/>
  <p:tag name="KSO_WM_UNIT_ID" val="diagram20191578_7*f*1"/>
  <p:tag name="KSO_WM_TEMPLATE_CATEGORY" val="diagram"/>
  <p:tag name="KSO_WM_TEMPLATE_INDEX" val="20191578"/>
  <p:tag name="KSO_WM_UNIT_LAYERLEVEL" val="1"/>
  <p:tag name="KSO_WM_TAG_VERSION" val="1.0"/>
  <p:tag name="KSO_WM_BEAUTIFY_FLAG" val="#wm#"/>
  <p:tag name="KSO_WM_UNIT_PRESET_TEXT" val="点击此处添加具体内容，简明扼要的阐述您的观点。根据需要可酌情增减文字。"/>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48.xml><?xml version="1.0" encoding="utf-8"?>
<p:tagLst xmlns:p="http://schemas.openxmlformats.org/presentationml/2006/main">
  <p:tag name="KSO_WM_BEAUTIFY_FLAG" val="#wm#"/>
  <p:tag name="KSO_WM_TEMPLATE_CATEGORY" val="diagram"/>
  <p:tag name="KSO_WM_TEMPLATE_INDEX" val="20191578"/>
  <p:tag name="KSO_WM_SLIDE_TIMELINE_TYPE" val="end"/>
  <p:tag name="KSO_WM_SLIDE_MODEL_TYPE" val="timeline"/>
  <p:tag name="KSO_WM_SLIDE_TIMELINE_MINITEMS" val="2"/>
  <p:tag name="KSO_WM_SLIDE_TIMELINE_MAXITEMS" val="3"/>
  <p:tag name="KSO_WM_SLIDE_ID" val="diagram20191578_7"/>
  <p:tag name="KSO_WM_SLIDE_TYPE" val="text"/>
  <p:tag name="KSO_WM_SLIDE_SUBTYPE" val="diag"/>
  <p:tag name="KSO_WM_SLIDE_ITEM_CNT" val="2"/>
  <p:tag name="KSO_WM_SLIDE_INDEX" val="7"/>
  <p:tag name="KSO_WM_SLIDE_SIZE" val="401.747*427.437"/>
  <p:tag name="KSO_WM_SLIDE_POSITION" val="484.229*0"/>
  <p:tag name="KSO_WM_DIAGRAM_GROUP_CODE" val="m1-1"/>
  <p:tag name="KSO_WM_SLIDE_DIAGTYPE" val="m"/>
  <p:tag name="KSO_WM_TAG_VERSION" val="1.0"/>
  <p:tag name="KSO_WM_SLIDE_LAYOUT" val="a_b_f_m"/>
  <p:tag name="KSO_WM_SLIDE_LAYOUT_CNT" val="1_1_2_1"/>
  <p:tag name="KSO_WM_TEMPLATE_SUBCATEGORY" val="0"/>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201538_2*n_i*1_1"/>
  <p:tag name="KSO_WM_TEMPLATE_CATEGORY" val="diagram"/>
  <p:tag name="KSO_WM_TEMPLATE_INDEX" val="20201538"/>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2"/>
  <p:tag name="KSO_WM_DIAGRAM_VIRTUALLY_FRAME" val="{&quot;height&quot;:352.25056123884445,&quot;left&quot;:49.95,&quot;top&quot;:149.22503937007872,&quot;width&quot;:866.8707086614173}"/>
</p:tagLst>
</file>

<file path=ppt/tags/tag35.xml><?xml version="1.0" encoding="utf-8"?>
<p:tagLst xmlns:p="http://schemas.openxmlformats.org/presentationml/2006/main">
  <p:tag name="KSO_WM_DIAGRAM_VIRTUALLY_FRAME" val="{&quot;height&quot;:276.1,&quot;left&quot;:85.95,&quot;top&quot;:181.27503937007873,&quot;width&quot;:829.75}"/>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20201538_2*n_i*1_2"/>
  <p:tag name="KSO_WM_TEMPLATE_CATEGORY" val="diagram"/>
  <p:tag name="KSO_WM_TEMPLATE_INDEX" val="20201538"/>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2"/>
  <p:tag name="KSO_WM_DIAGRAM_VIRTUALLY_FRAME" val="{&quot;height&quot;:352.25056123884445,&quot;left&quot;:49.95,&quot;top&quot;:149.22503937007872,&quot;width&quot;:866.8707086614173}"/>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20201538_2*n_i*1_3"/>
  <p:tag name="KSO_WM_TEMPLATE_CATEGORY" val="diagram"/>
  <p:tag name="KSO_WM_TEMPLATE_INDEX" val="20201538"/>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2"/>
  <p:tag name="KSO_WM_DIAGRAM_VIRTUALLY_FRAME" val="{&quot;height&quot;:352.25056123884445,&quot;left&quot;:49.95,&quot;top&quot;:149.22503937007872,&quot;width&quot;:866.8707086614173}"/>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4"/>
  <p:tag name="KSO_WM_UNIT_ID" val="diagram20201538_2*n_i*1_4"/>
  <p:tag name="KSO_WM_TEMPLATE_CATEGORY" val="diagram"/>
  <p:tag name="KSO_WM_TEMPLATE_INDEX" val="20201538"/>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2"/>
  <p:tag name="KSO_WM_DIAGRAM_VIRTUALLY_FRAME" val="{&quot;height&quot;:352.25056123884445,&quot;left&quot;:49.95,&quot;top&quot;:149.22503937007872,&quot;width&quot;:866.8707086614173}"/>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01538_2*n_h_h_i*1_2_3_1"/>
  <p:tag name="KSO_WM_TEMPLATE_CATEGORY" val="diagram"/>
  <p:tag name="KSO_WM_TEMPLATE_INDEX" val="20201538"/>
  <p:tag name="KSO_WM_UNIT_LAYERLEVEL" val="1_1_1_1"/>
  <p:tag name="KSO_WM_TAG_VERSION" val="1.0"/>
  <p:tag name="KSO_WM_BEAUTIFY_FLAG" val="#wm#"/>
  <p:tag name="KSO_WM_UNIT_FILL_FORE_SCHEMECOLOR_INDEX" val="6"/>
  <p:tag name="KSO_WM_UNIT_FILL_TYPE" val="1"/>
  <p:tag name="KSO_WM_UNIT_SHADOW_SCHEMECOLOR_INDEX" val="6"/>
  <p:tag name="KSO_WM_UNIT_USESOURCEFORMAT_APPLY" val="1"/>
  <p:tag name="KSO_WM_UNIT_DIAGRAM_SCHEMECOLOR_ID" val="2"/>
  <p:tag name="KSO_WM_DIAGRAM_VIRTUALLY_FRAME" val="{&quot;height&quot;:352.25056123884445,&quot;left&quot;:49.95,&quot;top&quot;:149.22503937007872,&quot;width&quot;:866.8707086614173}"/>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01538_2*n_h_h_i*1_2_1_1"/>
  <p:tag name="KSO_WM_TEMPLATE_CATEGORY" val="diagram"/>
  <p:tag name="KSO_WM_TEMPLATE_INDEX" val="20201538"/>
  <p:tag name="KSO_WM_UNIT_LAYERLEVEL" val="1_1_1_1"/>
  <p:tag name="KSO_WM_TAG_VERSION" val="1.0"/>
  <p:tag name="KSO_WM_BEAUTIFY_FLAG" val="#wm#"/>
  <p:tag name="KSO_WM_UNIT_FILL_FORE_SCHEMECOLOR_INDEX" val="6"/>
  <p:tag name="KSO_WM_UNIT_FILL_TYPE" val="1"/>
  <p:tag name="KSO_WM_UNIT_SHADOW_SCHEMECOLOR_INDEX" val="6"/>
  <p:tag name="KSO_WM_UNIT_USESOURCEFORMAT_APPLY" val="1"/>
  <p:tag name="KSO_WM_UNIT_DIAGRAM_SCHEMECOLOR_ID" val="2"/>
  <p:tag name="KSO_WM_DIAGRAM_VIRTUALLY_FRAME" val="{&quot;height&quot;:352.25056123884445,&quot;left&quot;:49.95,&quot;top&quot;:149.22503937007872,&quot;width&quot;:866.8707086614173}"/>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01538_2*n_h_h_i*1_2_4_1"/>
  <p:tag name="KSO_WM_TEMPLATE_CATEGORY" val="diagram"/>
  <p:tag name="KSO_WM_TEMPLATE_INDEX" val="20201538"/>
  <p:tag name="KSO_WM_UNIT_LAYERLEVEL" val="1_1_1_1"/>
  <p:tag name="KSO_WM_TAG_VERSION" val="1.0"/>
  <p:tag name="KSO_WM_BEAUTIFY_FLAG" val="#wm#"/>
  <p:tag name="KSO_WM_UNIT_FILL_FORE_SCHEMECOLOR_INDEX" val="6"/>
  <p:tag name="KSO_WM_UNIT_FILL_TYPE" val="1"/>
  <p:tag name="KSO_WM_UNIT_SHADOW_SCHEMECOLOR_INDEX" val="6"/>
  <p:tag name="KSO_WM_UNIT_USESOURCEFORMAT_APPLY" val="1"/>
  <p:tag name="KSO_WM_UNIT_DIAGRAM_SCHEMECOLOR_ID" val="2"/>
  <p:tag name="KSO_WM_DIAGRAM_VIRTUALLY_FRAME" val="{&quot;height&quot;:352.25056123884445,&quot;left&quot;:49.95,&quot;top&quot;:149.22503937007872,&quot;width&quot;:866.8707086614173}"/>
</p:tagLst>
</file>

<file path=ppt/tags/tag356.xml><?xml version="1.0" encoding="utf-8"?>
<p:tagLst xmlns:p="http://schemas.openxmlformats.org/presentationml/2006/main">
  <p:tag name="KSO_WM_UNIT_PRESET_TEXT" val="添加标题"/>
  <p:tag name="KSO_WM_UNIT_NOCLEAR" val="0"/>
  <p:tag name="KSO_WM_UNIT_VALUE" val="12"/>
  <p:tag name="KSO_WM_UNIT_HIGHLIGHT" val="0"/>
  <p:tag name="KSO_WM_UNIT_COMPATIBLE" val="0"/>
  <p:tag name="KSO_WM_UNIT_DIAGRAM_ISNUMVISUAL" val="0"/>
  <p:tag name="KSO_WM_UNIT_DIAGRAM_ISREFERUNIT" val="0"/>
  <p:tag name="KSO_WM_DIAGRAM_GROUP_CODE" val="n1-1"/>
  <p:tag name="KSO_WM_UNIT_TYPE" val="n_h_f"/>
  <p:tag name="KSO_WM_UNIT_INDEX" val="1_1_1"/>
  <p:tag name="KSO_WM_UNIT_ID" val="diagram20201538_2*n_h_f*1_1_1"/>
  <p:tag name="KSO_WM_TEMPLATE_CATEGORY" val="diagram"/>
  <p:tag name="KSO_WM_TEMPLATE_INDEX" val="20201538"/>
  <p:tag name="KSO_WM_UNIT_LAYERLEVEL" val="1_1_1"/>
  <p:tag name="KSO_WM_TAG_VERSION" val="1.0"/>
  <p:tag name="KSO_WM_BEAUTIFY_FLAG" val="#wm#"/>
  <p:tag name="KSO_WM_UNIT_FILL_FORE_SCHEMECOLOR_INDEX" val="5"/>
  <p:tag name="KSO_WM_UNIT_FILL_TYPE" val="1"/>
  <p:tag name="KSO_WM_UNIT_SHADOW_SCHEMECOLOR_INDEX" val="5"/>
  <p:tag name="KSO_WM_UNIT_USESOURCEFORMAT_APPLY" val="1"/>
  <p:tag name="KSO_WM_UNIT_DIAGRAM_SCHEMECOLOR_ID" val="2"/>
  <p:tag name="KSO_WM_DIAGRAM_VIRTUALLY_FRAME" val="{&quot;height&quot;:352.25056123884445,&quot;left&quot;:49.95,&quot;top&quot;:149.22503937007872,&quot;width&quot;:866.8707086614173}"/>
</p:tagLst>
</file>

<file path=ppt/tags/tag357.xml><?xml version="1.0" encoding="utf-8"?>
<p:tagLst xmlns:p="http://schemas.openxmlformats.org/presentationml/2006/main">
  <p:tag name="KSO_WM_UNIT_ISCONTENTSTITLE" val="0"/>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01538_2*n_h_h_a*1_2_1_1"/>
  <p:tag name="KSO_WM_TEMPLATE_CATEGORY" val="diagram"/>
  <p:tag name="KSO_WM_TEMPLATE_INDEX" val="20201538"/>
  <p:tag name="KSO_WM_UNIT_LAYERLEVEL" val="1_1_1_1"/>
  <p:tag name="KSO_WM_TAG_VERSION" val="1.0"/>
  <p:tag name="KSO_WM_BEAUTIFY_FLAG" val="#wm#"/>
  <p:tag name="KSO_WM_UNIT_USESOURCEFORMAT_APPLY" val="1"/>
  <p:tag name="KSO_WM_UNIT_DIAGRAM_SCHEMECOLOR_ID" val="2"/>
  <p:tag name="KSO_WM_DIAGRAM_VIRTUALLY_FRAME" val="{&quot;height&quot;:352.25056123884445,&quot;left&quot;:49.95,&quot;top&quot;:149.22503937007872,&quot;width&quot;:866.8707086614173}"/>
</p:tagLst>
</file>

<file path=ppt/tags/tag358.xml><?xml version="1.0" encoding="utf-8"?>
<p:tagLst xmlns:p="http://schemas.openxmlformats.org/presentationml/2006/main">
  <p:tag name="KSO_WM_UNIT_ISCONTENTSTITLE" val="0"/>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201538_2*n_h_h_a*1_2_3_1"/>
  <p:tag name="KSO_WM_TEMPLATE_CATEGORY" val="diagram"/>
  <p:tag name="KSO_WM_TEMPLATE_INDEX" val="20201538"/>
  <p:tag name="KSO_WM_UNIT_LAYERLEVEL" val="1_1_1_1"/>
  <p:tag name="KSO_WM_TAG_VERSION" val="1.0"/>
  <p:tag name="KSO_WM_BEAUTIFY_FLAG" val="#wm#"/>
  <p:tag name="KSO_WM_UNIT_USESOURCEFORMAT_APPLY" val="1"/>
  <p:tag name="KSO_WM_UNIT_DIAGRAM_SCHEMECOLOR_ID" val="2"/>
  <p:tag name="KSO_WM_DIAGRAM_VIRTUALLY_FRAME" val="{&quot;height&quot;:352.25056123884445,&quot;left&quot;:49.95,&quot;top&quot;:149.22503937007872,&quot;width&quot;:866.8707086614173}"/>
</p:tagLst>
</file>

<file path=ppt/tags/tag359.xml><?xml version="1.0" encoding="utf-8"?>
<p:tagLst xmlns:p="http://schemas.openxmlformats.org/presentationml/2006/main">
  <p:tag name="KSO_WM_UNIT_ISCONTENTSTITLE" val="0"/>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n1-1"/>
  <p:tag name="KSO_WM_UNIT_TYPE" val="n_h_h_a"/>
  <p:tag name="KSO_WM_UNIT_INDEX" val="1_2_4_1"/>
  <p:tag name="KSO_WM_UNIT_ID" val="diagram20201538_2*n_h_h_a*1_2_4_1"/>
  <p:tag name="KSO_WM_TEMPLATE_CATEGORY" val="diagram"/>
  <p:tag name="KSO_WM_TEMPLATE_INDEX" val="20201538"/>
  <p:tag name="KSO_WM_UNIT_LAYERLEVEL" val="1_1_1_1"/>
  <p:tag name="KSO_WM_TAG_VERSION" val="1.0"/>
  <p:tag name="KSO_WM_BEAUTIFY_FLAG" val="#wm#"/>
  <p:tag name="KSO_WM_UNIT_USESOURCEFORMAT_APPLY" val="1"/>
  <p:tag name="KSO_WM_UNIT_DIAGRAM_SCHEMECOLOR_ID" val="2"/>
  <p:tag name="KSO_WM_DIAGRAM_VIRTUALLY_FRAME" val="{&quot;height&quot;:352.25056123884445,&quot;left&quot;:49.95,&quot;top&quot;:149.22503937007872,&quot;width&quot;:866.8707086614173}"/>
</p:tagLst>
</file>

<file path=ppt/tags/tag3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98924_4*a*1"/>
  <p:tag name="KSO_WM_TEMPLATE_CATEGORY" val="diagram"/>
  <p:tag name="KSO_WM_TEMPLATE_INDEX" val="20198924"/>
  <p:tag name="KSO_WM_UNIT_LAYERLEVEL" val="1"/>
  <p:tag name="KSO_WM_TAG_VERSION" val="1.0"/>
  <p:tag name="KSO_WM_BEAUTIFY_FLAG" val="#wm#"/>
  <p:tag name="KSO_WM_UNIT_PRESET_TEXT" val="项目亮点"/>
  <p:tag name="KSO_WM_UNIT_TEXT_FILL_FORE_SCHEMECOLOR_INDEX" val="13"/>
  <p:tag name="KSO_WM_UNIT_TEXT_FILL_TYPE" val="1"/>
  <p:tag name="KSO_WM_UNIT_USESOURCEFORMAT_APPLY" val="1"/>
</p:tagLst>
</file>

<file path=ppt/tags/tag360.xml><?xml version="1.0" encoding="utf-8"?>
<p:tagLst xmlns:p="http://schemas.openxmlformats.org/presentationml/2006/main">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201538_2*n_h_h_f*1_2_3_1"/>
  <p:tag name="KSO_WM_TEMPLATE_CATEGORY" val="diagram"/>
  <p:tag name="KSO_WM_TEMPLATE_INDEX" val="20201538"/>
  <p:tag name="KSO_WM_UNIT_LAYERLEVEL" val="1_1_1_1"/>
  <p:tag name="KSO_WM_TAG_VERSION" val="1.0"/>
  <p:tag name="KSO_WM_BEAUTIFY_FLAG" val="#wm#"/>
  <p:tag name="KSO_WM_UNIT_USESOURCEFORMAT_APPLY" val="1"/>
  <p:tag name="KSO_WM_UNIT_DIAGRAM_SCHEMECOLOR_ID" val="2"/>
  <p:tag name="KSO_WM_DIAGRAM_VIRTUALLY_FRAME" val="{&quot;height&quot;:352.25056123884445,&quot;left&quot;:49.95,&quot;top&quot;:149.22503937007872,&quot;width&quot;:866.8707086614173}"/>
</p:tagLst>
</file>

<file path=ppt/tags/tag361.xml><?xml version="1.0" encoding="utf-8"?>
<p:tagLst xmlns:p="http://schemas.openxmlformats.org/presentationml/2006/main">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01538_2*n_h_h_f*1_2_1_1"/>
  <p:tag name="KSO_WM_TEMPLATE_CATEGORY" val="diagram"/>
  <p:tag name="KSO_WM_TEMPLATE_INDEX" val="20201538"/>
  <p:tag name="KSO_WM_UNIT_LAYERLEVEL" val="1_1_1_1"/>
  <p:tag name="KSO_WM_TAG_VERSION" val="1.0"/>
  <p:tag name="KSO_WM_BEAUTIFY_FLAG" val="#wm#"/>
  <p:tag name="KSO_WM_UNIT_USESOURCEFORMAT_APPLY" val="1"/>
  <p:tag name="KSO_WM_UNIT_DIAGRAM_SCHEMECOLOR_ID" val="2"/>
  <p:tag name="KSO_WM_DIAGRAM_VIRTUALLY_FRAME" val="{&quot;height&quot;:352.25056123884445,&quot;left&quot;:49.95,&quot;top&quot;:149.22503937007872,&quot;width&quot;:866.8707086614173}"/>
</p:tagLst>
</file>

<file path=ppt/tags/tag362.xml><?xml version="1.0" encoding="utf-8"?>
<p:tagLst xmlns:p="http://schemas.openxmlformats.org/presentationml/2006/main">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201538_2*n_h_h_f*1_2_4_1"/>
  <p:tag name="KSO_WM_TEMPLATE_CATEGORY" val="diagram"/>
  <p:tag name="KSO_WM_TEMPLATE_INDEX" val="20201538"/>
  <p:tag name="KSO_WM_UNIT_LAYERLEVEL" val="1_1_1_1"/>
  <p:tag name="KSO_WM_TAG_VERSION" val="1.0"/>
  <p:tag name="KSO_WM_BEAUTIFY_FLAG" val="#wm#"/>
  <p:tag name="KSO_WM_UNIT_USESOURCEFORMAT_APPLY" val="1"/>
  <p:tag name="KSO_WM_UNIT_DIAGRAM_SCHEMECOLOR_ID" val="2"/>
  <p:tag name="KSO_WM_DIAGRAM_VIRTUALLY_FRAME" val="{&quot;height&quot;:352.25056123884445,&quot;left&quot;:49.95,&quot;top&quot;:149.22503937007872,&quot;width&quot;:866.8707086614173}"/>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5"/>
  <p:tag name="KSO_WM_UNIT_ID" val="diagram20201538_2*n_i*1_5"/>
  <p:tag name="KSO_WM_TEMPLATE_CATEGORY" val="diagram"/>
  <p:tag name="KSO_WM_TEMPLATE_INDEX" val="20201538"/>
  <p:tag name="KSO_WM_UNIT_LAYERLEVEL" val="1_1"/>
  <p:tag name="KSO_WM_TAG_VERSION" val="1.0"/>
  <p:tag name="KSO_WM_BEAUTIFY_FLAG" val="#wm#"/>
  <p:tag name="KSO_WM_UNIT_LINE_FORE_SCHEMECOLOR_INDEX" val="14"/>
  <p:tag name="KSO_WM_UNIT_LINE_FILL_TYPE" val="2"/>
  <p:tag name="KSO_WM_UNIT_USESOURCEFORMAT_APPLY" val="1"/>
  <p:tag name="KSO_WM_UNIT_DIAGRAM_SCHEMECOLOR_ID" val="2"/>
  <p:tag name="KSO_WM_DIAGRAM_VIRTUALLY_FRAME" val="{&quot;height&quot;:352.25056123884445,&quot;left&quot;:49.95,&quot;top&quot;:149.22503937007872,&quot;width&quot;:866.8707086614173}"/>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01538_2*n_h_h_i*1_2_2_1"/>
  <p:tag name="KSO_WM_TEMPLATE_CATEGORY" val="diagram"/>
  <p:tag name="KSO_WM_TEMPLATE_INDEX" val="20201538"/>
  <p:tag name="KSO_WM_UNIT_LAYERLEVEL" val="1_1_1_1"/>
  <p:tag name="KSO_WM_TAG_VERSION" val="1.0"/>
  <p:tag name="KSO_WM_BEAUTIFY_FLAG" val="#wm#"/>
  <p:tag name="KSO_WM_UNIT_FILL_FORE_SCHEMECOLOR_INDEX" val="7"/>
  <p:tag name="KSO_WM_UNIT_FILL_TYPE" val="1"/>
  <p:tag name="KSO_WM_UNIT_USESOURCEFORMAT_APPLY" val="1"/>
  <p:tag name="KSO_WM_UNIT_DIAGRAM_SCHEMECOLOR_ID" val="2"/>
  <p:tag name="KSO_WM_DIAGRAM_VIRTUALLY_FRAME" val="{&quot;height&quot;:352.25056123884445,&quot;left&quot;:49.95,&quot;top&quot;:149.22503937007872,&quot;width&quot;:866.8707086614173}"/>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201538_2*n_h_h_i*1_2_5_1"/>
  <p:tag name="KSO_WM_TEMPLATE_CATEGORY" val="diagram"/>
  <p:tag name="KSO_WM_TEMPLATE_INDEX" val="20201538"/>
  <p:tag name="KSO_WM_UNIT_LAYERLEVEL" val="1_1_1_1"/>
  <p:tag name="KSO_WM_TAG_VERSION" val="1.0"/>
  <p:tag name="KSO_WM_BEAUTIFY_FLAG" val="#wm#"/>
  <p:tag name="KSO_WM_UNIT_FILL_FORE_SCHEMECOLOR_INDEX" val="7"/>
  <p:tag name="KSO_WM_UNIT_FILL_TYPE" val="1"/>
  <p:tag name="KSO_WM_UNIT_USESOURCEFORMAT_APPLY" val="1"/>
  <p:tag name="KSO_WM_UNIT_DIAGRAM_SCHEMECOLOR_ID" val="2"/>
  <p:tag name="KSO_WM_DIAGRAM_VIRTUALLY_FRAME" val="{&quot;height&quot;:352.25056123884445,&quot;left&quot;:49.95,&quot;top&quot;:149.22503937007872,&quot;width&quot;:866.8707086614173}"/>
</p:tagLst>
</file>

<file path=ppt/tags/tag366.xml><?xml version="1.0" encoding="utf-8"?>
<p:tagLst xmlns:p="http://schemas.openxmlformats.org/presentationml/2006/main">
  <p:tag name="KSO_WM_UNIT_ISCONTENTSTITLE" val="0"/>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n1-1"/>
  <p:tag name="KSO_WM_UNIT_TYPE" val="n_h_h_a"/>
  <p:tag name="KSO_WM_UNIT_INDEX" val="1_2_5_1"/>
  <p:tag name="KSO_WM_UNIT_ID" val="diagram20201538_2*n_h_h_a*1_2_5_1"/>
  <p:tag name="KSO_WM_TEMPLATE_CATEGORY" val="diagram"/>
  <p:tag name="KSO_WM_TEMPLATE_INDEX" val="20201538"/>
  <p:tag name="KSO_WM_UNIT_LAYERLEVEL" val="1_1_1_1"/>
  <p:tag name="KSO_WM_TAG_VERSION" val="1.0"/>
  <p:tag name="KSO_WM_BEAUTIFY_FLAG" val="#wm#"/>
  <p:tag name="KSO_WM_UNIT_USESOURCEFORMAT_APPLY" val="1"/>
  <p:tag name="KSO_WM_UNIT_DIAGRAM_SCHEMECOLOR_ID" val="2"/>
  <p:tag name="KSO_WM_DIAGRAM_VIRTUALLY_FRAME" val="{&quot;height&quot;:352.25056123884445,&quot;left&quot;:49.95,&quot;top&quot;:149.22503937007872,&quot;width&quot;:866.8707086614173}"/>
</p:tagLst>
</file>

<file path=ppt/tags/tag367.xml><?xml version="1.0" encoding="utf-8"?>
<p:tagLst xmlns:p="http://schemas.openxmlformats.org/presentationml/2006/main">
  <p:tag name="KSO_WM_UNIT_ISCONTENTSTITLE" val="0"/>
  <p:tag name="KSO_WM_UNIT_PRESET_TEXT" val="添加标题"/>
  <p:tag name="KSO_WM_UNIT_NOCLEAR" val="0"/>
  <p:tag name="KSO_WM_UNIT_VALUE" val="4"/>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01538_2*n_h_h_a*1_2_2_1"/>
  <p:tag name="KSO_WM_TEMPLATE_CATEGORY" val="diagram"/>
  <p:tag name="KSO_WM_TEMPLATE_INDEX" val="20201538"/>
  <p:tag name="KSO_WM_UNIT_LAYERLEVEL" val="1_1_1_1"/>
  <p:tag name="KSO_WM_TAG_VERSION" val="1.0"/>
  <p:tag name="KSO_WM_BEAUTIFY_FLAG" val="#wm#"/>
  <p:tag name="KSO_WM_UNIT_USESOURCEFORMAT_APPLY" val="1"/>
  <p:tag name="KSO_WM_UNIT_DIAGRAM_SCHEMECOLOR_ID" val="2"/>
  <p:tag name="KSO_WM_DIAGRAM_VIRTUALLY_FRAME" val="{&quot;height&quot;:352.25056123884445,&quot;left&quot;:49.95,&quot;top&quot;:149.22503937007872,&quot;width&quot;:866.8707086614173}"/>
</p:tagLst>
</file>

<file path=ppt/tags/tag368.xml><?xml version="1.0" encoding="utf-8"?>
<p:tagLst xmlns:p="http://schemas.openxmlformats.org/presentationml/2006/main">
  <p:tag name="KSO_WM_UNIT_PRESET_TEXT" val="单击此处添加文本具体内容，简明扼要的阐述您的观点。"/>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20201538_2*n_h_h_f*1_2_5_1"/>
  <p:tag name="KSO_WM_TEMPLATE_CATEGORY" val="diagram"/>
  <p:tag name="KSO_WM_TEMPLATE_INDEX" val="20201538"/>
  <p:tag name="KSO_WM_UNIT_LAYERLEVEL" val="1_1_1_1"/>
  <p:tag name="KSO_WM_TAG_VERSION" val="1.0"/>
  <p:tag name="KSO_WM_BEAUTIFY_FLAG" val="#wm#"/>
  <p:tag name="KSO_WM_UNIT_USESOURCEFORMAT_APPLY" val="1"/>
  <p:tag name="KSO_WM_UNIT_DIAGRAM_SCHEMECOLOR_ID" val="2"/>
  <p:tag name="KSO_WM_DIAGRAM_VIRTUALLY_FRAME" val="{&quot;height&quot;:352.25056123884445,&quot;left&quot;:49.95,&quot;top&quot;:149.22503937007872,&quot;width&quot;:866.8707086614173}"/>
</p:tagLst>
</file>

<file path=ppt/tags/tag369.xml><?xml version="1.0" encoding="utf-8"?>
<p:tagLst xmlns:p="http://schemas.openxmlformats.org/presentationml/2006/main">
  <p:tag name="KSO_WM_UNIT_PRESET_TEXT" val="单击此处添加文本具体内容，简明扼要的阐述您的观点。"/>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01538_2*n_h_h_f*1_2_2_1"/>
  <p:tag name="KSO_WM_TEMPLATE_CATEGORY" val="diagram"/>
  <p:tag name="KSO_WM_TEMPLATE_INDEX" val="20201538"/>
  <p:tag name="KSO_WM_UNIT_LAYERLEVEL" val="1_1_1_1"/>
  <p:tag name="KSO_WM_TAG_VERSION" val="1.0"/>
  <p:tag name="KSO_WM_BEAUTIFY_FLAG" val="#wm#"/>
  <p:tag name="KSO_WM_UNIT_USESOURCEFORMAT_APPLY" val="1"/>
  <p:tag name="KSO_WM_UNIT_DIAGRAM_SCHEMECOLOR_ID" val="2"/>
  <p:tag name="KSO_WM_DIAGRAM_VIRTUALLY_FRAME" val="{&quot;height&quot;:352.25056123884445,&quot;left&quot;:49.95,&quot;top&quot;:149.22503937007872,&quot;width&quot;:866.8707086614173}"/>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198924_4*i*1"/>
  <p:tag name="KSO_WM_TEMPLATE_CATEGORY" val="diagram"/>
  <p:tag name="KSO_WM_TEMPLATE_INDEX" val="20198924"/>
  <p:tag name="KSO_WM_UNIT_LAYERLEVEL" val="1"/>
  <p:tag name="KSO_WM_TAG_VERSION" val="1.0"/>
  <p:tag name="KSO_WM_BEAUTIFY_FLAG" val="#wm#"/>
  <p:tag name="KSO_WM_UNIT_FILL_FORE_SCHEMECOLOR_INDEX" val="14"/>
  <p:tag name="KSO_WM_UNIT_FILL_TYPE" val="1"/>
  <p:tag name="KSO_WM_UNIT_USESOURCEFORMAT_APPLY" val="1"/>
</p:tagLst>
</file>

<file path=ppt/tags/tag370.xml><?xml version="1.0" encoding="utf-8"?>
<p:tagLst xmlns:p="http://schemas.openxmlformats.org/presentationml/2006/main">
  <p:tag name="KSO_WM_UNIT_ISCONTENTSTITLE" val="0"/>
  <p:tag name="KSO_WM_UNIT_PRESET_TEXT" val="单击此处添加标题"/>
  <p:tag name="KSO_WM_UNIT_NOCLEAR" val="0"/>
  <p:tag name="KSO_WM_UNIT_VALUE" val="43"/>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20201538_2*a*1"/>
  <p:tag name="KSO_WM_TEMPLATE_CATEGORY" val="diagram"/>
  <p:tag name="KSO_WM_TEMPLATE_INDEX" val="20201538"/>
  <p:tag name="KSO_WM_UNIT_LAYERLEVEL" val="1"/>
  <p:tag name="KSO_WM_TAG_VERSION" val="1.0"/>
  <p:tag name="KSO_WM_BEAUTIFY_FLAG" val="#wm#"/>
  <p:tag name="KSO_WM_UNIT_USESOURCEFORMAT_APPLY" val="1"/>
</p:tagLst>
</file>

<file path=ppt/tags/tag371.xml><?xml version="1.0" encoding="utf-8"?>
<p:tagLst xmlns:p="http://schemas.openxmlformats.org/presentationml/2006/main">
  <p:tag name="KSO_WM_BEAUTIFY_FLAG" val="#wm#"/>
  <p:tag name="KSO_WM_TEMPLATE_CATEGORY" val="diagram"/>
  <p:tag name="KSO_WM_TEMPLATE_INDEX" val="20201538"/>
  <p:tag name="KSO_WM_SLIDE_ID" val="diagram20201538_2"/>
  <p:tag name="KSO_WM_TEMPLATE_SUBCATEGORY" val="0"/>
  <p:tag name="KSO_WM_SLIDE_ITEM_CNT" val="5"/>
  <p:tag name="KSO_WM_SLIDE_INDEX" val="2"/>
  <p:tag name="KSO_WM_TAG_VERSION" val="1.0"/>
  <p:tag name="KSO_WM_SLIDE_TYPE" val="text"/>
  <p:tag name="KSO_WM_SLIDE_SUBTYPE" val="diag"/>
  <p:tag name="KSO_WM_SLIDE_SIZE" val="853.424*318.974"/>
  <p:tag name="KSO_WM_SLIDE_POSITION" val="63.397*162.243"/>
  <p:tag name="KSO_WM_DIAGRAM_GROUP_CODE" val="n1-1"/>
  <p:tag name="KSO_WM_SLIDE_DIAGTYPE" val="n"/>
  <p:tag name="KSO_WM_SLIDE_LAYOUT" val="a_b_n"/>
  <p:tag name="KSO_WM_SLIDE_LAYOUT_CNT" val="1_1_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3;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37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198924_4*i*2"/>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80.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381.xml><?xml version="1.0" encoding="utf-8"?>
<p:tagLst xmlns:p="http://schemas.openxmlformats.org/presentationml/2006/main">
  <p:tag name="KSO_WM_UNIT_DIAGRAM_MODELTYPE" val="numdgm"/>
  <p:tag name="KSO_WM_UNIT_PRESET_TEXT" val="完成品产品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370_1*m_h_f*1_1_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341.9,&quot;left&quot;:74.05,&quot;top&quot;:120.35,&quot;width&quot;:843.8259842519685}"/>
</p:tagLst>
</file>

<file path=ppt/tags/tag382.xml><?xml version="1.0" encoding="utf-8"?>
<p:tagLst xmlns:p="http://schemas.openxmlformats.org/presentationml/2006/main">
  <p:tag name="KSO_WM_UNIT_DIAGRAM_MODELTYPE" val="numdgm"/>
  <p:tag name="KSO_WM_UNIT_PRESET_TEXT" val="完成品人物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370_1*m_h_f*1_2_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341.9,&quot;left&quot;:74.05,&quot;top&quot;:120.35,&quot;width&quot;:843.8259842519685}"/>
</p:tagLst>
</file>

<file path=ppt/tags/tag383.xml><?xml version="1.0" encoding="utf-8"?>
<p:tagLst xmlns:p="http://schemas.openxmlformats.org/presentationml/2006/main">
  <p:tag name="KSO_WM_UNIT_DIAGRAM_MODELTYPE" val="numdgm"/>
  <p:tag name="KSO_WM_UNIT_PRESET_TEXT" val="完成品公司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370_1*m_h_f*1_3_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341.9,&quot;left&quot;:74.05,&quot;top&quot;:120.35,&quot;width&quot;:843.8259842519685}"/>
</p:tagLst>
</file>

<file path=ppt/tags/tag384.xml><?xml version="1.0" encoding="utf-8"?>
<p:tagLst xmlns:p="http://schemas.openxmlformats.org/presentationml/2006/main">
  <p:tag name="KSO_WM_UNIT_DIAGRAM_MODELTYPE" val="numdgm"/>
  <p:tag name="KSO_WM_UNIT_PRESET_TEXT" val="完成品流程图设计部分，将其进行模板化分类入库。"/>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99370_1*m_h_f*1_4_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341.9,&quot;left&quot;:74.05,&quot;top&quot;:120.35,&quot;width&quot;:843.8259842519685}"/>
</p:tagLst>
</file>

<file path=ppt/tags/tag385.xml><?xml version="1.0" encoding="utf-8"?>
<p:tagLst xmlns:p="http://schemas.openxmlformats.org/presentationml/2006/main">
  <p:tag name="KSO_WM_DIAGRAM_VIRTUALLY_FRAME" val="{&quot;height&quot;:341.9,&quot;left&quot;:74.05,&quot;top&quot;:120.35,&quot;width&quot;:843.8259842519685}"/>
</p:tagLst>
</file>

<file path=ppt/tags/tag38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0_1*m_h_i*1_1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38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0_1*m_h_i*1_1_2"/>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 name="KSO_WM_DIAGRAM_VIRTUALLY_FRAME" val="{&quot;height&quot;:341.9,&quot;left&quot;:74.05,&quot;top&quot;:120.35,&quot;width&quot;:843.8259842519685}"/>
</p:tagLst>
</file>

<file path=ppt/tags/tag38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9370_1*m_h_i*1_1_3"/>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 name="KSO_WM_DIAGRAM_VIRTUALLY_FRAME" val="{&quot;height&quot;:341.9,&quot;left&quot;:74.05,&quot;top&quot;:120.35,&quot;width&quot;:843.8259842519685}"/>
</p:tagLst>
</file>

<file path=ppt/tags/tag38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9370_1*m_h_i*1_1_4"/>
  <p:tag name="KSO_WM_TEMPLATE_CATEGORY" val="diagram"/>
  <p:tag name="KSO_WM_TEMPLATE_INDEX" val="20199370"/>
  <p:tag name="KSO_WM_UNIT_LAYERLEVEL" val="1_1_1"/>
  <p:tag name="KSO_WM_TAG_VERSION" val="1.0"/>
  <p:tag name="KSO_WM_BEAUTIFY_FLAG" val="#wm#"/>
  <p:tag name="KSO_WM_UNIT_FILL_FORE_SCHEMECOLOR_INDEX" val="5"/>
  <p:tag name="KSO_WM_UNIT_FILL_TYPE" val="1"/>
  <p:tag name="KSO_WM_UNIT_USESOURCEFORMAT_APPLY" val="1"/>
  <p:tag name="KSO_WM_DIAGRAM_VIRTUALLY_FRAME" val="{&quot;height&quot;:341.9,&quot;left&quot;:74.05,&quot;top&quot;:120.35,&quot;width&quot;:843.8259842519685}"/>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198924_4*i*3"/>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39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9370_1*m_h_i*1_1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39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199370_1*m_h_i*1_1_6"/>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341.9,&quot;left&quot;:74.05,&quot;top&quot;:120.35,&quot;width&quot;:843.8259842519685}"/>
</p:tagLst>
</file>

<file path=ppt/tags/tag392.xml><?xml version="1.0" encoding="utf-8"?>
<p:tagLst xmlns:p="http://schemas.openxmlformats.org/presentationml/2006/main">
  <p:tag name="KSO_WM_DIAGRAM_VIRTUALLY_FRAME" val="{&quot;height&quot;:341.9,&quot;left&quot;:74.05,&quot;top&quot;:120.35,&quot;width&quot;:843.8259842519685}"/>
</p:tagLst>
</file>

<file path=ppt/tags/tag39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0_1*m_h_i*1_2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39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0_1*m_h_i*1_2_2"/>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 name="KSO_WM_DIAGRAM_VIRTUALLY_FRAME" val="{&quot;height&quot;:341.9,&quot;left&quot;:74.05,&quot;top&quot;:120.35,&quot;width&quot;:843.8259842519685}"/>
</p:tagLst>
</file>

<file path=ppt/tags/tag39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0_1*m_h_i*1_2_3"/>
  <p:tag name="KSO_WM_TEMPLATE_CATEGORY" val="diagram"/>
  <p:tag name="KSO_WM_TEMPLATE_INDEX" val="20199370"/>
  <p:tag name="KSO_WM_UNIT_LAYERLEVEL" val="1_1_1"/>
  <p:tag name="KSO_WM_TAG_VERSION" val="1.0"/>
  <p:tag name="KSO_WM_BEAUTIFY_FLAG" val="#wm#"/>
  <p:tag name="KSO_WM_UNIT_FILL_FORE_SCHEMECOLOR_INDEX" val="7"/>
  <p:tag name="KSO_WM_UNIT_FILL_TYPE" val="1"/>
  <p:tag name="KSO_WM_UNIT_USESOURCEFORMAT_APPLY" val="1"/>
  <p:tag name="KSO_WM_DIAGRAM_VIRTUALLY_FRAME" val="{&quot;height&quot;:341.9,&quot;left&quot;:74.05,&quot;top&quot;:120.35,&quot;width&quot;:843.8259842519685}"/>
</p:tagLst>
</file>

<file path=ppt/tags/tag39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9370_1*m_h_i*1_2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39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9370_1*m_h_i*1_2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39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199370_1*m_h_i*1_2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39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199370_1*m_h_i*1_2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91995_1*r_i*1_1"/>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198924_4*i*4"/>
  <p:tag name="KSO_WM_TEMPLATE_CATEGORY" val="diagram"/>
  <p:tag name="KSO_WM_TEMPLATE_INDEX" val="20198924"/>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0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199370_1*m_h_i*1_2_8"/>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341.9,&quot;left&quot;:74.05,&quot;top&quot;:120.35,&quot;width&quot;:843.8259842519685}"/>
</p:tagLst>
</file>

<file path=ppt/tags/tag401.xml><?xml version="1.0" encoding="utf-8"?>
<p:tagLst xmlns:p="http://schemas.openxmlformats.org/presentationml/2006/main">
  <p:tag name="KSO_WM_DIAGRAM_VIRTUALLY_FRAME" val="{&quot;height&quot;:341.9,&quot;left&quot;:74.05,&quot;top&quot;:120.35,&quot;width&quot;:843.8259842519685}"/>
</p:tagLst>
</file>

<file path=ppt/tags/tag40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0_1*m_h_i*1_3_1"/>
  <p:tag name="KSO_WM_TEMPLATE_CATEGORY" val="diagram"/>
  <p:tag name="KSO_WM_TEMPLATE_INDEX" val="20199370"/>
  <p:tag name="KSO_WM_UNIT_LAYERLEVEL" val="1_1_1"/>
  <p:tag name="KSO_WM_TAG_VERSION" val="1.0"/>
  <p:tag name="KSO_WM_BEAUTIFY_FLAG" val="#wm#"/>
  <p:tag name="KSO_WM_UNIT_USESOURCEFORMAT_APPLY" val="1"/>
</p:tagLst>
</file>

<file path=ppt/tags/tag40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0_1*m_h_i*1_3_2"/>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 name="KSO_WM_DIAGRAM_VIRTUALLY_FRAME" val="{&quot;height&quot;:341.9,&quot;left&quot;:74.05,&quot;top&quot;:120.35,&quot;width&quot;:843.8259842519685}"/>
</p:tagLst>
</file>

<file path=ppt/tags/tag40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0_1*m_h_i*1_3_3"/>
  <p:tag name="KSO_WM_TEMPLATE_CATEGORY" val="diagram"/>
  <p:tag name="KSO_WM_TEMPLATE_INDEX" val="20199370"/>
  <p:tag name="KSO_WM_UNIT_LAYERLEVEL" val="1_1_1"/>
  <p:tag name="KSO_WM_TAG_VERSION" val="1.0"/>
  <p:tag name="KSO_WM_BEAUTIFY_FLAG" val="#wm#"/>
  <p:tag name="KSO_WM_UNIT_FILL_FORE_SCHEMECOLOR_INDEX" val="9"/>
  <p:tag name="KSO_WM_UNIT_FILL_TYPE" val="1"/>
  <p:tag name="KSO_WM_UNIT_USESOURCEFORMAT_APPLY" val="1"/>
  <p:tag name="KSO_WM_DIAGRAM_VIRTUALLY_FRAME" val="{&quot;height&quot;:341.9,&quot;left&quot;:74.05,&quot;top&quot;:120.35,&quot;width&quot;:843.8259842519685}"/>
</p:tagLst>
</file>

<file path=ppt/tags/tag40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9370_1*m_h_i*1_3_4"/>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40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9370_1*m_h_i*1_3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40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6"/>
  <p:tag name="KSO_WM_UNIT_ID" val="diagram20199370_1*m_h_i*1_3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40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7"/>
  <p:tag name="KSO_WM_UNIT_ID" val="diagram20199370_1*m_h_i*1_3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40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8"/>
  <p:tag name="KSO_WM_UNIT_ID" val="diagram20199370_1*m_h_i*1_3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41.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24_4*l_h_a*1_1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DIAGRAM_VIRTUALLY_FRAME" val="{&quot;height&quot;:334.1602362204724,&quot;left&quot;:21.1,&quot;top&quot;:193.2196062992126,&quot;width&quot;:916.7}"/>
</p:tagLst>
</file>

<file path=ppt/tags/tag41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9"/>
  <p:tag name="KSO_WM_UNIT_ID" val="diagram20199370_1*m_h_i*1_3_9"/>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41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0"/>
  <p:tag name="KSO_WM_UNIT_ID" val="diagram20199370_1*m_h_i*1_3_10"/>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41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1"/>
  <p:tag name="KSO_WM_UNIT_ID" val="diagram20199370_1*m_h_i*1_3_11"/>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341.9,&quot;left&quot;:74.05,&quot;top&quot;:120.35,&quot;width&quot;:843.8259842519685}"/>
</p:tagLst>
</file>

<file path=ppt/tags/tag413.xml><?xml version="1.0" encoding="utf-8"?>
<p:tagLst xmlns:p="http://schemas.openxmlformats.org/presentationml/2006/main">
  <p:tag name="KSO_WM_DIAGRAM_VIRTUALLY_FRAME" val="{&quot;height&quot;:341.9,&quot;left&quot;:74.05,&quot;top&quot;:120.35,&quot;width&quot;:843.8259842519685}"/>
</p:tagLst>
</file>

<file path=ppt/tags/tag41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0_1*m_h_i*1_4_1"/>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Lst>
</file>

<file path=ppt/tags/tag41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0_1*m_h_i*1_4_2"/>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 name="KSO_WM_DIAGRAM_VIRTUALLY_FRAME" val="{&quot;height&quot;:341.9,&quot;left&quot;:74.05,&quot;top&quot;:120.35,&quot;width&quot;:843.8259842519685}"/>
</p:tagLst>
</file>

<file path=ppt/tags/tag41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0_1*m_h_i*1_4_3"/>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 name="KSO_WM_DIAGRAM_VIRTUALLY_FRAME" val="{&quot;height&quot;:341.9,&quot;left&quot;:74.05,&quot;top&quot;:120.35,&quot;width&quot;:843.8259842519685}"/>
</p:tagLst>
</file>

<file path=ppt/tags/tag41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9370_1*m_h_i*1_4_4"/>
  <p:tag name="KSO_WM_TEMPLATE_CATEGORY" val="diagram"/>
  <p:tag name="KSO_WM_TEMPLATE_INDEX" val="20199370"/>
  <p:tag name="KSO_WM_UNIT_LAYERLEVEL" val="1_1_1"/>
  <p:tag name="KSO_WM_TAG_VERSION" val="1.0"/>
  <p:tag name="KSO_WM_BEAUTIFY_FLAG" val="#wm#"/>
  <p:tag name="KSO_WM_UNIT_FILL_FORE_SCHEMECOLOR_INDEX" val="10"/>
  <p:tag name="KSO_WM_UNIT_FILL_TYPE" val="1"/>
  <p:tag name="KSO_WM_UNIT_USESOURCEFORMAT_APPLY" val="1"/>
  <p:tag name="KSO_WM_DIAGRAM_VIRTUALLY_FRAME" val="{&quot;height&quot;:341.9,&quot;left&quot;:74.05,&quot;top&quot;:120.35,&quot;width&quot;:843.8259842519685}"/>
</p:tagLst>
</file>

<file path=ppt/tags/tag41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9370_1*m_h_i*1_4_5"/>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Lst>
</file>

<file path=ppt/tags/tag41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6"/>
  <p:tag name="KSO_WM_UNIT_ID" val="diagram20199370_1*m_h_i*1_4_6"/>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42.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4_4*l_h_f*1_1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334.1602362204724,&quot;left&quot;:21.1,&quot;top&quot;:193.2196062992126,&quot;width&quot;:916.7}"/>
</p:tagLst>
</file>

<file path=ppt/tags/tag42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7"/>
  <p:tag name="KSO_WM_UNIT_ID" val="diagram20199370_1*m_h_i*1_4_7"/>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42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8"/>
  <p:tag name="KSO_WM_UNIT_ID" val="diagram20199370_1*m_h_i*1_4_8"/>
  <p:tag name="KSO_WM_TEMPLATE_CATEGORY" val="diagram"/>
  <p:tag name="KSO_WM_TEMPLATE_INDEX" val="20199370"/>
  <p:tag name="KSO_WM_UNIT_LAYERLEVEL" val="1_1_1"/>
  <p:tag name="KSO_WM_TAG_VERSION" val="1.0"/>
  <p:tag name="KSO_WM_BEAUTIFY_FLAG" val="#wm#"/>
  <p:tag name="KSO_WM_UNIT_FILL_FORE_SCHEMECOLOR_INDEX" val="14"/>
  <p:tag name="KSO_WM_UNIT_FILL_TYPE" val="1"/>
  <p:tag name="KSO_WM_UNIT_USESOURCEFORMAT_APPLY" val="1"/>
  <p:tag name="KSO_WM_DIAGRAM_VIRTUALLY_FRAME" val="{&quot;height&quot;:341.9,&quot;left&quot;:74.05,&quot;top&quot;:120.35,&quot;width&quot;:843.8259842519685}"/>
</p:tagLst>
</file>

<file path=ppt/tags/tag42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9"/>
  <p:tag name="KSO_WM_UNIT_ID" val="diagram20199370_1*m_h_i*1_4_9"/>
  <p:tag name="KSO_WM_TEMPLATE_CATEGORY" val="diagram"/>
  <p:tag name="KSO_WM_TEMPLATE_INDEX" val="20199370"/>
  <p:tag name="KSO_WM_UNIT_LAYERLEVEL" val="1_1_1"/>
  <p:tag name="KSO_WM_TAG_VERSION" val="1.0"/>
  <p:tag name="KSO_WM_BEAUTIFY_FLAG" val="#wm#"/>
  <p:tag name="KSO_WM_UNIT_USESOURCEFORMAT_APPLY" val="1"/>
  <p:tag name="KSO_WM_DIAGRAM_VIRTUALLY_FRAME" val="{&quot;height&quot;:341.9,&quot;left&quot;:74.05,&quot;top&quot;:120.35,&quot;width&quot;:843.8259842519685}"/>
</p:tagLst>
</file>

<file path=ppt/tags/tag423.xml><?xml version="1.0" encoding="utf-8"?>
<p:tagLst xmlns:p="http://schemas.openxmlformats.org/presentationml/2006/main">
  <p:tag name="KSO_WM_UNIT_ISCONTENTSTITLE" val="0"/>
  <p:tag name="KSO_WM_UNIT_PRESET_TEXT" val="部门月计划"/>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0_1*a*1"/>
  <p:tag name="KSO_WM_TEMPLATE_CATEGORY" val="diagram"/>
  <p:tag name="KSO_WM_TEMPLATE_INDEX" val="20199370"/>
  <p:tag name="KSO_WM_UNIT_LAYERLEVEL" val="1"/>
  <p:tag name="KSO_WM_TAG_VERSION" val="1.0"/>
  <p:tag name="KSO_WM_BEAUTIFY_FLAG" val="#wm#"/>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1"/>
  <p:tag name="KSO_WM_UNIT_ID" val="diagram20199370_1*i*1"/>
  <p:tag name="KSO_WM_TEMPLATE_CATEGORY" val="diagram"/>
  <p:tag name="KSO_WM_TEMPLATE_INDEX" val="20199370"/>
  <p:tag name="KSO_WM_UNIT_LAYERLEVEL" val="1"/>
  <p:tag name="KSO_WM_TAG_VERSION" val="1.0"/>
  <p:tag name="KSO_WM_BEAUTIFY_FLAG" val="#wm#"/>
  <p:tag name="KSO_WM_UNIT_FILL_FORE_SCHEMECOLOR_INDEX" val="14"/>
  <p:tag name="KSO_WM_UNIT_FILL_TYPE" val="1"/>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0_1*i*2"/>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0_1*i*3"/>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0_1*i*4"/>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0_1*i*5"/>
  <p:tag name="KSO_WM_TEMPLATE_CATEGORY" val="diagram"/>
  <p:tag name="KSO_WM_TEMPLATE_INDEX" val="2019937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29.xml><?xml version="1.0" encoding="utf-8"?>
<p:tagLst xmlns:p="http://schemas.openxmlformats.org/presentationml/2006/main">
  <p:tag name="KSO_WM_BEAUTIFY_FLAG" val="#wm#"/>
  <p:tag name="KSO_WM_TEMPLATE_CATEGORY" val="diagram"/>
  <p:tag name="KSO_WM_TEMPLATE_INDEX" val="20199370"/>
  <p:tag name="KSO_WM_SLIDE_ID" val="diagram20199370_1"/>
  <p:tag name="KSO_WM_TEMPLATE_SUBCATEGORY" val="0"/>
  <p:tag name="KSO_WM_SLIDE_ITEM_CNT" val="4"/>
  <p:tag name="KSO_WM_SLIDE_INDEX" val="1"/>
  <p:tag name="KSO_WM_DIAGRAM_GROUP_CODE" val="m1-1"/>
  <p:tag name="KSO_WM_SLIDE_DIAGTYPE" val="m"/>
  <p:tag name="KSO_WM_TAG_VERSION" val="1.0"/>
  <p:tag name="KSO_WM_SLIDE_LAYOUT" val="a_f_m"/>
  <p:tag name="KSO_WM_SLIDE_LAYOUT_CNT" val="1_1_1"/>
  <p:tag name="KSO_WM_SLIDE_TYPE" val="text"/>
  <p:tag name="KSO_WM_SLIDE_SUBTYPE" val="diag"/>
  <p:tag name="KSO_WM_SLIDE_SIZE" val="791.853*292.227"/>
  <p:tag name="KSO_WM_SLIDE_POSITION" val="87.2728*170.738"/>
</p:tagLst>
</file>

<file path=ppt/tags/tag43.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24_4*l_h_a*1_2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DIAGRAM_VIRTUALLY_FRAME" val="{&quot;height&quot;:334.1602362204724,&quot;left&quot;:21.1,&quot;top&quot;:193.2196062992126,&quot;width&quot;:916.7}"/>
</p:tagLst>
</file>

<file path=ppt/tags/tag430.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31.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32.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33.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34.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35.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36.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37.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38.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39.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4.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4_4*l_h_f*1_2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334.1602362204724,&quot;left&quot;:21.1,&quot;top&quot;:193.2196062992126,&quot;width&quot;:916.7}"/>
</p:tagLst>
</file>

<file path=ppt/tags/tag440.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41.xml><?xml version="1.0" encoding="utf-8"?>
<p:tagLst xmlns:p="http://schemas.openxmlformats.org/presentationml/2006/main">
  <p:tag name="KSO_WM_DIAGRAM_VIRTUALLY_FRAME" val="{&quot;height&quot;:387.0196992947688,&quot;left&quot;:62.24866141732283,&quot;top&quot;:91.7821811771503,&quot;width&quot;:853.8697637795274}"/>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1"/>
  <p:tag name="KSO_WM_UNIT_ID" val="diagram20201663_1*r_i*1_1"/>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0"/>
  <p:tag name="KSO_WM_UNIT_FILL_TYPE" val="1"/>
  <p:tag name="KSO_WM_UNIT_TEXT_FILL_FORE_SCHEMECOLOR_INDEX" val="2"/>
  <p:tag name="KSO_WM_UNIT_TEXT_FILL_TYPE" val="1"/>
  <p:tag name="KSO_WM_UNIT_USESOURCEFORMAT_APPLY"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2"/>
  <p:tag name="KSO_WM_UNIT_ID" val="diagram20201663_1*r_i*1_2"/>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2"/>
  <p:tag name="KSO_WM_UNIT_TEXT_FILL_TYPE" val="1"/>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3"/>
  <p:tag name="KSO_WM_UNIT_ID" val="diagram20201663_1*r_i*1_3"/>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0"/>
  <p:tag name="KSO_WM_UNIT_FILL_TYPE" val="1"/>
  <p:tag name="KSO_WM_UNIT_TEXT_FILL_FORE_SCHEMECOLOR_INDEX" val="2"/>
  <p:tag name="KSO_WM_UNIT_TEXT_FILL_TYPE" val="1"/>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4"/>
  <p:tag name="KSO_WM_UNIT_ID" val="diagram20201663_1*r_i*1_4"/>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5"/>
  <p:tag name="KSO_WM_UNIT_FILL_TYPE" val="1"/>
  <p:tag name="KSO_WM_UNIT_TEXT_FILL_FORE_SCHEMECOLOR_INDEX" val="2"/>
  <p:tag name="KSO_WM_UNIT_TEXT_FILL_TYPE" val="1"/>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5"/>
  <p:tag name="KSO_WM_UNIT_ID" val="diagram20201663_1*r_i*1_5"/>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r1-1"/>
  <p:tag name="KSO_WM_UNIT_TYPE" val="r_i"/>
  <p:tag name="KSO_WM_UNIT_INDEX" val="1_6"/>
  <p:tag name="KSO_WM_UNIT_ID" val="diagram20201663_1*r_i*1_6"/>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FILL_FORE_SCHEMECOLOR_INDEX" val="14"/>
  <p:tag name="KSO_WM_UNIT_FILL_TYPE" val="1"/>
  <p:tag name="KSO_WM_UNIT_TEXT_FILL_FORE_SCHEMECOLOR_INDEX" val="2"/>
  <p:tag name="KSO_WM_UNIT_TEXT_FILL_TYPE" val="1"/>
  <p:tag name="KSO_WM_UNIT_USESOURCEFORMAT_APPLY" val="1"/>
</p:tagLst>
</file>

<file path=ppt/tags/tag44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t"/>
  <p:tag name="KSO_WM_UNIT_INDEX" val="1_1"/>
  <p:tag name="KSO_WM_UNIT_ID" val="diagram20201663_1*r_t*1_1"/>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VALUE" val="11"/>
  <p:tag name="KSO_WM_UNIT_TEXT_FILL_FORE_SCHEMECOLOR_INDEX" val="13"/>
  <p:tag name="KSO_WM_UNIT_TEXT_FILL_TYPE" val="1"/>
  <p:tag name="KSO_WM_UNIT_USESOURCEFORMAT_APPLY" val="1"/>
</p:tagLst>
</file>

<file path=ppt/tags/tag44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v"/>
  <p:tag name="KSO_WM_UNIT_INDEX" val="1_1"/>
  <p:tag name="KSO_WM_UNIT_ID" val="diagram20201663_1*r_v*1_1"/>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24_4*l_h_a*1_3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DIAGRAM_VIRTUALLY_FRAME" val="{&quot;height&quot;:334.1602362204724,&quot;left&quot;:21.1,&quot;top&quot;:193.2196062992126,&quot;width&quot;:916.7}"/>
</p:tagLst>
</file>

<file path=ppt/tags/tag45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t"/>
  <p:tag name="KSO_WM_UNIT_INDEX" val="1_2"/>
  <p:tag name="KSO_WM_UNIT_ID" val="diagram20201663_1*r_t*1_2"/>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标题"/>
  <p:tag name="KSO_WM_UNIT_VALUE" val="11"/>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r1-1"/>
  <p:tag name="KSO_WM_UNIT_TYPE" val="r_v"/>
  <p:tag name="KSO_WM_UNIT_INDEX" val="1_2"/>
  <p:tag name="KSO_WM_UNIT_ID" val="diagram20201663_1*r_v*1_2"/>
  <p:tag name="KSO_WM_TEMPLATE_CATEGORY" val="diagram"/>
  <p:tag name="KSO_WM_TEMPLATE_INDEX" val="20201663"/>
  <p:tag name="KSO_WM_UNIT_LAYERLEVEL" val="1_1"/>
  <p:tag name="KSO_WM_TAG_VERSION" val="1.0"/>
  <p:tag name="KSO_WM_BEAUTIFY_FLAG" val="#wm#"/>
  <p:tag name="KSO_WM_UNIT_DIAGRAM_CONTRAST_TITLE_CNT" val="2"/>
  <p:tag name="KSO_WM_UNIT_DIAGRAM_DIMENSION_TITLE_CNT" val="1"/>
  <p:tag name="KSO_WM_UNIT_PRESET_TEXT" val="单击此处添加文本具体内容，简明扼要的阐述您的观点。"/>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SLIDE_ID" val="diagram20201663_1"/>
  <p:tag name="KSO_WM_TEMPLATE_SUBCATEGORY" val="0"/>
  <p:tag name="KSO_WM_SLIDE_ITEM_CNT" val="2"/>
  <p:tag name="KSO_WM_SLIDE_INDEX" val="1"/>
  <p:tag name="KSO_WM_DIAGRAM_GROUP_CODE" val="r1-1"/>
  <p:tag name="KSO_WM_SLIDE_DIAGTYPE" val="r"/>
  <p:tag name="KSO_WM_TAG_VERSION" val="1.0"/>
  <p:tag name="KSO_WM_BEAUTIFY_FLAG" val="#wm#"/>
  <p:tag name="KSO_WM_TEMPLATE_CATEGORY" val="diagram"/>
  <p:tag name="KSO_WM_TEMPLATE_INDEX" val="20201663"/>
  <p:tag name="KSO_WM_SLIDE_LAYOUT" val="r"/>
  <p:tag name="KSO_WM_SLIDE_LAYOUT_CNT" val="1"/>
  <p:tag name="KSO_WM_SLIDE_TYPE" val="text"/>
  <p:tag name="KSO_WM_SLIDE_SUBTYPE" val="diag"/>
  <p:tag name="KSO_WM_SLIDE_SIZE" val="781.563*289.602"/>
  <p:tag name="KSO_WM_SLIDE_POSITION" val="89.2186*121.419"/>
</p:tagLst>
</file>

<file path=ppt/tags/tag453.xml><?xml version="1.0" encoding="utf-8"?>
<p:tagLst xmlns:p="http://schemas.openxmlformats.org/presentationml/2006/main">
  <p:tag name="KSO_WM_UNIT_ISCONTENTSTITLE" val="0"/>
  <p:tag name="KSO_WM_UNIT_NOCLEAR" val="0"/>
  <p:tag name="KSO_WM_UNIT_SHOW_EDIT_AREA_INDICATION" val="0"/>
  <p:tag name="KSO_WM_UNIT_VALUE" val="17"/>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a"/>
  <p:tag name="KSO_WM_UNIT_INDEX" val="1"/>
  <p:tag name="KSO_WM_UNIT_ID" val="diagram20187585_1*a*1"/>
  <p:tag name="KSO_WM_TEMPLATE_CATEGORY" val="diagram"/>
  <p:tag name="KSO_WM_TEMPLATE_INDEX" val="20187585"/>
  <p:tag name="KSO_WM_UNIT_LAYERLEVEL" val="1"/>
  <p:tag name="KSO_WM_TAG_VERSION" val="1.0"/>
  <p:tag name="KSO_WM_BEAUTIFY_FLAG" val="#wm#"/>
  <p:tag name="KSO_WM_UNIT_DIAGRAM_CONTRAST_TITLE_CNT" val="2"/>
  <p:tag name="KSO_WM_UNIT_DIAGRAM_DIMENSION_TITLE_CNT" val="1"/>
  <p:tag name="KSO_WM_UNIT_PRESET_TEXT" val="单击此处添加标题"/>
  <p:tag name="KSO_WM_UNIT_TEXT_FILL_FORE_SCHEMECOLOR_INDEX" val="13"/>
  <p:tag name="KSO_WM_UNIT_TEXT_FILL_TYPE" val="1"/>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7585_2*r_i*1_5"/>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FILL_FORE_SCHEMECOLOR_INDEX" val="9"/>
  <p:tag name="KSO_WM_UNIT_FILL_TYPE" val="1"/>
  <p:tag name="KSO_WM_UNIT_TEXT_FILL_FORE_SCHEMECOLOR_INDEX" val="14"/>
  <p:tag name="KSO_WM_UNIT_TEXT_FILL_TYPE" val="1"/>
  <p:tag name="KSO_WM_UNIT_USESOURCEFORMAT_APPLY"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7585_2*r_i*1_6"/>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FILL_FORE_SCHEMECOLOR_INDEX" val="5"/>
  <p:tag name="KSO_WM_UNIT_FILL_TYPE" val="1"/>
  <p:tag name="KSO_WM_UNIT_TEXT_FILL_FORE_SCHEMECOLOR_INDEX" val="14"/>
  <p:tag name="KSO_WM_UNIT_TEXT_FILL_TYPE" val="1"/>
  <p:tag name="KSO_WM_UNIT_USESOURCEFORMAT_APPLY" val="1"/>
</p:tagLst>
</file>

<file path=ppt/tags/tag456.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7"/>
  <p:tag name="KSO_WM_UNIT_ID" val="diagram20187585_2*r_i*1_7"/>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4"/>
  <p:tag name="KSO_WM_UNIT_TEXT_FILL_TYPE" val="1"/>
  <p:tag name="KSO_WM_UNIT_USESOURCEFORMAT_APPLY"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8"/>
  <p:tag name="KSO_WM_UNIT_ID" val="diagram20187585_2*r_i*1_8"/>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LINE_FORE_SCHEMECOLOR_INDEX" val="5"/>
  <p:tag name="KSO_WM_UNIT_LINE_FILL_TYPE" val="2"/>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87585_2*r_i*1_9"/>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USESOURCEFORMAT_APPLY" val="1"/>
</p:tagLst>
</file>

<file path=ppt/tags/tag459.xml><?xml version="1.0" encoding="utf-8"?>
<p:tagLst xmlns:p="http://schemas.openxmlformats.org/presentationml/2006/main">
  <p:tag name="KSO_WM_UNIT_NOCLEAR" val="0"/>
  <p:tag name="KSO_WM_UNIT_SHOW_EDIT_AREA_INDICATION" val="0"/>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87585_2*r_i*1_10"/>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4"/>
  <p:tag name="KSO_WM_UNIT_TEXT_FILL_TYPE" val="1"/>
  <p:tag name="KSO_WM_UNIT_USESOURCEFORMAT_APPLY" val="1"/>
</p:tagLst>
</file>

<file path=ppt/tags/tag46.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4_4*l_h_f*1_3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334.1602362204724,&quot;left&quot;:21.1,&quot;top&quot;:193.2196062992126,&quot;width&quot;:916.7}"/>
</p:tagLst>
</file>

<file path=ppt/tags/tag460.xml><?xml version="1.0" encoding="utf-8"?>
<p:tagLst xmlns:p="http://schemas.openxmlformats.org/presentationml/2006/main">
  <p:tag name="KSO_WM_UNIT_PRESET_TEXT" val="添加标题"/>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2"/>
  <p:tag name="KSO_WM_UNIT_ID" val="diagram20187585_2*r_t*1_2"/>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461.xml><?xml version="1.0" encoding="utf-8"?>
<p:tagLst xmlns:p="http://schemas.openxmlformats.org/presentationml/2006/main">
  <p:tag name="KSO_WM_UNIT_PRESET_TEXT" val="添加标题"/>
  <p:tag name="KSO_WM_UNIT_NOCLEAR" val="0"/>
  <p:tag name="KSO_WM_UNIT_SHOW_EDIT_AREA_INDICATION" val="0"/>
  <p:tag name="KSO_WM_UNIT_VALUE" val="9"/>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t"/>
  <p:tag name="KSO_WM_UNIT_INDEX" val="1_1"/>
  <p:tag name="KSO_WM_UNIT_ID" val="diagram20187585_2*r_t*1_1"/>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462.xml><?xml version="1.0" encoding="utf-8"?>
<p:tagLst xmlns:p="http://schemas.openxmlformats.org/presentationml/2006/main">
  <p:tag name="KSO_WM_UNIT_PRESET_TEXT" val="单击此处添加文本具体内容，简明扼要地阐述你的观点"/>
  <p:tag name="KSO_WM_UNIT_NOCLEAR" val="0"/>
  <p:tag name="KSO_WM_UNIT_SHOW_EDIT_AREA_INDICATION" val="0"/>
  <p:tag name="KSO_WM_UNIT_VALUE" val="36"/>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7585_2*r_v*1_1"/>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1"/>
  <p:tag name="KSO_WM_UNIT_ID" val="diagram20187585_2*r_i*1_11"/>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5"/>
  <p:tag name="KSO_WM_UNIT_TEXT_FILL_TYPE" val="1"/>
  <p:tag name="KSO_WM_UNIT_USESOURCEFORMAT_APPLY" val="1"/>
</p:tagLst>
</file>

<file path=ppt/tags/tag464.xml><?xml version="1.0" encoding="utf-8"?>
<p:tagLst xmlns:p="http://schemas.openxmlformats.org/presentationml/2006/main">
  <p:tag name="KSO_WM_UNIT_PRESET_TEXT" val="单击此处添加文本具体内容，简明扼要地阐述你的观点"/>
  <p:tag name="KSO_WM_UNIT_NOCLEAR" val="0"/>
  <p:tag name="KSO_WM_UNIT_SHOW_EDIT_AREA_INDICATION" val="0"/>
  <p:tag name="KSO_WM_UNIT_VALUE" val="36"/>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3"/>
  <p:tag name="KSO_WM_UNIT_ID" val="diagram20187585_2*r_v*1_3"/>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2"/>
  <p:tag name="KSO_WM_UNIT_ID" val="diagram20187585_2*r_i*1_12"/>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6"/>
  <p:tag name="KSO_WM_UNIT_TEXT_FILL_TYPE" val="1"/>
  <p:tag name="KSO_WM_UNIT_USESOURCEFORMAT_APPLY" val="1"/>
</p:tagLst>
</file>

<file path=ppt/tags/tag466.xml><?xml version="1.0" encoding="utf-8"?>
<p:tagLst xmlns:p="http://schemas.openxmlformats.org/presentationml/2006/main">
  <p:tag name="KSO_WM_UNIT_PRESET_TEXT" val="单击此处添加文本具体内容，简明扼要地阐述你的观点"/>
  <p:tag name="KSO_WM_UNIT_NOCLEAR" val="0"/>
  <p:tag name="KSO_WM_UNIT_SHOW_EDIT_AREA_INDICATION" val="0"/>
  <p:tag name="KSO_WM_UNIT_VALUE" val="36"/>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2"/>
  <p:tag name="KSO_WM_UNIT_ID" val="diagram20187585_2*r_v*1_2"/>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7585_2*r_i*1_2"/>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5"/>
  <p:tag name="KSO_WM_UNIT_TEXT_FILL_TYPE" val="1"/>
  <p:tag name="KSO_WM_UNIT_USESOURCEFORMAT_APPLY" val="1"/>
</p:tagLst>
</file>

<file path=ppt/tags/tag468.xml><?xml version="1.0" encoding="utf-8"?>
<p:tagLst xmlns:p="http://schemas.openxmlformats.org/presentationml/2006/main">
  <p:tag name="KSO_WM_UNIT_PRESET_TEXT" val="单击此处添加文本具体内容，简明扼要地阐述你的观点"/>
  <p:tag name="KSO_WM_UNIT_NOCLEAR" val="0"/>
  <p:tag name="KSO_WM_UNIT_SHOW_EDIT_AREA_INDICATION" val="0"/>
  <p:tag name="KSO_WM_UNIT_VALUE" val="36"/>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4"/>
  <p:tag name="KSO_WM_UNIT_ID" val="diagram20187585_2*r_v*1_4"/>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13"/>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7585_2*r_i*1_3"/>
  <p:tag name="KSO_WM_TEMPLATE_CATEGORY" val="diagram"/>
  <p:tag name="KSO_WM_TEMPLATE_INDEX" val="20187585"/>
  <p:tag name="KSO_WM_UNIT_LAYERLEVEL" val="1_1"/>
  <p:tag name="KSO_WM_TAG_VERSION" val="1.0"/>
  <p:tag name="KSO_WM_BEAUTIFY_FLAG" val="#wm#"/>
  <p:tag name="KSO_WM_UNIT_DIAGRAM_CONTRAST_TITLE_CNT" val="2"/>
  <p:tag name="KSO_WM_UNIT_DIAGRAM_DIMENSION_TITLE_CNT" val="2"/>
  <p:tag name="KSO_WM_UNIT_TEXT_FILL_FORE_SCHEMECOLOR_INDEX" val="6"/>
  <p:tag name="KSO_WM_UNIT_TEXT_FILL_TYPE" val="1"/>
  <p:tag name="KSO_WM_UNIT_USESOURCEFORMAT_APPLY" val="1"/>
</p:tagLst>
</file>

<file path=ppt/tags/tag47.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24_4*l_h_a*1_4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DIAGRAM_VIRTUALLY_FRAME" val="{&quot;height&quot;:334.1602362204724,&quot;left&quot;:21.1,&quot;top&quot;:193.2196062992126,&quot;width&quot;:916.7}"/>
</p:tagLst>
</file>

<file path=ppt/tags/tag470.xml><?xml version="1.0" encoding="utf-8"?>
<p:tagLst xmlns:p="http://schemas.openxmlformats.org/presentationml/2006/main">
  <p:tag name="KSO_WM_BEAUTIFY_FLAG" val="#wm#"/>
  <p:tag name="KSO_WM_TEMPLATE_CATEGORY" val="diagram"/>
  <p:tag name="KSO_WM_TEMPLATE_INDEX" val="20187585"/>
  <p:tag name="KSO_WM_SLIDE_ID" val="diagram20187585_1"/>
  <p:tag name="KSO_WM_TEMPLATE_SUBCATEGORY" val="0"/>
  <p:tag name="KSO_WM_TEMPLATE_MASTER_TYPE" val="0"/>
  <p:tag name="KSO_WM_TEMPLATE_COLOR_TYPE" val="0"/>
  <p:tag name="KSO_WM_SLIDE_TYPE" val="text"/>
  <p:tag name="KSO_WM_SLIDE_SUBTYPE" val="diag"/>
  <p:tag name="KSO_WM_SLIDE_ITEM_CNT" val="4"/>
  <p:tag name="KSO_WM_SLIDE_INDEX" val="1"/>
  <p:tag name="KSO_WM_TEMPLATE_MASTER_THUMB_INDEX" val="0"/>
  <p:tag name="KSO_WM_UNIT_SHOW_EDIT_AREA_INDICATION" val="0"/>
  <p:tag name="KSO_WM_SLIDE_SIZE" val="938.581*323.129"/>
  <p:tag name="KSO_WM_SLIDE_POSITION" val="10.3113*101.169"/>
  <p:tag name="KSO_WM_DIAGRAM_GROUP_CODE" val="r1-1"/>
  <p:tag name="KSO_WM_SLIDE_DIAGTYPE" val="r"/>
  <p:tag name="KSO_WM_TAG_VERSION" val="1.0"/>
  <p:tag name="KSO_WM_SLIDE_LAYOUT" val="a_r"/>
  <p:tag name="KSO_WM_SLIDE_LAYOUT_CNT" val="1_1"/>
</p:tagLst>
</file>

<file path=ppt/tags/tag471.xml><?xml version="1.0" encoding="utf-8"?>
<p:tagLst xmlns:p="http://schemas.openxmlformats.org/presentationml/2006/main">
  <p:tag name="KSO_WM_UNIT_ISCONTENTSTITLE" val="0"/>
  <p:tag name="KSO_WM_UNIT_PRESET_TEXT" val="人事管理"/>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01393_1*a*1"/>
  <p:tag name="KSO_WM_TEMPLATE_CATEGORY" val="diagram"/>
  <p:tag name="KSO_WM_TEMPLATE_INDEX" val="20201393"/>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93_1*l_h_i*1_1_2"/>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93_1*l_h_i*1_1_1"/>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93_1*l_h_i*1_2_2"/>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93_1*l_h_i*1_2_3"/>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93_1*l_h_i*1_3_3"/>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5"/>
  <p:tag name="KSO_WM_UNIT_TEXT_FILL_TYPE" val="1"/>
  <p:tag name="KSO_WM_UNIT_USESOURCEFORMAT_APPLY"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93_1*l_h_i*1_3_2"/>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93_1*l_h_i*1_1_3"/>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4_4*l_h_f*1_4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334.1602362204724,&quot;left&quot;:21.1,&quot;top&quot;:193.2196062992126,&quot;width&quot;:916.7}"/>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ags/tag481.xml><?xml version="1.0" encoding="utf-8"?>
<p:tagLst xmlns:p="http://schemas.openxmlformats.org/presentationml/2006/main">
  <p:tag name="KSO_WM_UNIT_ISCONTENTSTITLE" val="0"/>
  <p:tag name="KSO_WM_UNIT_PRESET_TEXT" val="人员招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93_1*l_h_a*1_1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82.xml><?xml version="1.0" encoding="utf-8"?>
<p:tagLst xmlns:p="http://schemas.openxmlformats.org/presentationml/2006/main">
  <p:tag name="KSO_WM_UNIT_ISCONTENTSTITLE" val="0"/>
  <p:tag name="KSO_WM_UNIT_PRESET_TEXT" val="人员培训"/>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93_1*l_h_a*1_2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83.xml><?xml version="1.0" encoding="utf-8"?>
<p:tagLst xmlns:p="http://schemas.openxmlformats.org/presentationml/2006/main">
  <p:tag name="KSO_WM_UNIT_ISCONTENTSTITLE" val="0"/>
  <p:tag name="KSO_WM_UNIT_PRESET_TEXT" val="人员考核"/>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93_1*l_h_a*1_3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84.xml><?xml version="1.0" encoding="utf-8"?>
<p:tagLst xmlns:p="http://schemas.openxmlformats.org/presentationml/2006/main">
  <p:tag name="KSO_WM_UNIT_PRESET_TEXT" val="按照公司岗位要求面试应聘人员。依据销售业绩及表现情况进行人员调岗、淘汰及更新"/>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93_1*l_h_f*1_1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UNIT_PRESET_TEXT" val="对新人进行岗前培训以及进行销售培训包括销售知识、技巧、标准化动作、企业文化及职业道德等"/>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93_1*l_h_f*1_2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UNIT_PRESET_TEXT" val="考核包括对销售人员进行业绩考核和岗位标准化销售动作考核两个方面，并根据考核结果进行人员调整"/>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93_1*l_h_f*1_3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BEAUTIFY_FLAG" val="#wm#"/>
  <p:tag name="KSO_WM_TEMPLATE_CATEGORY" val="diagram"/>
  <p:tag name="KSO_WM_TEMPLATE_INDEX" val="20201393"/>
  <p:tag name="KSO_WM_SLIDE_ID" val="diagram20201393_1"/>
  <p:tag name="KSO_WM_TEMPLATE_SUBCATEGORY" val="0"/>
  <p:tag name="KSO_WM_SLIDE_TYPE" val="text"/>
  <p:tag name="KSO_WM_SLIDE_SUBTYPE" val="diag"/>
  <p:tag name="KSO_WM_SLIDE_ITEM_CNT" val="3"/>
  <p:tag name="KSO_WM_SLIDE_INDEX" val="1"/>
  <p:tag name="KSO_WM_SLIDE_SIZE" val="784.751*294.408"/>
  <p:tag name="KSO_WM_SLIDE_POSITION" val="97.7443*169.334"/>
  <p:tag name="KSO_WM_DIAGRAM_GROUP_CODE" val="l1-1"/>
  <p:tag name="KSO_WM_SLIDE_DIAGTYPE" val="l"/>
  <p:tag name="KSO_WM_TAG_VERSION" val="1.0"/>
  <p:tag name="KSO_WM_SLIDE_LAYOUT" val="a_b_l"/>
  <p:tag name="KSO_WM_SLIDE_LAYOUT_CNT" val="1_1_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2"/>
  <p:tag name="KSO_WM_TEMPLATE_CATEGORY" val="diagram"/>
  <p:tag name="KSO_WM_TEMPLATE_INDEX" val="20202021"/>
  <p:tag name="KSO_WM_UNIT_LAYERLEVEL" val="1"/>
  <p:tag name="KSO_WM_TAG_VERSION" val="1.0"/>
  <p:tag name="KSO_WM_BEAUTIFY_FLAG" val="#wm#"/>
  <p:tag name="KSO_WM_UNIT_TYPE" val="i"/>
  <p:tag name="KSO_WM_UNIT_INDEX" val="2"/>
  <p:tag name="KSO_WM_UNIT_DIAGRAM_IS_NEED_ADD_PATH_ANIM" val="0"/>
  <p:tag name="KSO_WM_UNIT_FILL_FORE_SCHEMECOLOR_INDEX" val="7"/>
  <p:tag name="KSO_WM_UNIT_FILL_BACK_SCHEMECOLOR_INDEX" val="15"/>
  <p:tag name="KSO_WM_UNIT_FILL_TYPE" val="2"/>
  <p:tag name="KSO_WM_UNIT_TEXT_FILL_FORE_SCHEMECOLOR_INDEX" val="2"/>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a*1"/>
  <p:tag name="KSO_WM_TEMPLATE_CATEGORY" val="diagram"/>
  <p:tag name="KSO_WM_TEMPLATE_INDEX" val="20202021"/>
  <p:tag name="KSO_WM_UNIT_LAYERLEVEL" val="1"/>
  <p:tag name="KSO_WM_TAG_VERSION" val="1.0"/>
  <p:tag name="KSO_WM_BEAUTIFY_FLAG" val="#wm#"/>
  <p:tag name="KSO_WM_UNIT_ISCONTENTSTITLE" val="0"/>
  <p:tag name="KSO_WM_UNIT_PRESET_TEXT" val="单击此处&#13;添加标题"/>
  <p:tag name="KSO_WM_UNIT_NOCLEAR" val="0"/>
  <p:tag name="KSO_WM_UNIT_VALUE" val="14"/>
  <p:tag name="KSO_WM_UNIT_TYPE" val="a"/>
  <p:tag name="KSO_WM_UNIT_INDEX" val="1"/>
  <p:tag name="KSO_WM_UNIT_DIAGRAM_IS_NEED_ADD_PATH_ANIM" val="0"/>
  <p:tag name="KSO_WM_UNIT_TEXT_FILL_FORE_SCHEMECOLOR_INDEX" val="14"/>
  <p:tag name="KSO_WM_UNIT_TEXT_FILL_TYPE" val="1"/>
  <p:tag name="KSO_WM_UNIT_USESOURCEFORMAT_APPLY" val="1"/>
</p:tagLst>
</file>

<file path=ppt/tags/tag49.xml><?xml version="1.0" encoding="utf-8"?>
<p:tagLst xmlns:p="http://schemas.openxmlformats.org/presentationml/2006/main">
  <p:tag name="KSO_WM_UNIT_DIAGRAM_MODELTYPE" val="stripeEnu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24_4*l_h_a*1_5_1"/>
  <p:tag name="KSO_WM_TEMPLATE_CATEGORY" val="diagram"/>
  <p:tag name="KSO_WM_TEMPLATE_INDEX" val="20198924"/>
  <p:tag name="KSO_WM_UNIT_LAYERLEVEL" val="1_1_1"/>
  <p:tag name="KSO_WM_TAG_VERSION" val="1.0"/>
  <p:tag name="KSO_WM_BEAUTIFY_FLAG" val="#wm#"/>
  <p:tag name="KSO_WM_UNIT_PRESET_TEXT" val="添加标题"/>
  <p:tag name="KSO_WM_UNIT_TEXT_FILL_FORE_SCHEMECOLOR_INDEX" val="13"/>
  <p:tag name="KSO_WM_UNIT_TEXT_FILL_TYPE" val="1"/>
  <p:tag name="KSO_WM_UNIT_USESOURCEFORMAT_APPLY" val="1"/>
  <p:tag name="KSO_WM_DIAGRAM_VIRTUALLY_FRAME" val="{&quot;height&quot;:334.1602362204724,&quot;left&quot;:21.1,&quot;top&quot;:193.2196062992126,&quot;width&quot;:916.7}"/>
</p:tagLst>
</file>

<file path=ppt/tags/tag49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ζ1-1"/>
  <p:tag name="KSO_WM_UNIT_ID" val="diagram20202021_1*f*1"/>
  <p:tag name="KSO_WM_TEMPLATE_CATEGORY" val="diagram"/>
  <p:tag name="KSO_WM_TEMPLATE_INDEX" val="20202021"/>
  <p:tag name="KSO_WM_UNIT_LAYERLEVEL" val="1"/>
  <p:tag name="KSO_WM_TAG_VERSION" val="1.0"/>
  <p:tag name="KSO_WM_BEAUTIFY_FLAG" val="#wm#"/>
  <p:tag name="KSO_WM_UNIT_PRESET_TEXT" val="单击此处添加文本具体内容，简明扼要的阐述您的观点。根据需要可酌情增减文字，以便观者准确的理解您传达的思想。"/>
  <p:tag name="KSO_WM_UNIT_VALUE" val="147"/>
  <p:tag name="KSO_WM_UNIT_TYPE" val="f"/>
  <p:tag name="KSO_WM_UNIT_INDEX" val="1"/>
  <p:tag name="KSO_WM_UNIT_DIAGRAM_IS_NEED_ADD_PATH_ANIM" val="0"/>
  <p:tag name="KSO_WM_UNIT_TEXT_FILL_FORE_SCHEMECOLOR_INDEX" val="15"/>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3"/>
  <p:tag name="KSO_WM_TEMPLATE_CATEGORY" val="diagram"/>
  <p:tag name="KSO_WM_TEMPLATE_INDEX" val="20202021"/>
  <p:tag name="KSO_WM_UNIT_LAYERLEVEL" val="1"/>
  <p:tag name="KSO_WM_TAG_VERSION" val="1.0"/>
  <p:tag name="KSO_WM_BEAUTIFY_FLAG" val="#wm#"/>
  <p:tag name="KSO_WM_UNIT_TYPE" val="i"/>
  <p:tag name="KSO_WM_UNIT_INDEX" val="3"/>
  <p:tag name="KSO_WM_UNIT_DIAGRAM_IS_NEED_ADD_PATH_ANIM" val="0"/>
  <p:tag name="KSO_WM_UNIT_FILL_FORE_SCHEMECOLOR_INDEX" val="14"/>
  <p:tag name="KSO_WM_UNIT_FILL_TYPE" val="1"/>
  <p:tag name="KSO_WM_UNIT_TEXT_FILL_FORE_SCHEMECOLOR_INDEX" val="2"/>
  <p:tag name="KSO_WM_UNIT_TEXT_FILL_TYPE" val="1"/>
  <p:tag name="KSO_WM_UNIT_USESOURCEFORMAT_APPLY"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4"/>
  <p:tag name="KSO_WM_TEMPLATE_CATEGORY" val="diagram"/>
  <p:tag name="KSO_WM_TEMPLATE_INDEX" val="20202021"/>
  <p:tag name="KSO_WM_UNIT_LAYERLEVEL" val="1"/>
  <p:tag name="KSO_WM_TAG_VERSION" val="1.0"/>
  <p:tag name="KSO_WM_BEAUTIFY_FLAG" val="#wm#"/>
  <p:tag name="KSO_WM_UNIT_TYPE" val="i"/>
  <p:tag name="KSO_WM_UNIT_INDEX" val="4"/>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5"/>
  <p:tag name="KSO_WM_TEMPLATE_CATEGORY" val="diagram"/>
  <p:tag name="KSO_WM_TEMPLATE_INDEX" val="20202021"/>
  <p:tag name="KSO_WM_UNIT_LAYERLEVEL" val="1"/>
  <p:tag name="KSO_WM_TAG_VERSION" val="1.0"/>
  <p:tag name="KSO_WM_BEAUTIFY_FLAG" val="#wm#"/>
  <p:tag name="KSO_WM_UNIT_TYPE" val="i"/>
  <p:tag name="KSO_WM_UNIT_INDEX" val="5"/>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6"/>
  <p:tag name="KSO_WM_TEMPLATE_CATEGORY" val="diagram"/>
  <p:tag name="KSO_WM_TEMPLATE_INDEX" val="20202021"/>
  <p:tag name="KSO_WM_UNIT_LAYERLEVEL" val="1"/>
  <p:tag name="KSO_WM_TAG_VERSION" val="1.0"/>
  <p:tag name="KSO_WM_BEAUTIFY_FLAG" val="#wm#"/>
  <p:tag name="KSO_WM_UNIT_TYPE" val="i"/>
  <p:tag name="KSO_WM_UNIT_INDEX" val="6"/>
  <p:tag name="KSO_WM_UNIT_DIAGRAM_IS_NEED_ADD_PATH_ANIM" val="0"/>
  <p:tag name="KSO_WM_UNIT_FILL_FORE_SCHEMECOLOR_INDEX" val="5"/>
  <p:tag name="KSO_WM_UNIT_FILL_TYPE" val="1"/>
  <p:tag name="KSO_WM_UNIT_TEXT_FILL_FORE_SCHEMECOLOR_INDEX" val="2"/>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ζ1-1"/>
  <p:tag name="KSO_WM_UNIT_ID" val="diagram20202021_1*i*7"/>
  <p:tag name="KSO_WM_TEMPLATE_CATEGORY" val="diagram"/>
  <p:tag name="KSO_WM_TEMPLATE_INDEX" val="20202021"/>
  <p:tag name="KSO_WM_UNIT_LAYERLEVEL" val="1"/>
  <p:tag name="KSO_WM_TAG_VERSION" val="1.0"/>
  <p:tag name="KSO_WM_BEAUTIFY_FLAG" val="#wm#"/>
  <p:tag name="KSO_WM_UNIT_TYPE" val="i"/>
  <p:tag name="KSO_WM_UNIT_INDEX" val="7"/>
  <p:tag name="KSO_WM_UNIT_DIAGRAM_IS_NEED_ADD_PATH_ANIM" val="0"/>
  <p:tag name="KSO_WM_UNIT_LINE_FORE_SCHEMECOLOR_INDEX" val="5"/>
  <p:tag name="KSO_WM_UNIT_LINE_FILL_TYPE" val="2"/>
  <p:tag name="KSO_WM_UNIT_TEXT_FILL_FORE_SCHEMECOLOR_INDEX" val="2"/>
  <p:tag name="KSO_WM_UNIT_TEXT_FILL_TYPE" val="1"/>
  <p:tag name="KSO_WM_UNIT_USESOURCEFORMAT_APPLY" val="1"/>
</p:tagLst>
</file>

<file path=ppt/tags/tag496.xml><?xml version="1.0" encoding="utf-8"?>
<p:tagLst xmlns:p="http://schemas.openxmlformats.org/presentationml/2006/main">
  <p:tag name="KSO_WM_BEAUTIFY_FLAG" val="#wm#"/>
  <p:tag name="KSO_WM_TEMPLATE_CATEGORY" val="diagram"/>
  <p:tag name="KSO_WM_TEMPLATE_INDEX" val="20202021"/>
  <p:tag name="KSO_WM_SLIDE_ID" val="diagram20202021_1"/>
  <p:tag name="KSO_WM_TEMPLATE_SUBCATEGORY" val="5"/>
  <p:tag name="KSO_WM_SLIDE_TYPE" val="text"/>
  <p:tag name="KSO_WM_SLIDE_SUBTYPE" val="diag"/>
  <p:tag name="KSO_WM_SLIDE_ITEM_CNT" val="1"/>
  <p:tag name="KSO_WM_SLIDE_INDEX" val="1"/>
  <p:tag name="KSO_WM_SLIDE_SIZE" val="457.795*280.63"/>
  <p:tag name="KSO_WM_SLIDE_POSITION" val="502.016*109.417"/>
  <p:tag name="KSO_WM_DIAGRAM_GROUP_CODE" val="ζ1-1"/>
  <p:tag name="KSO_WM_SLIDE_DIAGTYPE" val="ζ"/>
  <p:tag name="KSO_WM_TAG_VERSION" val="1.0"/>
  <p:tag name="KSO_WM_SLIDE_LAYOUT" val="a_f_ζ"/>
  <p:tag name="KSO_WM_SLIDE_LAYOUT_CNT" val="1_1_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2"/>
  <p:tag name="KSO_WM_UNIT_ID" val="diagram20191995_1*i*2"/>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 name="KSO_WM_DIAGRAM_VIRTUALLY_FRAME" val="{&quot;height&quot;:324.7509448818899,&quot;left&quot;:76.53188976377953,&quot;top&quot;:169.43716535433072,&quot;width&quot;:824.3034645669292}"/>
</p:tagLst>
</file>

<file path=ppt/tags/tag50.xml><?xml version="1.0" encoding="utf-8"?>
<p:tagLst xmlns:p="http://schemas.openxmlformats.org/presentationml/2006/main">
  <p:tag name="KSO_WM_UNIT_DIAGRAM_MODELTYPE" val="stripeEnum"/>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4_4*l_h_f*1_5_1"/>
  <p:tag name="KSO_WM_TEMPLATE_CATEGORY" val="diagram"/>
  <p:tag name="KSO_WM_TEMPLATE_INDEX" val="20198924"/>
  <p:tag name="KSO_WM_UNIT_LAYERLEVEL" val="1_1_1"/>
  <p:tag name="KSO_WM_TAG_VERSION" val="1.0"/>
  <p:tag name="KSO_WM_BEAUTIFY_FLAG" val="#wm#"/>
  <p:tag name="KSO_WM_UNIT_PRESET_TEXT" val="单击此处添加文本具体内容，简明扼要的阐述您的观点。"/>
  <p:tag name="KSO_WM_UNIT_TEXT_FILL_FORE_SCHEMECOLOR_INDEX" val="14"/>
  <p:tag name="KSO_WM_UNIT_TEXT_FILL_TYPE" val="1"/>
  <p:tag name="KSO_WM_UNIT_USESOURCEFORMAT_APPLY" val="1"/>
  <p:tag name="KSO_WM_DIAGRAM_VIRTUALLY_FRAME" val="{&quot;height&quot;:334.1602362204724,&quot;left&quot;:21.1,&quot;top&quot;:193.2196062992126,&quot;width&quot;:916.7}"/>
</p:tagLst>
</file>

<file path=ppt/tags/tag5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24_4*l_h_i*1_1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334.1602362204724,&quot;left&quot;:21.1,&quot;top&quot;:193.2196062992126,&quot;width&quot;:916.7}"/>
</p:tagLst>
</file>

<file path=ppt/tags/tag5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24_4*l_h_i*1_2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334.1602362204724,&quot;left&quot;:21.1,&quot;top&quot;:193.2196062992126,&quot;width&quot;:916.7}"/>
</p:tagLst>
</file>

<file path=ppt/tags/tag5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24_4*l_h_i*1_3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334.1602362204724,&quot;left&quot;:21.1,&quot;top&quot;:193.2196062992126,&quot;width&quot;:916.7}"/>
</p:tagLst>
</file>

<file path=ppt/tags/tag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24_4*l_h_i*1_4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334.1602362204724,&quot;left&quot;:21.1,&quot;top&quot;:193.2196062992126,&quot;width&quot;:916.7}"/>
</p:tagLst>
</file>

<file path=ppt/tags/tag5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24_4*l_h_i*1_5_1"/>
  <p:tag name="KSO_WM_TEMPLATE_CATEGORY" val="diagram"/>
  <p:tag name="KSO_WM_TEMPLATE_INDEX" val="20198924"/>
  <p:tag name="KSO_WM_UNIT_LAYERLEVEL" val="1_1_1"/>
  <p:tag name="KSO_WM_TAG_VERSION" val="1.0"/>
  <p:tag name="KSO_WM_BEAUTIFY_FLAG" val="#wm#"/>
  <p:tag name="KSO_WM_UNIT_USESOURCEFORMAT_APPLY" val="1"/>
  <p:tag name="KSO_WM_DIAGRAM_VIRTUALLY_FRAME" val="{&quot;height&quot;:334.1602362204724,&quot;left&quot;:21.1,&quot;top&quot;:193.2196062992126,&quot;width&quot;:916.7}"/>
</p:tagLst>
</file>

<file path=ppt/tags/tag56.xml><?xml version="1.0" encoding="utf-8"?>
<p:tagLst xmlns:p="http://schemas.openxmlformats.org/presentationml/2006/main">
  <p:tag name="KSO_WM_SLIDE_ID" val="diagram20198924_4"/>
  <p:tag name="KSO_WM_TEMPLATE_SUBCATEGORY" val="0"/>
  <p:tag name="KSO_WM_TEMPLATE_MASTER_TYPE" val="0"/>
  <p:tag name="KSO_WM_TEMPLATE_COLOR_TYPE" val="1"/>
  <p:tag name="KSO_WM_SLIDE_TYPE" val="text"/>
  <p:tag name="KSO_WM_SLIDE_SUBTYPE" val="pureTxt"/>
  <p:tag name="KSO_WM_SLIDE_ITEM_CNT" val="5"/>
  <p:tag name="KSO_WM_SLIDE_INDEX" val="4"/>
  <p:tag name="KSO_WM_SLIDE_SIZE" val="911.73*202.754"/>
  <p:tag name="KSO_WM_SLIDE_POSITION" val="24.1353*216.47"/>
  <p:tag name="KSO_WM_DIAGRAM_GROUP_CODE" val="l1-1"/>
  <p:tag name="KSO_WM_SLIDE_DIAGTYPE" val="l"/>
  <p:tag name="KSO_WM_TAG_VERSION" val="1.0"/>
  <p:tag name="KSO_WM_BEAUTIFY_FLAG" val="#wm#"/>
  <p:tag name="KSO_WM_TEMPLATE_CATEGORY" val="diagram"/>
  <p:tag name="KSO_WM_TEMPLATE_INDEX" val="20198924"/>
  <p:tag name="KSO_WM_SLIDE_LAYOUT" val="a_l"/>
  <p:tag name="KSO_WM_SLIDE_LAYOUT_CNT" val="1_1"/>
</p:tagLst>
</file>

<file path=ppt/tags/tag57.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1_1*a*1"/>
  <p:tag name="KSO_WM_TEMPLATE_CATEGORY" val="diagram"/>
  <p:tag name="KSO_WM_TEMPLATE_INDEX" val="20199371"/>
  <p:tag name="KSO_WM_UNIT_LAYERLEVEL" val="1"/>
  <p:tag name="KSO_WM_TAG_VERSION" val="1.0"/>
  <p:tag name="KSO_WM_BEAUTIFY_FLAG" val="#wm#"/>
  <p:tag name="KSO_WM_UNIT_PRESET_TEXT" val="流程规划"/>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1_1*m_h_i*1_1_1"/>
  <p:tag name="KSO_WM_TEMPLATE_CATEGORY" val="diagram"/>
  <p:tag name="KSO_WM_TEMPLATE_INDEX" val="201993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1_1*m_h_i*1_2_1"/>
  <p:tag name="KSO_WM_TEMPLATE_CATEGORY" val="diagram"/>
  <p:tag name="KSO_WM_TEMPLATE_INDEX" val="201993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6.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0"/>
  <p:tag name="KSO_WM_UNIT_ID" val="diagram20191995_1*r_i*1_10"/>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1_1*m_h_i*1_3_1"/>
  <p:tag name="KSO_WM_TEMPLATE_CATEGORY" val="diagram"/>
  <p:tag name="KSO_WM_TEMPLATE_INDEX" val="2019937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1_1*m_h_i*1_4_1"/>
  <p:tag name="KSO_WM_TEMPLATE_CATEGORY" val="diagram"/>
  <p:tag name="KSO_WM_TEMPLATE_INDEX" val="2019937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1_1*m_h_i*1_1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1_1*m_h_i*1_2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1_1*m_h_i*1_3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1_1*m_h_i*1_4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66.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71_1*m_h_a*1_1_1"/>
  <p:tag name="KSO_WM_TEMPLATE_CATEGORY" val="diagram"/>
  <p:tag name="KSO_WM_TEMPLATE_INDEX" val="20199371"/>
  <p:tag name="KSO_WM_UNIT_LAYERLEVEL" val="1_1_1"/>
  <p:tag name="KSO_WM_TAG_VERSION" val="1.0"/>
  <p:tag name="KSO_WM_BEAUTIFY_FLAG" val="#wm#"/>
  <p:tag name="KSO_WM_UNIT_PRESET_TEXT" val="签到"/>
  <p:tag name="KSO_WM_UNIT_VALUE" val="5"/>
  <p:tag name="KSO_WM_UNIT_TEXT_FILL_FORE_SCHEMECOLOR_INDEX" val="14"/>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67.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71_1*m_h_a*1_2_1"/>
  <p:tag name="KSO_WM_TEMPLATE_CATEGORY" val="diagram"/>
  <p:tag name="KSO_WM_TEMPLATE_INDEX" val="20199371"/>
  <p:tag name="KSO_WM_UNIT_LAYERLEVEL" val="1_1_1"/>
  <p:tag name="KSO_WM_TAG_VERSION" val="1.0"/>
  <p:tag name="KSO_WM_BEAUTIFY_FLAG" val="#wm#"/>
  <p:tag name="KSO_WM_UNIT_PRESET_TEXT" val="表演"/>
  <p:tag name="KSO_WM_UNIT_VALUE" val="5"/>
  <p:tag name="KSO_WM_UNIT_TEXT_FILL_FORE_SCHEMECOLOR_INDEX" val="14"/>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68.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71_1*m_h_a*1_3_1"/>
  <p:tag name="KSO_WM_TEMPLATE_CATEGORY" val="diagram"/>
  <p:tag name="KSO_WM_TEMPLATE_INDEX" val="20199371"/>
  <p:tag name="KSO_WM_UNIT_LAYERLEVEL" val="1_1_1"/>
  <p:tag name="KSO_WM_TAG_VERSION" val="1.0"/>
  <p:tag name="KSO_WM_BEAUTIFY_FLAG" val="#wm#"/>
  <p:tag name="KSO_WM_UNIT_PRESET_TEXT" val="奖品拍卖"/>
  <p:tag name="KSO_WM_UNIT_VALUE" val="5"/>
  <p:tag name="KSO_WM_UNIT_TEXT_FILL_FORE_SCHEMECOLOR_INDEX" val="14"/>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69.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71_1*m_h_a*1_4_1"/>
  <p:tag name="KSO_WM_TEMPLATE_CATEGORY" val="diagram"/>
  <p:tag name="KSO_WM_TEMPLATE_INDEX" val="20199371"/>
  <p:tag name="KSO_WM_UNIT_LAYERLEVEL" val="1_1_1"/>
  <p:tag name="KSO_WM_TAG_VERSION" val="1.0"/>
  <p:tag name="KSO_WM_BEAUTIFY_FLAG" val="#wm#"/>
  <p:tag name="KSO_WM_UNIT_PRESET_TEXT" val="游戏"/>
  <p:tag name="KSO_WM_UNIT_VALUE" val="5"/>
  <p:tag name="KSO_WM_UNIT_TEXT_FILL_FORE_SCHEMECOLOR_INDEX" val="14"/>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91995_1*r_i*1_2"/>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FILL_FORE_SCHEMECOLOR_INDEX" val="6"/>
  <p:tag name="KSO_WM_UNIT_FILL_TYPE" val="1"/>
  <p:tag name="KSO_WM_UNIT_TEXT_FILL_FORE_SCHEMECOLOR_INDEX" val="2"/>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70.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1_1_1"/>
  <p:tag name="KSO_WM_UNIT_ID" val="diagram20199371_1*m_h_h_f*1_1_1_1"/>
  <p:tag name="KSO_WM_TEMPLATE_CATEGORY" val="diagram"/>
  <p:tag name="KSO_WM_TEMPLATE_INDEX" val="20199371"/>
  <p:tag name="KSO_WM_UNIT_LAYERLEVEL" val="1_1_1_1"/>
  <p:tag name="KSO_WM_TAG_VERSION" val="1.0"/>
  <p:tag name="KSO_WM_BEAUTIFY_FLAG" val="#wm#"/>
  <p:tag name="KSO_WM_UNIT_PRESET_TEXT" val="来宾签到&#13;填写许愿卡&#13;获得拍卖代币&#13;获得派别logo"/>
  <p:tag name="KSO_WM_UNIT_VALUE" val="40"/>
  <p:tag name="KSO_WM_UNIT_TEXT_FILL_FORE_SCHEMECOLOR_INDEX" val="13"/>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71.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2_1_1"/>
  <p:tag name="KSO_WM_UNIT_ID" val="diagram20199371_1*m_h_h_f*1_2_1_1"/>
  <p:tag name="KSO_WM_TEMPLATE_CATEGORY" val="diagram"/>
  <p:tag name="KSO_WM_TEMPLATE_INDEX" val="20199371"/>
  <p:tag name="KSO_WM_UNIT_LAYERLEVEL" val="1_1_1_1"/>
  <p:tag name="KSO_WM_TAG_VERSION" val="1.0"/>
  <p:tag name="KSO_WM_BEAUTIFY_FLAG" val="#wm#"/>
  <p:tag name="KSO_WM_UNIT_PRESET_TEXT" val="表演(开场表演、魔术) &#13;公司领导表演"/>
  <p:tag name="KSO_WM_UNIT_VALUE" val="40"/>
  <p:tag name="KSO_WM_UNIT_TEXT_FILL_FORE_SCHEMECOLOR_INDEX" val="13"/>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72.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3_1_1"/>
  <p:tag name="KSO_WM_UNIT_ID" val="diagram20199371_1*m_h_h_f*1_3_1_1"/>
  <p:tag name="KSO_WM_TEMPLATE_CATEGORY" val="diagram"/>
  <p:tag name="KSO_WM_TEMPLATE_INDEX" val="20199371"/>
  <p:tag name="KSO_WM_UNIT_LAYERLEVEL" val="1_1_1_1"/>
  <p:tag name="KSO_WM_TAG_VERSION" val="1.0"/>
  <p:tag name="KSO_WM_BEAUTIFY_FLAG" val="#wm#"/>
  <p:tag name="KSO_WM_UNIT_PRESET_TEXT" val="亲身参与&#13;活跃气氛&#13;热闹开心"/>
  <p:tag name="KSO_WM_UNIT_VALUE" val="40"/>
  <p:tag name="KSO_WM_UNIT_TEXT_FILL_FORE_SCHEMECOLOR_INDEX" val="13"/>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73.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4_1_1"/>
  <p:tag name="KSO_WM_UNIT_ID" val="diagram20199371_1*m_h_h_f*1_4_1_1"/>
  <p:tag name="KSO_WM_TEMPLATE_CATEGORY" val="diagram"/>
  <p:tag name="KSO_WM_TEMPLATE_INDEX" val="20199371"/>
  <p:tag name="KSO_WM_UNIT_LAYERLEVEL" val="1_1_1_1"/>
  <p:tag name="KSO_WM_TAG_VERSION" val="1.0"/>
  <p:tag name="KSO_WM_BEAUTIFY_FLAG" val="#wm#"/>
  <p:tag name="KSO_WM_UNIT_PRESET_TEXT" val="互动体验&#13;活跃气氛&#13;交流沟通"/>
  <p:tag name="KSO_WM_UNIT_VALUE" val="40"/>
  <p:tag name="KSO_WM_UNIT_TEXT_FILL_FORE_SCHEMECOLOR_INDEX" val="13"/>
  <p:tag name="KSO_WM_UNIT_TEXT_FILL_TYPE" val="1"/>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1_1*m_h_i*1_2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9371_1*m_h_i*1_3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99371_1*m_h_i*1_4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 name="KSO_WM_UNIT_DIAGRAM_SCHEMECOLOR_ID" val="2"/>
  <p:tag name="KSO_WM_DIAGRAM_VIRTUALLY_FRAME" val="{&quot;height&quot;:380.9470866141732,&quot;left&quot;:70.87472440944882,&quot;top&quot;:164.03377952755903,&quot;width&quot;:813.4763779527558}"/>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2"/>
  <p:tag name="KSO_WM_UNIT_ID" val="diagram20199371_1*i*2"/>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3"/>
  <p:tag name="KSO_WM_UNIT_ID" val="diagram20199371_1*i*3"/>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4"/>
  <p:tag name="KSO_WM_UNIT_ID" val="diagram20199371_1*i*4"/>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i"/>
  <p:tag name="KSO_WM_UNIT_INDEX" val="3"/>
  <p:tag name="KSO_WM_UNIT_ID" val="diagram20191995_1*i*3"/>
  <p:tag name="KSO_WM_TEMPLATE_CATEGORY" val="diagram"/>
  <p:tag name="KSO_WM_TEMPLATE_INDEX" val="20191995"/>
  <p:tag name="KSO_WM_UNIT_LAYERLEVEL" val="1"/>
  <p:tag name="KSO_WM_TAG_VERSION" val="1.0"/>
  <p:tag name="KSO_WM_BEAUTIFY_FLAG" val="#wm#"/>
  <p:tag name="KSO_WM_UNIT_DIAGRAM_CONTRAST_TITLE_CNT" val="2"/>
  <p:tag name="KSO_WM_UNIT_DIAGRAM_DIMENSION_TITLE_CNT" val="1"/>
  <p:tag name="KSO_WM_UNIT_USESOURCEFORMAT_APPLY" val="1"/>
  <p:tag name="KSO_WM_DIAGRAM_VIRTUALLY_FRAME" val="{&quot;height&quot;:324.7509448818899,&quot;left&quot;:76.53188976377953,&quot;top&quot;:169.43716535433072,&quot;width&quot;:824.3034645669292}"/>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5"/>
  <p:tag name="KSO_WM_UNIT_ID" val="diagram20199371_1*i*5"/>
  <p:tag name="KSO_WM_TEMPLATE_CATEGORY" val="diagram"/>
  <p:tag name="KSO_WM_TEMPLATE_INDEX" val="20199371"/>
  <p:tag name="KSO_WM_UNIT_LAYERLEVEL" val="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SLIDE_ID" val="diagram20199371_1"/>
  <p:tag name="KSO_WM_TEMPLATE_SUBCATEGORY" val="0"/>
  <p:tag name="KSO_WM_SLIDE_TYPE" val="text"/>
  <p:tag name="KSO_WM_SLIDE_SUBTYPE" val="diag"/>
  <p:tag name="KSO_WM_SLIDE_ITEM_CNT" val="4"/>
  <p:tag name="KSO_WM_SLIDE_INDEX" val="1"/>
  <p:tag name="KSO_WM_SLIDE_SIZE" val="820.976*296.93"/>
  <p:tag name="KSO_WM_SLIDE_POSITION" val="63.3747*164.034"/>
  <p:tag name="KSO_WM_TAG_VERSION" val="1.0"/>
  <p:tag name="KSO_WM_BEAUTIFY_FLAG" val="#wm#"/>
  <p:tag name="KSO_WM_TEMPLATE_CATEGORY" val="diagram"/>
  <p:tag name="KSO_WM_TEMPLATE_INDEX" val="20199371"/>
  <p:tag name="KSO_WM_DIAGRAM_GROUP_CODE" val="m1-1"/>
  <p:tag name="KSO_WM_SLIDE_DIAGTYPE" val="m"/>
  <p:tag name="KSO_WM_SLIDE_LAYOUT" val="a_m"/>
  <p:tag name="KSO_WM_SLIDE_LAYOUT_CNT" val="1_1"/>
</p:tagLst>
</file>

<file path=ppt/tags/tag82.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diagram20199371_1*a*1"/>
  <p:tag name="KSO_WM_TEMPLATE_CATEGORY" val="diagram"/>
  <p:tag name="KSO_WM_TEMPLATE_INDEX" val="20199371"/>
  <p:tag name="KSO_WM_UNIT_LAYERLEVEL" val="1"/>
  <p:tag name="KSO_WM_TAG_VERSION" val="1.0"/>
  <p:tag name="KSO_WM_BEAUTIFY_FLAG" val="#wm#"/>
  <p:tag name="KSO_WM_UNIT_PRESET_TEXT" val="流程规划"/>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371_1*m_h_i*1_1_1"/>
  <p:tag name="KSO_WM_TEMPLATE_CATEGORY" val="diagram"/>
  <p:tag name="KSO_WM_TEMPLATE_INDEX" val="201993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2"/>
</p:tagLst>
</file>

<file path=ppt/tags/tag8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371_1*m_h_i*1_2_1"/>
  <p:tag name="KSO_WM_TEMPLATE_CATEGORY" val="diagram"/>
  <p:tag name="KSO_WM_TEMPLATE_INDEX" val="201993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2"/>
</p:tagLst>
</file>

<file path=ppt/tags/tag8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371_1*m_h_i*1_3_1"/>
  <p:tag name="KSO_WM_TEMPLATE_CATEGORY" val="diagram"/>
  <p:tag name="KSO_WM_TEMPLATE_INDEX" val="2019937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2"/>
</p:tagLst>
</file>

<file path=ppt/tags/tag8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9371_1*m_h_i*1_4_1"/>
  <p:tag name="KSO_WM_TEMPLATE_CATEGORY" val="diagram"/>
  <p:tag name="KSO_WM_TEMPLATE_INDEX" val="20199371"/>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2"/>
</p:tagLst>
</file>

<file path=ppt/tags/tag8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9371_1*m_h_i*1_1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Lst>
</file>

<file path=ppt/tags/tag8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9371_1*m_h_i*1_2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Lst>
</file>

<file path=ppt/tags/tag8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9371_1*m_h_i*1_3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9"/>
  <p:tag name="KSO_WM_UNIT_ID" val="diagram20191995_1*r_i*1_9"/>
  <p:tag name="KSO_WM_TEMPLATE_CATEGORY" val="diagram"/>
  <p:tag name="KSO_WM_TEMPLATE_INDEX" val="20191995"/>
  <p:tag name="KSO_WM_UNIT_LAYERLEVEL" val="1_1"/>
  <p:tag name="KSO_WM_TAG_VERSION" val="1.0"/>
  <p:tag name="KSO_WM_BEAUTIFY_FLAG" val="#wm#"/>
  <p:tag name="KSO_WM_UNIT_DIAGRAM_CONTRAST_TITLE_CNT" val="2"/>
  <p:tag name="KSO_WM_UNIT_DIAGRAM_DIMENSION_TITLE_CNT" val="1"/>
  <p:tag name="KSO_WM_UNIT_LINE_FORE_SCHEMECOLOR_INDEX" val="14"/>
  <p:tag name="KSO_WM_UNIT_LINE_FILL_TYPE" val="2"/>
  <p:tag name="KSO_WM_UNIT_TEXT_FILL_FORE_SCHEMECOLOR_INDEX" val="13"/>
  <p:tag name="KSO_WM_UNIT_TEXT_FILL_TYPE" val="1"/>
  <p:tag name="KSO_WM_UNIT_USESOURCEFORMAT_APPLY" val="1"/>
  <p:tag name="KSO_WM_DIAGRAM_VIRTUALLY_FRAME" val="{&quot;height&quot;:324.7509448818899,&quot;left&quot;:76.53188976377953,&quot;top&quot;:169.43716535433072,&quot;width&quot;:824.3034645669292}"/>
</p:tagLst>
</file>

<file path=ppt/tags/tag9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9371_1*m_h_i*1_4_2"/>
  <p:tag name="KSO_WM_TEMPLATE_CATEGORY" val="diagram"/>
  <p:tag name="KSO_WM_TEMPLATE_INDEX" val="20199371"/>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2"/>
</p:tagLst>
</file>

<file path=ppt/tags/tag91.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9371_1*m_h_a*1_1_1"/>
  <p:tag name="KSO_WM_TEMPLATE_CATEGORY" val="diagram"/>
  <p:tag name="KSO_WM_TEMPLATE_INDEX" val="20199371"/>
  <p:tag name="KSO_WM_UNIT_LAYERLEVEL" val="1_1_1"/>
  <p:tag name="KSO_WM_TAG_VERSION" val="1.0"/>
  <p:tag name="KSO_WM_BEAUTIFY_FLAG" val="#wm#"/>
  <p:tag name="KSO_WM_UNIT_PRESET_TEXT" val="签到"/>
  <p:tag name="KSO_WM_UNIT_VALUE" val="5"/>
  <p:tag name="KSO_WM_UNIT_TEXT_FILL_FORE_SCHEMECOLOR_INDEX" val="14"/>
  <p:tag name="KSO_WM_UNIT_TEXT_FILL_TYPE" val="1"/>
  <p:tag name="KSO_WM_UNIT_USESOURCEFORMAT_APPLY" val="1"/>
  <p:tag name="KSO_WM_UNIT_DIAGRAM_SCHEMECOLOR_ID" val="2"/>
</p:tagLst>
</file>

<file path=ppt/tags/tag92.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9371_1*m_h_a*1_2_1"/>
  <p:tag name="KSO_WM_TEMPLATE_CATEGORY" val="diagram"/>
  <p:tag name="KSO_WM_TEMPLATE_INDEX" val="20199371"/>
  <p:tag name="KSO_WM_UNIT_LAYERLEVEL" val="1_1_1"/>
  <p:tag name="KSO_WM_TAG_VERSION" val="1.0"/>
  <p:tag name="KSO_WM_BEAUTIFY_FLAG" val="#wm#"/>
  <p:tag name="KSO_WM_UNIT_PRESET_TEXT" val="表演"/>
  <p:tag name="KSO_WM_UNIT_VALUE" val="5"/>
  <p:tag name="KSO_WM_UNIT_TEXT_FILL_FORE_SCHEMECOLOR_INDEX" val="14"/>
  <p:tag name="KSO_WM_UNIT_TEXT_FILL_TYPE" val="1"/>
  <p:tag name="KSO_WM_UNIT_USESOURCEFORMAT_APPLY" val="1"/>
  <p:tag name="KSO_WM_UNIT_DIAGRAM_SCHEMECOLOR_ID" val="2"/>
</p:tagLst>
</file>

<file path=ppt/tags/tag93.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9371_1*m_h_a*1_3_1"/>
  <p:tag name="KSO_WM_TEMPLATE_CATEGORY" val="diagram"/>
  <p:tag name="KSO_WM_TEMPLATE_INDEX" val="20199371"/>
  <p:tag name="KSO_WM_UNIT_LAYERLEVEL" val="1_1_1"/>
  <p:tag name="KSO_WM_TAG_VERSION" val="1.0"/>
  <p:tag name="KSO_WM_BEAUTIFY_FLAG" val="#wm#"/>
  <p:tag name="KSO_WM_UNIT_PRESET_TEXT" val="奖品拍卖"/>
  <p:tag name="KSO_WM_UNIT_VALUE" val="5"/>
  <p:tag name="KSO_WM_UNIT_TEXT_FILL_FORE_SCHEMECOLOR_INDEX" val="14"/>
  <p:tag name="KSO_WM_UNIT_TEXT_FILL_TYPE" val="1"/>
  <p:tag name="KSO_WM_UNIT_USESOURCEFORMAT_APPLY" val="1"/>
  <p:tag name="KSO_WM_UNIT_DIAGRAM_SCHEMECOLOR_ID" val="2"/>
</p:tagLst>
</file>

<file path=ppt/tags/tag94.xml><?xml version="1.0" encoding="utf-8"?>
<p:tagLst xmlns:p="http://schemas.openxmlformats.org/presentationml/2006/main">
  <p:tag name="KSO_WM_UNIT_DIAGRAM_MODELTYPE" val="numdgm"/>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9371_1*m_h_a*1_4_1"/>
  <p:tag name="KSO_WM_TEMPLATE_CATEGORY" val="diagram"/>
  <p:tag name="KSO_WM_TEMPLATE_INDEX" val="20199371"/>
  <p:tag name="KSO_WM_UNIT_LAYERLEVEL" val="1_1_1"/>
  <p:tag name="KSO_WM_TAG_VERSION" val="1.0"/>
  <p:tag name="KSO_WM_BEAUTIFY_FLAG" val="#wm#"/>
  <p:tag name="KSO_WM_UNIT_PRESET_TEXT" val="游戏"/>
  <p:tag name="KSO_WM_UNIT_VALUE" val="5"/>
  <p:tag name="KSO_WM_UNIT_TEXT_FILL_FORE_SCHEMECOLOR_INDEX" val="14"/>
  <p:tag name="KSO_WM_UNIT_TEXT_FILL_TYPE" val="1"/>
  <p:tag name="KSO_WM_UNIT_USESOURCEFORMAT_APPLY" val="1"/>
  <p:tag name="KSO_WM_UNIT_DIAGRAM_SCHEMECOLOR_ID" val="2"/>
</p:tagLst>
</file>

<file path=ppt/tags/tag95.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1_1_1"/>
  <p:tag name="KSO_WM_UNIT_ID" val="diagram20199371_1*m_h_h_f*1_1_1_1"/>
  <p:tag name="KSO_WM_TEMPLATE_CATEGORY" val="diagram"/>
  <p:tag name="KSO_WM_TEMPLATE_INDEX" val="20199371"/>
  <p:tag name="KSO_WM_UNIT_LAYERLEVEL" val="1_1_1_1"/>
  <p:tag name="KSO_WM_TAG_VERSION" val="1.0"/>
  <p:tag name="KSO_WM_BEAUTIFY_FLAG" val="#wm#"/>
  <p:tag name="KSO_WM_UNIT_PRESET_TEXT" val="来宾签到&#13;填写许愿卡&#13;获得拍卖代币&#13;获得派别logo"/>
  <p:tag name="KSO_WM_UNIT_VALUE" val="40"/>
  <p:tag name="KSO_WM_UNIT_TEXT_FILL_FORE_SCHEMECOLOR_INDEX" val="13"/>
  <p:tag name="KSO_WM_UNIT_TEXT_FILL_TYPE" val="1"/>
  <p:tag name="KSO_WM_UNIT_USESOURCEFORMAT_APPLY" val="1"/>
  <p:tag name="KSO_WM_UNIT_DIAGRAM_SCHEMECOLOR_ID" val="2"/>
</p:tagLst>
</file>

<file path=ppt/tags/tag96.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2_1_1"/>
  <p:tag name="KSO_WM_UNIT_ID" val="diagram20199371_1*m_h_h_f*1_2_1_1"/>
  <p:tag name="KSO_WM_TEMPLATE_CATEGORY" val="diagram"/>
  <p:tag name="KSO_WM_TEMPLATE_INDEX" val="20199371"/>
  <p:tag name="KSO_WM_UNIT_LAYERLEVEL" val="1_1_1_1"/>
  <p:tag name="KSO_WM_TAG_VERSION" val="1.0"/>
  <p:tag name="KSO_WM_BEAUTIFY_FLAG" val="#wm#"/>
  <p:tag name="KSO_WM_UNIT_PRESET_TEXT" val="表演(开场表演、魔术) &#13;公司领导表演"/>
  <p:tag name="KSO_WM_UNIT_VALUE" val="40"/>
  <p:tag name="KSO_WM_UNIT_TEXT_FILL_FORE_SCHEMECOLOR_INDEX" val="13"/>
  <p:tag name="KSO_WM_UNIT_TEXT_FILL_TYPE" val="1"/>
  <p:tag name="KSO_WM_UNIT_USESOURCEFORMAT_APPLY" val="1"/>
  <p:tag name="KSO_WM_UNIT_DIAGRAM_SCHEMECOLOR_ID" val="2"/>
</p:tagLst>
</file>

<file path=ppt/tags/tag97.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3_1_1"/>
  <p:tag name="KSO_WM_UNIT_ID" val="diagram20199371_1*m_h_h_f*1_3_1_1"/>
  <p:tag name="KSO_WM_TEMPLATE_CATEGORY" val="diagram"/>
  <p:tag name="KSO_WM_TEMPLATE_INDEX" val="20199371"/>
  <p:tag name="KSO_WM_UNIT_LAYERLEVEL" val="1_1_1_1"/>
  <p:tag name="KSO_WM_TAG_VERSION" val="1.0"/>
  <p:tag name="KSO_WM_BEAUTIFY_FLAG" val="#wm#"/>
  <p:tag name="KSO_WM_UNIT_PRESET_TEXT" val="亲身参与&#13;活跃气氛&#13;热闹开心"/>
  <p:tag name="KSO_WM_UNIT_VALUE" val="40"/>
  <p:tag name="KSO_WM_UNIT_TEXT_FILL_FORE_SCHEMECOLOR_INDEX" val="13"/>
  <p:tag name="KSO_WM_UNIT_TEXT_FILL_TYPE" val="1"/>
  <p:tag name="KSO_WM_UNIT_USESOURCEFORMAT_APPLY" val="1"/>
  <p:tag name="KSO_WM_UNIT_DIAGRAM_SCHEMECOLOR_ID" val="2"/>
</p:tagLst>
</file>

<file path=ppt/tags/tag98.xml><?xml version="1.0" encoding="utf-8"?>
<p:tagLst xmlns:p="http://schemas.openxmlformats.org/presentationml/2006/main">
  <p:tag name="KSO_WM_UNIT_DIAGRAM_MODELTYPE" val="numdgm"/>
  <p:tag name="KSO_WM_UNIT_NOCLEAR" val="0"/>
  <p:tag name="KSO_WM_UNIT_HIGHLIGHT" val="0"/>
  <p:tag name="KSO_WM_UNIT_COMPATIBLE" val="0"/>
  <p:tag name="KSO_WM_UNIT_DIAGRAM_ISNUMVISUAL" val="0"/>
  <p:tag name="KSO_WM_UNIT_DIAGRAM_ISREFERUNIT" val="0"/>
  <p:tag name="KSO_WM_DIAGRAM_GROUP_CODE" val="m1-1"/>
  <p:tag name="KSO_WM_UNIT_TYPE" val="m_h_h_f"/>
  <p:tag name="KSO_WM_UNIT_INDEX" val="1_4_1_1"/>
  <p:tag name="KSO_WM_UNIT_ID" val="diagram20199371_1*m_h_h_f*1_4_1_1"/>
  <p:tag name="KSO_WM_TEMPLATE_CATEGORY" val="diagram"/>
  <p:tag name="KSO_WM_TEMPLATE_INDEX" val="20199371"/>
  <p:tag name="KSO_WM_UNIT_LAYERLEVEL" val="1_1_1_1"/>
  <p:tag name="KSO_WM_TAG_VERSION" val="1.0"/>
  <p:tag name="KSO_WM_BEAUTIFY_FLAG" val="#wm#"/>
  <p:tag name="KSO_WM_UNIT_PRESET_TEXT" val="互动体验&#13;活跃气氛&#13;交流沟通"/>
  <p:tag name="KSO_WM_UNIT_VALUE" val="40"/>
  <p:tag name="KSO_WM_UNIT_TEXT_FILL_FORE_SCHEMECOLOR_INDEX" val="13"/>
  <p:tag name="KSO_WM_UNIT_TEXT_FILL_TYPE" val="1"/>
  <p:tag name="KSO_WM_UNIT_USESOURCEFORMAT_APPLY" val="1"/>
  <p:tag name="KSO_WM_UNIT_DIAGRAM_SCHEMECOLOR_ID"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9371_1*m_h_i*1_2_3"/>
  <p:tag name="KSO_WM_TEMPLATE_CATEGORY" val="diagram"/>
  <p:tag name="KSO_WM_TEMPLATE_INDEX" val="20199371"/>
  <p:tag name="KSO_WM_UNIT_LAYERLEVEL" val="1_1_1"/>
  <p:tag name="KSO_WM_TAG_VERSION" val="1.0"/>
  <p:tag name="KSO_WM_BEAUTIFY_FLAG" val="#wm#"/>
  <p:tag name="KSO_WM_UNIT_DIAGRAM_MODELTYPE" val="numdgm"/>
  <p:tag name="KSO_WM_UNIT_LINE_FORE_SCHEMECOLOR_INDEX" val="16"/>
  <p:tag name="KSO_WM_UNIT_LINE_FILL_TYPE" val="2"/>
  <p:tag name="KSO_WM_UNIT_USESOURCEFORMAT_APPLY" val="1"/>
  <p:tag name="KSO_WM_UNIT_DIAGRAM_SCHEMECOLOR_ID" val="2"/>
</p:tagLst>
</file>

<file path=ppt/theme/theme1.xml><?xml version="1.0" encoding="utf-8"?>
<a:theme xmlns:a="http://schemas.openxmlformats.org/drawingml/2006/main" name="千图网海量PPT模板www.58pic.com​​">
  <a:themeElements>
    <a:clrScheme name="自定义 943">
      <a:dk1>
        <a:sysClr val="windowText" lastClr="000000"/>
      </a:dk1>
      <a:lt1>
        <a:sysClr val="window" lastClr="FFFFFF"/>
      </a:lt1>
      <a:dk2>
        <a:srgbClr val="5A6378"/>
      </a:dk2>
      <a:lt2>
        <a:srgbClr val="7F7F7F"/>
      </a:lt2>
      <a:accent1>
        <a:srgbClr val="595959"/>
      </a:accent1>
      <a:accent2>
        <a:srgbClr val="2D313B"/>
      </a:accent2>
      <a:accent3>
        <a:srgbClr val="595959"/>
      </a:accent3>
      <a:accent4>
        <a:srgbClr val="2D313B"/>
      </a:accent4>
      <a:accent5>
        <a:srgbClr val="595959"/>
      </a:accent5>
      <a:accent6>
        <a:srgbClr val="2D313B"/>
      </a:accent6>
      <a:hlink>
        <a:srgbClr val="168BBA"/>
      </a:hlink>
      <a:folHlink>
        <a:srgbClr val="680000"/>
      </a:folHlink>
    </a:clrScheme>
    <a:fontScheme name="uyewunpz">
      <a:majorFont>
        <a:latin typeface="庞门正道标题体"/>
        <a:ea typeface="庞门正道标题体"/>
        <a:cs typeface=""/>
      </a:majorFont>
      <a:minorFont>
        <a:latin typeface="庞门正道标题体"/>
        <a:ea typeface="庞门正道标题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4912</Words>
  <Application>WPS 演示</Application>
  <PresentationFormat>宽屏</PresentationFormat>
  <Paragraphs>430</Paragraphs>
  <Slides>33</Slides>
  <Notes>17</Notes>
  <HiddenSlides>0</HiddenSlides>
  <MMClips>1</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33</vt:i4>
      </vt:variant>
    </vt:vector>
  </HeadingPairs>
  <TitlesOfParts>
    <vt:vector size="58" baseType="lpstr">
      <vt:lpstr>Arial</vt:lpstr>
      <vt:lpstr>宋体</vt:lpstr>
      <vt:lpstr>Wingdings</vt:lpstr>
      <vt:lpstr>方正大标宋简体</vt:lpstr>
      <vt:lpstr>微软雅黑</vt:lpstr>
      <vt:lpstr>方正大黑简体</vt:lpstr>
      <vt:lpstr>HanWangZonYi</vt:lpstr>
      <vt:lpstr>黑体</vt:lpstr>
      <vt:lpstr>Calibri</vt:lpstr>
      <vt:lpstr>等线</vt:lpstr>
      <vt:lpstr>Calibri</vt:lpstr>
      <vt:lpstr>庞门正道标题体</vt:lpstr>
      <vt:lpstr>Segoe Print</vt:lpstr>
      <vt:lpstr>PMingLiU-ExtB</vt:lpstr>
      <vt:lpstr>Arial Unicode MS</vt:lpstr>
      <vt:lpstr>Open Sans</vt:lpstr>
      <vt:lpstr>冬青黑体简体中文 W3</vt:lpstr>
      <vt:lpstr>Segoe UI</vt:lpstr>
      <vt:lpstr>方正兰亭细黑_GBK</vt:lpstr>
      <vt:lpstr>思源黑体 CN Light</vt:lpstr>
      <vt:lpstr>Roboto</vt:lpstr>
      <vt:lpstr>Times New Roman</vt:lpstr>
      <vt:lpstr>Source Sans Pro</vt:lpstr>
      <vt:lpstr>Roboto Thin</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朱华亮</cp:lastModifiedBy>
  <cp:revision>108</cp:revision>
  <dcterms:created xsi:type="dcterms:W3CDTF">2018-04-10T08:10:00Z</dcterms:created>
  <dcterms:modified xsi:type="dcterms:W3CDTF">2024-12-25T11:57:14Z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DB8222887AF445F6833908FBF77A581F_13</vt:lpwstr>
  </property>
</Properties>
</file>